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4.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6.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0.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30" r:id="rId7"/>
    <p:sldMasterId id="2147483749" r:id="rId8"/>
    <p:sldMasterId id="2147483762" r:id="rId9"/>
    <p:sldMasterId id="2147483802" r:id="rId10"/>
    <p:sldMasterId id="2147483835" r:id="rId11"/>
    <p:sldMasterId id="2147483850" r:id="rId12"/>
    <p:sldMasterId id="2147483866" r:id="rId13"/>
    <p:sldMasterId id="2147483879" r:id="rId14"/>
  </p:sldMasterIdLst>
  <p:notesMasterIdLst>
    <p:notesMasterId r:id="rId50"/>
  </p:notesMasterIdLst>
  <p:handoutMasterIdLst>
    <p:handoutMasterId r:id="rId51"/>
  </p:handoutMasterIdLst>
  <p:sldIdLst>
    <p:sldId id="1731650712" r:id="rId15"/>
    <p:sldId id="292" r:id="rId16"/>
    <p:sldId id="1731651083" r:id="rId17"/>
    <p:sldId id="1731651006" r:id="rId18"/>
    <p:sldId id="1731651015" r:id="rId19"/>
    <p:sldId id="1731651005" r:id="rId20"/>
    <p:sldId id="304" r:id="rId21"/>
    <p:sldId id="1731651008" r:id="rId22"/>
    <p:sldId id="1731651014" r:id="rId23"/>
    <p:sldId id="1731651009" r:id="rId24"/>
    <p:sldId id="1731651064" r:id="rId25"/>
    <p:sldId id="299" r:id="rId26"/>
    <p:sldId id="1731651087" r:id="rId27"/>
    <p:sldId id="1731651085" r:id="rId28"/>
    <p:sldId id="1731651066" r:id="rId29"/>
    <p:sldId id="1731651073" r:id="rId30"/>
    <p:sldId id="1731651036" r:id="rId31"/>
    <p:sldId id="1731651080" r:id="rId32"/>
    <p:sldId id="1731651093" r:id="rId33"/>
    <p:sldId id="1731651092" r:id="rId34"/>
    <p:sldId id="1731651069" r:id="rId35"/>
    <p:sldId id="1731651276" r:id="rId36"/>
    <p:sldId id="1731651074" r:id="rId37"/>
    <p:sldId id="1731651089" r:id="rId38"/>
    <p:sldId id="1731651277" r:id="rId39"/>
    <p:sldId id="1731651043" r:id="rId40"/>
    <p:sldId id="1731651090" r:id="rId41"/>
    <p:sldId id="1731651037" r:id="rId42"/>
    <p:sldId id="1731651055" r:id="rId43"/>
    <p:sldId id="1731651038" r:id="rId44"/>
    <p:sldId id="262" r:id="rId45"/>
    <p:sldId id="1731651387" r:id="rId46"/>
    <p:sldId id="1731651386" r:id="rId47"/>
    <p:sldId id="1731651065" r:id="rId48"/>
    <p:sldId id="1731651084" r:id="rId49"/>
  </p:sldIdLst>
  <p:sldSz cx="12192000" cy="6858000"/>
  <p:notesSz cx="6858000" cy="9926638"/>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rema Plaksij" initials="ZP" lastIdx="11" clrIdx="0">
    <p:extLst>
      <p:ext uri="{19B8F6BF-5375-455C-9EA6-DF929625EA0E}">
        <p15:presenceInfo xmlns:p15="http://schemas.microsoft.com/office/powerpoint/2012/main" userId="S::zaremap@superoffice.com::a217a572-8c33-4471-b281-33f1199f3d7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5F59"/>
    <a:srgbClr val="38B293"/>
    <a:srgbClr val="85AFAD"/>
    <a:srgbClr val="A6D3DD"/>
    <a:srgbClr val="EF7545"/>
    <a:srgbClr val="005E58"/>
    <a:srgbClr val="B2B2B2"/>
    <a:srgbClr val="7B7B7B"/>
    <a:srgbClr val="304D6C"/>
    <a:srgbClr val="D3451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E68D79-EA9B-41D9-9341-BB8F53C60C3C}" v="668" dt="2021-09-02T11:52:45.259"/>
    <p1510:client id="{77B005EA-1C19-B778-D69E-8025AFDBF3A5}" v="2" dt="2021-09-14T08:15:20.1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4395" autoAdjust="0"/>
  </p:normalViewPr>
  <p:slideViewPr>
    <p:cSldViewPr snapToGrid="0">
      <p:cViewPr varScale="1">
        <p:scale>
          <a:sx n="73" d="100"/>
          <a:sy n="73" d="100"/>
        </p:scale>
        <p:origin x="1998" y="54"/>
      </p:cViewPr>
      <p:guideLst>
        <p:guide orient="horz" pos="2160"/>
        <p:guide pos="3840"/>
      </p:guideLst>
    </p:cSldViewPr>
  </p:slideViewPr>
  <p:notesTextViewPr>
    <p:cViewPr>
      <p:scale>
        <a:sx n="3" d="2"/>
        <a:sy n="3" d="2"/>
      </p:scale>
      <p:origin x="0" y="0"/>
    </p:cViewPr>
  </p:notesTextViewPr>
  <p:sorterViewPr>
    <p:cViewPr varScale="1">
      <p:scale>
        <a:sx n="100" d="100"/>
        <a:sy n="100" d="100"/>
      </p:scale>
      <p:origin x="0" y="-4764"/>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8.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5.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Master" Target="slideMasters/slideMaster11.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microsoft.com/office/2016/11/relationships/changesInfo" Target="changesInfos/changesInfo1.xml"/><Relationship Id="rId10" Type="http://schemas.openxmlformats.org/officeDocument/2006/relationships/slideMaster" Target="slideMasters/slideMaster7.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hrine Mula Davis" userId="S::cathrinem@superoffice.com::31995e00-b010-41a5-b3eb-2e5a667a2785" providerId="AD" clId="Web-{77B005EA-1C19-B778-D69E-8025AFDBF3A5}"/>
    <pc:docChg chg="sldOrd">
      <pc:chgData name="Cathrine Mula Davis" userId="S::cathrinem@superoffice.com::31995e00-b010-41a5-b3eb-2e5a667a2785" providerId="AD" clId="Web-{77B005EA-1C19-B778-D69E-8025AFDBF3A5}" dt="2021-09-14T08:15:20.144" v="1"/>
      <pc:docMkLst>
        <pc:docMk/>
      </pc:docMkLst>
      <pc:sldChg chg="ord">
        <pc:chgData name="Cathrine Mula Davis" userId="S::cathrinem@superoffice.com::31995e00-b010-41a5-b3eb-2e5a667a2785" providerId="AD" clId="Web-{77B005EA-1C19-B778-D69E-8025AFDBF3A5}" dt="2021-09-14T08:15:20.144" v="1"/>
        <pc:sldMkLst>
          <pc:docMk/>
          <pc:sldMk cId="719236514" sldId="1731651006"/>
        </pc:sldMkLst>
      </pc:sldChg>
    </pc:docChg>
  </pc:docChgLst>
  <pc:docChgLst>
    <pc:chgData name="Cathrine Mula Davis" userId="31995e00-b010-41a5-b3eb-2e5a667a2785" providerId="ADAL" clId="{73E68D79-EA9B-41D9-9341-BB8F53C60C3C}"/>
    <pc:docChg chg="undo custSel addSld delSld modSld sldOrd">
      <pc:chgData name="Cathrine Mula Davis" userId="31995e00-b010-41a5-b3eb-2e5a667a2785" providerId="ADAL" clId="{73E68D79-EA9B-41D9-9341-BB8F53C60C3C}" dt="2021-09-02T11:52:45.259" v="11181" actId="1076"/>
      <pc:docMkLst>
        <pc:docMk/>
      </pc:docMkLst>
      <pc:sldChg chg="addSp delSp modSp mod modAnim modNotesTx">
        <pc:chgData name="Cathrine Mula Davis" userId="31995e00-b010-41a5-b3eb-2e5a667a2785" providerId="ADAL" clId="{73E68D79-EA9B-41D9-9341-BB8F53C60C3C}" dt="2021-09-01T13:15:20.529" v="10967" actId="164"/>
        <pc:sldMkLst>
          <pc:docMk/>
          <pc:sldMk cId="38075872" sldId="262"/>
        </pc:sldMkLst>
        <pc:spChg chg="mod">
          <ac:chgData name="Cathrine Mula Davis" userId="31995e00-b010-41a5-b3eb-2e5a667a2785" providerId="ADAL" clId="{73E68D79-EA9B-41D9-9341-BB8F53C60C3C}" dt="2021-09-01T13:15:20.529" v="10967" actId="164"/>
          <ac:spMkLst>
            <pc:docMk/>
            <pc:sldMk cId="38075872" sldId="262"/>
            <ac:spMk id="11" creationId="{82073761-8880-418D-BE4C-EB5A043F7054}"/>
          </ac:spMkLst>
        </pc:spChg>
        <pc:spChg chg="mod">
          <ac:chgData name="Cathrine Mula Davis" userId="31995e00-b010-41a5-b3eb-2e5a667a2785" providerId="ADAL" clId="{73E68D79-EA9B-41D9-9341-BB8F53C60C3C}" dt="2021-09-01T13:15:20.529" v="10967" actId="164"/>
          <ac:spMkLst>
            <pc:docMk/>
            <pc:sldMk cId="38075872" sldId="262"/>
            <ac:spMk id="12" creationId="{0407A934-283A-4498-9390-453CCF8B2D4F}"/>
          </ac:spMkLst>
        </pc:spChg>
        <pc:spChg chg="mod">
          <ac:chgData name="Cathrine Mula Davis" userId="31995e00-b010-41a5-b3eb-2e5a667a2785" providerId="ADAL" clId="{73E68D79-EA9B-41D9-9341-BB8F53C60C3C}" dt="2021-09-01T13:15:20.529" v="10967" actId="164"/>
          <ac:spMkLst>
            <pc:docMk/>
            <pc:sldMk cId="38075872" sldId="262"/>
            <ac:spMk id="23" creationId="{478A42D6-1FB8-4CA5-A0D0-665AB9CC97BD}"/>
          </ac:spMkLst>
        </pc:spChg>
        <pc:spChg chg="mod">
          <ac:chgData name="Cathrine Mula Davis" userId="31995e00-b010-41a5-b3eb-2e5a667a2785" providerId="ADAL" clId="{73E68D79-EA9B-41D9-9341-BB8F53C60C3C}" dt="2021-09-01T13:15:20.529" v="10967" actId="164"/>
          <ac:spMkLst>
            <pc:docMk/>
            <pc:sldMk cId="38075872" sldId="262"/>
            <ac:spMk id="29" creationId="{6A20CC7C-AF3A-4A9E-8A8A-61B1F6AD0700}"/>
          </ac:spMkLst>
        </pc:spChg>
        <pc:spChg chg="mod">
          <ac:chgData name="Cathrine Mula Davis" userId="31995e00-b010-41a5-b3eb-2e5a667a2785" providerId="ADAL" clId="{73E68D79-EA9B-41D9-9341-BB8F53C60C3C}" dt="2021-09-01T13:15:20.529" v="10967" actId="164"/>
          <ac:spMkLst>
            <pc:docMk/>
            <pc:sldMk cId="38075872" sldId="262"/>
            <ac:spMk id="31" creationId="{19FA96F7-BC97-4B80-B42C-60A1BECA1E70}"/>
          </ac:spMkLst>
        </pc:spChg>
        <pc:spChg chg="mod">
          <ac:chgData name="Cathrine Mula Davis" userId="31995e00-b010-41a5-b3eb-2e5a667a2785" providerId="ADAL" clId="{73E68D79-EA9B-41D9-9341-BB8F53C60C3C}" dt="2021-09-01T13:15:20.529" v="10967" actId="164"/>
          <ac:spMkLst>
            <pc:docMk/>
            <pc:sldMk cId="38075872" sldId="262"/>
            <ac:spMk id="33" creationId="{A17613C1-1660-45E9-A249-9A53ACACA2EB}"/>
          </ac:spMkLst>
        </pc:spChg>
        <pc:spChg chg="mod">
          <ac:chgData name="Cathrine Mula Davis" userId="31995e00-b010-41a5-b3eb-2e5a667a2785" providerId="ADAL" clId="{73E68D79-EA9B-41D9-9341-BB8F53C60C3C}" dt="2021-09-01T13:15:20.529" v="10967" actId="164"/>
          <ac:spMkLst>
            <pc:docMk/>
            <pc:sldMk cId="38075872" sldId="262"/>
            <ac:spMk id="35" creationId="{94D8D721-DCC3-49B9-8A4A-564C00E4F3CE}"/>
          </ac:spMkLst>
        </pc:spChg>
        <pc:spChg chg="mod topLvl">
          <ac:chgData name="Cathrine Mula Davis" userId="31995e00-b010-41a5-b3eb-2e5a667a2785" providerId="ADAL" clId="{73E68D79-EA9B-41D9-9341-BB8F53C60C3C}" dt="2021-09-01T13:15:20.529" v="10967" actId="164"/>
          <ac:spMkLst>
            <pc:docMk/>
            <pc:sldMk cId="38075872" sldId="262"/>
            <ac:spMk id="40" creationId="{4B153B53-E6F7-47DA-B3AA-E0817B3F2B40}"/>
          </ac:spMkLst>
        </pc:spChg>
        <pc:spChg chg="mod topLvl">
          <ac:chgData name="Cathrine Mula Davis" userId="31995e00-b010-41a5-b3eb-2e5a667a2785" providerId="ADAL" clId="{73E68D79-EA9B-41D9-9341-BB8F53C60C3C}" dt="2021-09-01T13:15:20.529" v="10967" actId="164"/>
          <ac:spMkLst>
            <pc:docMk/>
            <pc:sldMk cId="38075872" sldId="262"/>
            <ac:spMk id="41" creationId="{EA4C6D16-4535-4047-A658-2842034F46F9}"/>
          </ac:spMkLst>
        </pc:spChg>
        <pc:spChg chg="mod">
          <ac:chgData name="Cathrine Mula Davis" userId="31995e00-b010-41a5-b3eb-2e5a667a2785" providerId="ADAL" clId="{73E68D79-EA9B-41D9-9341-BB8F53C60C3C}" dt="2021-09-01T13:15:20.529" v="10967" actId="164"/>
          <ac:spMkLst>
            <pc:docMk/>
            <pc:sldMk cId="38075872" sldId="262"/>
            <ac:spMk id="43" creationId="{950D7B8B-E20A-4638-A02C-4811815E929B}"/>
          </ac:spMkLst>
        </pc:spChg>
        <pc:spChg chg="mod">
          <ac:chgData name="Cathrine Mula Davis" userId="31995e00-b010-41a5-b3eb-2e5a667a2785" providerId="ADAL" clId="{73E68D79-EA9B-41D9-9341-BB8F53C60C3C}" dt="2021-09-01T13:15:20.529" v="10967" actId="164"/>
          <ac:spMkLst>
            <pc:docMk/>
            <pc:sldMk cId="38075872" sldId="262"/>
            <ac:spMk id="48" creationId="{545893F8-757F-4080-AE4C-F0CC1DCF3A9A}"/>
          </ac:spMkLst>
        </pc:spChg>
        <pc:spChg chg="mod topLvl">
          <ac:chgData name="Cathrine Mula Davis" userId="31995e00-b010-41a5-b3eb-2e5a667a2785" providerId="ADAL" clId="{73E68D79-EA9B-41D9-9341-BB8F53C60C3C}" dt="2021-09-01T13:15:20.529" v="10967" actId="164"/>
          <ac:spMkLst>
            <pc:docMk/>
            <pc:sldMk cId="38075872" sldId="262"/>
            <ac:spMk id="49" creationId="{6E39A5EA-F396-4749-9E1F-A5AE6F6ED0E5}"/>
          </ac:spMkLst>
        </pc:spChg>
        <pc:spChg chg="mod">
          <ac:chgData name="Cathrine Mula Davis" userId="31995e00-b010-41a5-b3eb-2e5a667a2785" providerId="ADAL" clId="{73E68D79-EA9B-41D9-9341-BB8F53C60C3C}" dt="2021-09-01T13:15:20.529" v="10967" actId="164"/>
          <ac:spMkLst>
            <pc:docMk/>
            <pc:sldMk cId="38075872" sldId="262"/>
            <ac:spMk id="50" creationId="{74043B25-5485-43D0-9DF5-AB3F0B7B8EBA}"/>
          </ac:spMkLst>
        </pc:spChg>
        <pc:spChg chg="mod">
          <ac:chgData name="Cathrine Mula Davis" userId="31995e00-b010-41a5-b3eb-2e5a667a2785" providerId="ADAL" clId="{73E68D79-EA9B-41D9-9341-BB8F53C60C3C}" dt="2021-09-01T13:15:20.529" v="10967" actId="164"/>
          <ac:spMkLst>
            <pc:docMk/>
            <pc:sldMk cId="38075872" sldId="262"/>
            <ac:spMk id="51" creationId="{2AC6FCFD-3FC6-4217-B094-73D6C8213E8A}"/>
          </ac:spMkLst>
        </pc:spChg>
        <pc:spChg chg="mod">
          <ac:chgData name="Cathrine Mula Davis" userId="31995e00-b010-41a5-b3eb-2e5a667a2785" providerId="ADAL" clId="{73E68D79-EA9B-41D9-9341-BB8F53C60C3C}" dt="2021-09-01T13:15:20.529" v="10967" actId="164"/>
          <ac:spMkLst>
            <pc:docMk/>
            <pc:sldMk cId="38075872" sldId="262"/>
            <ac:spMk id="54" creationId="{5822E023-21AB-4B3F-BA7C-919E2CEBA8D2}"/>
          </ac:spMkLst>
        </pc:spChg>
        <pc:spChg chg="mod">
          <ac:chgData name="Cathrine Mula Davis" userId="31995e00-b010-41a5-b3eb-2e5a667a2785" providerId="ADAL" clId="{73E68D79-EA9B-41D9-9341-BB8F53C60C3C}" dt="2021-09-01T13:15:20.529" v="10967" actId="164"/>
          <ac:spMkLst>
            <pc:docMk/>
            <pc:sldMk cId="38075872" sldId="262"/>
            <ac:spMk id="55" creationId="{0F283739-3E0B-4B1D-A32B-8D1C35843354}"/>
          </ac:spMkLst>
        </pc:spChg>
        <pc:spChg chg="mod">
          <ac:chgData name="Cathrine Mula Davis" userId="31995e00-b010-41a5-b3eb-2e5a667a2785" providerId="ADAL" clId="{73E68D79-EA9B-41D9-9341-BB8F53C60C3C}" dt="2021-09-01T13:15:20.529" v="10967" actId="164"/>
          <ac:spMkLst>
            <pc:docMk/>
            <pc:sldMk cId="38075872" sldId="262"/>
            <ac:spMk id="56" creationId="{A42F31D4-C339-44B0-BC48-B6F9FE435754}"/>
          </ac:spMkLst>
        </pc:spChg>
        <pc:spChg chg="mod">
          <ac:chgData name="Cathrine Mula Davis" userId="31995e00-b010-41a5-b3eb-2e5a667a2785" providerId="ADAL" clId="{73E68D79-EA9B-41D9-9341-BB8F53C60C3C}" dt="2021-09-01T13:15:20.529" v="10967" actId="164"/>
          <ac:spMkLst>
            <pc:docMk/>
            <pc:sldMk cId="38075872" sldId="262"/>
            <ac:spMk id="63" creationId="{ECFF8353-13B0-4004-A7D6-1067CCC30088}"/>
          </ac:spMkLst>
        </pc:spChg>
        <pc:spChg chg="mod">
          <ac:chgData name="Cathrine Mula Davis" userId="31995e00-b010-41a5-b3eb-2e5a667a2785" providerId="ADAL" clId="{73E68D79-EA9B-41D9-9341-BB8F53C60C3C}" dt="2021-09-01T13:15:20.529" v="10967" actId="164"/>
          <ac:spMkLst>
            <pc:docMk/>
            <pc:sldMk cId="38075872" sldId="262"/>
            <ac:spMk id="64" creationId="{D97C8F15-EBD0-40FF-9445-04EB58A3C4D1}"/>
          </ac:spMkLst>
        </pc:spChg>
        <pc:spChg chg="mod">
          <ac:chgData name="Cathrine Mula Davis" userId="31995e00-b010-41a5-b3eb-2e5a667a2785" providerId="ADAL" clId="{73E68D79-EA9B-41D9-9341-BB8F53C60C3C}" dt="2021-09-01T13:15:20.529" v="10967" actId="164"/>
          <ac:spMkLst>
            <pc:docMk/>
            <pc:sldMk cId="38075872" sldId="262"/>
            <ac:spMk id="65" creationId="{358DBC50-9AF7-41C9-AD15-C54B0B0D6772}"/>
          </ac:spMkLst>
        </pc:spChg>
        <pc:spChg chg="mod">
          <ac:chgData name="Cathrine Mula Davis" userId="31995e00-b010-41a5-b3eb-2e5a667a2785" providerId="ADAL" clId="{73E68D79-EA9B-41D9-9341-BB8F53C60C3C}" dt="2021-09-01T13:15:20.529" v="10967" actId="164"/>
          <ac:spMkLst>
            <pc:docMk/>
            <pc:sldMk cId="38075872" sldId="262"/>
            <ac:spMk id="66" creationId="{792416E9-BDD8-4A05-9693-24641B5BAEBA}"/>
          </ac:spMkLst>
        </pc:spChg>
        <pc:spChg chg="mod">
          <ac:chgData name="Cathrine Mula Davis" userId="31995e00-b010-41a5-b3eb-2e5a667a2785" providerId="ADAL" clId="{73E68D79-EA9B-41D9-9341-BB8F53C60C3C}" dt="2021-09-01T13:15:20.529" v="10967" actId="164"/>
          <ac:spMkLst>
            <pc:docMk/>
            <pc:sldMk cId="38075872" sldId="262"/>
            <ac:spMk id="69" creationId="{50644CDC-EA32-4485-A1B0-9A31B0D93051}"/>
          </ac:spMkLst>
        </pc:spChg>
        <pc:spChg chg="mod topLvl">
          <ac:chgData name="Cathrine Mula Davis" userId="31995e00-b010-41a5-b3eb-2e5a667a2785" providerId="ADAL" clId="{73E68D79-EA9B-41D9-9341-BB8F53C60C3C}" dt="2021-09-01T13:15:20.529" v="10967" actId="164"/>
          <ac:spMkLst>
            <pc:docMk/>
            <pc:sldMk cId="38075872" sldId="262"/>
            <ac:spMk id="84" creationId="{183487AE-DC4C-43DB-9BC9-E37DBE2BAEAE}"/>
          </ac:spMkLst>
        </pc:spChg>
        <pc:spChg chg="mod">
          <ac:chgData name="Cathrine Mula Davis" userId="31995e00-b010-41a5-b3eb-2e5a667a2785" providerId="ADAL" clId="{73E68D79-EA9B-41D9-9341-BB8F53C60C3C}" dt="2021-09-01T13:15:20.529" v="10967" actId="164"/>
          <ac:spMkLst>
            <pc:docMk/>
            <pc:sldMk cId="38075872" sldId="262"/>
            <ac:spMk id="88" creationId="{062E7CD2-A8E5-41AC-B537-6C4B86E69497}"/>
          </ac:spMkLst>
        </pc:spChg>
        <pc:spChg chg="mod">
          <ac:chgData name="Cathrine Mula Davis" userId="31995e00-b010-41a5-b3eb-2e5a667a2785" providerId="ADAL" clId="{73E68D79-EA9B-41D9-9341-BB8F53C60C3C}" dt="2021-09-01T13:15:20.529" v="10967" actId="164"/>
          <ac:spMkLst>
            <pc:docMk/>
            <pc:sldMk cId="38075872" sldId="262"/>
            <ac:spMk id="89" creationId="{11487BE9-F210-472C-ABA0-0261B6CABE26}"/>
          </ac:spMkLst>
        </pc:spChg>
        <pc:spChg chg="mod">
          <ac:chgData name="Cathrine Mula Davis" userId="31995e00-b010-41a5-b3eb-2e5a667a2785" providerId="ADAL" clId="{73E68D79-EA9B-41D9-9341-BB8F53C60C3C}" dt="2021-09-01T13:15:20.529" v="10967" actId="164"/>
          <ac:spMkLst>
            <pc:docMk/>
            <pc:sldMk cId="38075872" sldId="262"/>
            <ac:spMk id="90" creationId="{169A0A7C-B011-4A49-AA4A-E37972540D52}"/>
          </ac:spMkLst>
        </pc:spChg>
        <pc:spChg chg="mod topLvl">
          <ac:chgData name="Cathrine Mula Davis" userId="31995e00-b010-41a5-b3eb-2e5a667a2785" providerId="ADAL" clId="{73E68D79-EA9B-41D9-9341-BB8F53C60C3C}" dt="2021-09-01T13:15:20.529" v="10967" actId="164"/>
          <ac:spMkLst>
            <pc:docMk/>
            <pc:sldMk cId="38075872" sldId="262"/>
            <ac:spMk id="107" creationId="{009C0F0B-8B3D-4C65-960F-DA7455B734D7}"/>
          </ac:spMkLst>
        </pc:spChg>
        <pc:spChg chg="mod">
          <ac:chgData name="Cathrine Mula Davis" userId="31995e00-b010-41a5-b3eb-2e5a667a2785" providerId="ADAL" clId="{73E68D79-EA9B-41D9-9341-BB8F53C60C3C}" dt="2021-09-01T13:15:20.529" v="10967" actId="164"/>
          <ac:spMkLst>
            <pc:docMk/>
            <pc:sldMk cId="38075872" sldId="262"/>
            <ac:spMk id="125" creationId="{9BFA7A7C-B0F0-421B-8FF0-96D6F4954729}"/>
          </ac:spMkLst>
        </pc:spChg>
        <pc:spChg chg="mod">
          <ac:chgData name="Cathrine Mula Davis" userId="31995e00-b010-41a5-b3eb-2e5a667a2785" providerId="ADAL" clId="{73E68D79-EA9B-41D9-9341-BB8F53C60C3C}" dt="2021-09-01T13:15:20.529" v="10967" actId="164"/>
          <ac:spMkLst>
            <pc:docMk/>
            <pc:sldMk cId="38075872" sldId="262"/>
            <ac:spMk id="127" creationId="{2C5E7F68-80A2-46E8-8B88-FB9A0348CF99}"/>
          </ac:spMkLst>
        </pc:spChg>
        <pc:spChg chg="mod">
          <ac:chgData name="Cathrine Mula Davis" userId="31995e00-b010-41a5-b3eb-2e5a667a2785" providerId="ADAL" clId="{73E68D79-EA9B-41D9-9341-BB8F53C60C3C}" dt="2021-09-01T13:15:20.529" v="10967" actId="164"/>
          <ac:spMkLst>
            <pc:docMk/>
            <pc:sldMk cId="38075872" sldId="262"/>
            <ac:spMk id="130" creationId="{997009F7-552B-4A57-979D-CF39CA49476F}"/>
          </ac:spMkLst>
        </pc:spChg>
        <pc:spChg chg="mod">
          <ac:chgData name="Cathrine Mula Davis" userId="31995e00-b010-41a5-b3eb-2e5a667a2785" providerId="ADAL" clId="{73E68D79-EA9B-41D9-9341-BB8F53C60C3C}" dt="2021-09-01T13:15:20.529" v="10967" actId="164"/>
          <ac:spMkLst>
            <pc:docMk/>
            <pc:sldMk cId="38075872" sldId="262"/>
            <ac:spMk id="131" creationId="{0AF8261D-B4B7-4897-8CFA-13A50DB1AA79}"/>
          </ac:spMkLst>
        </pc:spChg>
        <pc:spChg chg="mod">
          <ac:chgData name="Cathrine Mula Davis" userId="31995e00-b010-41a5-b3eb-2e5a667a2785" providerId="ADAL" clId="{73E68D79-EA9B-41D9-9341-BB8F53C60C3C}" dt="2021-09-01T13:15:20.529" v="10967" actId="164"/>
          <ac:spMkLst>
            <pc:docMk/>
            <pc:sldMk cId="38075872" sldId="262"/>
            <ac:spMk id="132" creationId="{47340318-0449-4F1B-AAA6-31B231B996E1}"/>
          </ac:spMkLst>
        </pc:spChg>
        <pc:spChg chg="mod topLvl">
          <ac:chgData name="Cathrine Mula Davis" userId="31995e00-b010-41a5-b3eb-2e5a667a2785" providerId="ADAL" clId="{73E68D79-EA9B-41D9-9341-BB8F53C60C3C}" dt="2021-09-01T13:15:20.529" v="10967" actId="164"/>
          <ac:spMkLst>
            <pc:docMk/>
            <pc:sldMk cId="38075872" sldId="262"/>
            <ac:spMk id="139" creationId="{C801389C-42CF-4659-8826-0F73EC63BC8F}"/>
          </ac:spMkLst>
        </pc:spChg>
        <pc:spChg chg="mod topLvl">
          <ac:chgData name="Cathrine Mula Davis" userId="31995e00-b010-41a5-b3eb-2e5a667a2785" providerId="ADAL" clId="{73E68D79-EA9B-41D9-9341-BB8F53C60C3C}" dt="2021-09-01T13:15:20.529" v="10967" actId="164"/>
          <ac:spMkLst>
            <pc:docMk/>
            <pc:sldMk cId="38075872" sldId="262"/>
            <ac:spMk id="140" creationId="{9A58E8E5-77E0-4122-B6CB-43B5FBBA3818}"/>
          </ac:spMkLst>
        </pc:spChg>
        <pc:grpChg chg="add del mod">
          <ac:chgData name="Cathrine Mula Davis" userId="31995e00-b010-41a5-b3eb-2e5a667a2785" providerId="ADAL" clId="{73E68D79-EA9B-41D9-9341-BB8F53C60C3C}" dt="2021-09-01T13:15:20.529" v="10967" actId="164"/>
          <ac:grpSpMkLst>
            <pc:docMk/>
            <pc:sldMk cId="38075872" sldId="262"/>
            <ac:grpSpMk id="2" creationId="{500CB60E-B761-4C1C-9205-1F7E81224235}"/>
          </ac:grpSpMkLst>
        </pc:grpChg>
        <pc:grpChg chg="mod topLvl">
          <ac:chgData name="Cathrine Mula Davis" userId="31995e00-b010-41a5-b3eb-2e5a667a2785" providerId="ADAL" clId="{73E68D79-EA9B-41D9-9341-BB8F53C60C3C}" dt="2021-09-01T13:15:20.529" v="10967" actId="164"/>
          <ac:grpSpMkLst>
            <pc:docMk/>
            <pc:sldMk cId="38075872" sldId="262"/>
            <ac:grpSpMk id="10" creationId="{09D3C13F-5D48-4BAE-8538-6C7F8719C540}"/>
          </ac:grpSpMkLst>
        </pc:grpChg>
        <pc:grpChg chg="mod">
          <ac:chgData name="Cathrine Mula Davis" userId="31995e00-b010-41a5-b3eb-2e5a667a2785" providerId="ADAL" clId="{73E68D79-EA9B-41D9-9341-BB8F53C60C3C}" dt="2021-09-01T13:15:20.529" v="10967" actId="164"/>
          <ac:grpSpMkLst>
            <pc:docMk/>
            <pc:sldMk cId="38075872" sldId="262"/>
            <ac:grpSpMk id="13" creationId="{F526850F-27E1-46FB-A01F-EBA81CF07D99}"/>
          </ac:grpSpMkLst>
        </pc:grpChg>
        <pc:grpChg chg="mod">
          <ac:chgData name="Cathrine Mula Davis" userId="31995e00-b010-41a5-b3eb-2e5a667a2785" providerId="ADAL" clId="{73E68D79-EA9B-41D9-9341-BB8F53C60C3C}" dt="2021-09-01T13:15:20.529" v="10967" actId="164"/>
          <ac:grpSpMkLst>
            <pc:docMk/>
            <pc:sldMk cId="38075872" sldId="262"/>
            <ac:grpSpMk id="15" creationId="{4BC3ACAF-74CE-47E8-BEEA-247F735A1087}"/>
          </ac:grpSpMkLst>
        </pc:grpChg>
        <pc:grpChg chg="mod">
          <ac:chgData name="Cathrine Mula Davis" userId="31995e00-b010-41a5-b3eb-2e5a667a2785" providerId="ADAL" clId="{73E68D79-EA9B-41D9-9341-BB8F53C60C3C}" dt="2021-09-01T13:15:20.529" v="10967" actId="164"/>
          <ac:grpSpMkLst>
            <pc:docMk/>
            <pc:sldMk cId="38075872" sldId="262"/>
            <ac:grpSpMk id="19" creationId="{614C4154-96AC-47BF-88CB-BA6652D55D91}"/>
          </ac:grpSpMkLst>
        </pc:grpChg>
        <pc:grpChg chg="mod">
          <ac:chgData name="Cathrine Mula Davis" userId="31995e00-b010-41a5-b3eb-2e5a667a2785" providerId="ADAL" clId="{73E68D79-EA9B-41D9-9341-BB8F53C60C3C}" dt="2021-09-01T13:15:20.529" v="10967" actId="164"/>
          <ac:grpSpMkLst>
            <pc:docMk/>
            <pc:sldMk cId="38075872" sldId="262"/>
            <ac:grpSpMk id="30" creationId="{41AFF442-70D1-4D58-AF53-BF5EB5CF60E4}"/>
          </ac:grpSpMkLst>
        </pc:grpChg>
        <pc:grpChg chg="mod">
          <ac:chgData name="Cathrine Mula Davis" userId="31995e00-b010-41a5-b3eb-2e5a667a2785" providerId="ADAL" clId="{73E68D79-EA9B-41D9-9341-BB8F53C60C3C}" dt="2021-09-01T13:15:20.529" v="10967" actId="164"/>
          <ac:grpSpMkLst>
            <pc:docMk/>
            <pc:sldMk cId="38075872" sldId="262"/>
            <ac:grpSpMk id="34" creationId="{FED3F1F0-2766-4C91-82C5-1EB9D2B35C0E}"/>
          </ac:grpSpMkLst>
        </pc:grpChg>
        <pc:grpChg chg="mod topLvl">
          <ac:chgData name="Cathrine Mula Davis" userId="31995e00-b010-41a5-b3eb-2e5a667a2785" providerId="ADAL" clId="{73E68D79-EA9B-41D9-9341-BB8F53C60C3C}" dt="2021-09-01T13:15:20.529" v="10967" actId="164"/>
          <ac:grpSpMkLst>
            <pc:docMk/>
            <pc:sldMk cId="38075872" sldId="262"/>
            <ac:grpSpMk id="42" creationId="{0BB2582D-2B84-47AA-B6C6-0D8CB9A3986C}"/>
          </ac:grpSpMkLst>
        </pc:grpChg>
        <pc:grpChg chg="mod topLvl">
          <ac:chgData name="Cathrine Mula Davis" userId="31995e00-b010-41a5-b3eb-2e5a667a2785" providerId="ADAL" clId="{73E68D79-EA9B-41D9-9341-BB8F53C60C3C}" dt="2021-09-01T13:15:20.529" v="10967" actId="164"/>
          <ac:grpSpMkLst>
            <pc:docMk/>
            <pc:sldMk cId="38075872" sldId="262"/>
            <ac:grpSpMk id="46" creationId="{0E4198FD-6AD7-4C86-A18D-C4C0BDC194E2}"/>
          </ac:grpSpMkLst>
        </pc:grpChg>
        <pc:grpChg chg="mod">
          <ac:chgData name="Cathrine Mula Davis" userId="31995e00-b010-41a5-b3eb-2e5a667a2785" providerId="ADAL" clId="{73E68D79-EA9B-41D9-9341-BB8F53C60C3C}" dt="2021-09-01T13:15:20.529" v="10967" actId="164"/>
          <ac:grpSpMkLst>
            <pc:docMk/>
            <pc:sldMk cId="38075872" sldId="262"/>
            <ac:grpSpMk id="47" creationId="{6C411987-30DF-486A-93C5-F608F34B23F7}"/>
          </ac:grpSpMkLst>
        </pc:grpChg>
        <pc:grpChg chg="mod">
          <ac:chgData name="Cathrine Mula Davis" userId="31995e00-b010-41a5-b3eb-2e5a667a2785" providerId="ADAL" clId="{73E68D79-EA9B-41D9-9341-BB8F53C60C3C}" dt="2021-09-01T13:15:20.529" v="10967" actId="164"/>
          <ac:grpSpMkLst>
            <pc:docMk/>
            <pc:sldMk cId="38075872" sldId="262"/>
            <ac:grpSpMk id="62" creationId="{BF0D33EB-C540-4A3C-BC7F-F96943E79EC3}"/>
          </ac:grpSpMkLst>
        </pc:grpChg>
        <pc:grpChg chg="mod">
          <ac:chgData name="Cathrine Mula Davis" userId="31995e00-b010-41a5-b3eb-2e5a667a2785" providerId="ADAL" clId="{73E68D79-EA9B-41D9-9341-BB8F53C60C3C}" dt="2021-09-01T13:15:20.529" v="10967" actId="164"/>
          <ac:grpSpMkLst>
            <pc:docMk/>
            <pc:sldMk cId="38075872" sldId="262"/>
            <ac:grpSpMk id="67" creationId="{165D8A07-08D6-4F6B-B030-CA5033D5CF4D}"/>
          </ac:grpSpMkLst>
        </pc:grpChg>
        <pc:grpChg chg="mod topLvl">
          <ac:chgData name="Cathrine Mula Davis" userId="31995e00-b010-41a5-b3eb-2e5a667a2785" providerId="ADAL" clId="{73E68D79-EA9B-41D9-9341-BB8F53C60C3C}" dt="2021-09-01T13:15:20.529" v="10967" actId="164"/>
          <ac:grpSpMkLst>
            <pc:docMk/>
            <pc:sldMk cId="38075872" sldId="262"/>
            <ac:grpSpMk id="86" creationId="{9457AABA-A83B-4811-98D3-A7DC0E94EE0D}"/>
          </ac:grpSpMkLst>
        </pc:grpChg>
        <pc:grpChg chg="mod">
          <ac:chgData name="Cathrine Mula Davis" userId="31995e00-b010-41a5-b3eb-2e5a667a2785" providerId="ADAL" clId="{73E68D79-EA9B-41D9-9341-BB8F53C60C3C}" dt="2021-09-01T13:15:20.529" v="10967" actId="164"/>
          <ac:grpSpMkLst>
            <pc:docMk/>
            <pc:sldMk cId="38075872" sldId="262"/>
            <ac:grpSpMk id="87" creationId="{2D69339D-9F57-4EED-983B-619B92BE98EE}"/>
          </ac:grpSpMkLst>
        </pc:grpChg>
        <pc:grpChg chg="mod">
          <ac:chgData name="Cathrine Mula Davis" userId="31995e00-b010-41a5-b3eb-2e5a667a2785" providerId="ADAL" clId="{73E68D79-EA9B-41D9-9341-BB8F53C60C3C}" dt="2021-09-01T13:15:20.529" v="10967" actId="164"/>
          <ac:grpSpMkLst>
            <pc:docMk/>
            <pc:sldMk cId="38075872" sldId="262"/>
            <ac:grpSpMk id="111" creationId="{D7166303-3B7A-4021-B9E3-C8D82852A3B6}"/>
          </ac:grpSpMkLst>
        </pc:grpChg>
        <pc:grpChg chg="mod">
          <ac:chgData name="Cathrine Mula Davis" userId="31995e00-b010-41a5-b3eb-2e5a667a2785" providerId="ADAL" clId="{73E68D79-EA9B-41D9-9341-BB8F53C60C3C}" dt="2021-09-01T13:15:20.529" v="10967" actId="164"/>
          <ac:grpSpMkLst>
            <pc:docMk/>
            <pc:sldMk cId="38075872" sldId="262"/>
            <ac:grpSpMk id="112" creationId="{168F54F3-285B-4FB3-883C-AA657B7CCD17}"/>
          </ac:grpSpMkLst>
        </pc:grpChg>
        <pc:grpChg chg="mod">
          <ac:chgData name="Cathrine Mula Davis" userId="31995e00-b010-41a5-b3eb-2e5a667a2785" providerId="ADAL" clId="{73E68D79-EA9B-41D9-9341-BB8F53C60C3C}" dt="2021-09-01T13:15:20.529" v="10967" actId="164"/>
          <ac:grpSpMkLst>
            <pc:docMk/>
            <pc:sldMk cId="38075872" sldId="262"/>
            <ac:grpSpMk id="129" creationId="{5CF15413-AB4F-4D2D-ADD3-61301B0EB922}"/>
          </ac:grpSpMkLst>
        </pc:grpChg>
        <pc:grpChg chg="mod">
          <ac:chgData name="Cathrine Mula Davis" userId="31995e00-b010-41a5-b3eb-2e5a667a2785" providerId="ADAL" clId="{73E68D79-EA9B-41D9-9341-BB8F53C60C3C}" dt="2021-09-01T13:15:20.529" v="10967" actId="164"/>
          <ac:grpSpMkLst>
            <pc:docMk/>
            <pc:sldMk cId="38075872" sldId="262"/>
            <ac:grpSpMk id="133" creationId="{402A1718-992C-4B64-B455-F0661A6E8A8B}"/>
          </ac:grpSpMkLst>
        </pc:grpChg>
        <pc:picChg chg="mod topLvl">
          <ac:chgData name="Cathrine Mula Davis" userId="31995e00-b010-41a5-b3eb-2e5a667a2785" providerId="ADAL" clId="{73E68D79-EA9B-41D9-9341-BB8F53C60C3C}" dt="2021-09-01T13:15:20.529" v="10967" actId="164"/>
          <ac:picMkLst>
            <pc:docMk/>
            <pc:sldMk cId="38075872" sldId="262"/>
            <ac:picMk id="7" creationId="{5E211CBF-8AB2-494B-AFE5-0F4911E6C050}"/>
          </ac:picMkLst>
        </pc:picChg>
        <pc:picChg chg="mod topLvl">
          <ac:chgData name="Cathrine Mula Davis" userId="31995e00-b010-41a5-b3eb-2e5a667a2785" providerId="ADAL" clId="{73E68D79-EA9B-41D9-9341-BB8F53C60C3C}" dt="2021-09-01T13:15:20.529" v="10967" actId="164"/>
          <ac:picMkLst>
            <pc:docMk/>
            <pc:sldMk cId="38075872" sldId="262"/>
            <ac:picMk id="8" creationId="{91A26748-A2DE-4E18-8FAB-DAFF7E959030}"/>
          </ac:picMkLst>
        </pc:picChg>
        <pc:picChg chg="mod topLvl">
          <ac:chgData name="Cathrine Mula Davis" userId="31995e00-b010-41a5-b3eb-2e5a667a2785" providerId="ADAL" clId="{73E68D79-EA9B-41D9-9341-BB8F53C60C3C}" dt="2021-09-01T13:15:20.529" v="10967" actId="164"/>
          <ac:picMkLst>
            <pc:docMk/>
            <pc:sldMk cId="38075872" sldId="262"/>
            <ac:picMk id="9" creationId="{F66E7F30-512C-4F39-A19B-5C190AFDC1F6}"/>
          </ac:picMkLst>
        </pc:picChg>
        <pc:picChg chg="mod">
          <ac:chgData name="Cathrine Mula Davis" userId="31995e00-b010-41a5-b3eb-2e5a667a2785" providerId="ADAL" clId="{73E68D79-EA9B-41D9-9341-BB8F53C60C3C}" dt="2021-09-01T13:15:20.529" v="10967" actId="164"/>
          <ac:picMkLst>
            <pc:docMk/>
            <pc:sldMk cId="38075872" sldId="262"/>
            <ac:picMk id="14" creationId="{5588E025-40D0-4070-B5CA-F83E5B29138B}"/>
          </ac:picMkLst>
        </pc:picChg>
        <pc:picChg chg="mod">
          <ac:chgData name="Cathrine Mula Davis" userId="31995e00-b010-41a5-b3eb-2e5a667a2785" providerId="ADAL" clId="{73E68D79-EA9B-41D9-9341-BB8F53C60C3C}" dt="2021-09-01T13:15:20.529" v="10967" actId="164"/>
          <ac:picMkLst>
            <pc:docMk/>
            <pc:sldMk cId="38075872" sldId="262"/>
            <ac:picMk id="26" creationId="{C96A4AF6-1379-4527-B59B-15A1BAF6D53B}"/>
          </ac:picMkLst>
        </pc:picChg>
        <pc:picChg chg="mod">
          <ac:chgData name="Cathrine Mula Davis" userId="31995e00-b010-41a5-b3eb-2e5a667a2785" providerId="ADAL" clId="{73E68D79-EA9B-41D9-9341-BB8F53C60C3C}" dt="2021-09-01T13:15:20.529" v="10967" actId="164"/>
          <ac:picMkLst>
            <pc:docMk/>
            <pc:sldMk cId="38075872" sldId="262"/>
            <ac:picMk id="27" creationId="{22AAC74C-E56D-4E11-A0B8-E3CC3A32A5FC}"/>
          </ac:picMkLst>
        </pc:picChg>
        <pc:picChg chg="mod">
          <ac:chgData name="Cathrine Mula Davis" userId="31995e00-b010-41a5-b3eb-2e5a667a2785" providerId="ADAL" clId="{73E68D79-EA9B-41D9-9341-BB8F53C60C3C}" dt="2021-09-01T13:15:20.529" v="10967" actId="164"/>
          <ac:picMkLst>
            <pc:docMk/>
            <pc:sldMk cId="38075872" sldId="262"/>
            <ac:picMk id="28" creationId="{0AD3A477-B3C3-44E3-8CC8-195A34F40475}"/>
          </ac:picMkLst>
        </pc:picChg>
        <pc:picChg chg="mod">
          <ac:chgData name="Cathrine Mula Davis" userId="31995e00-b010-41a5-b3eb-2e5a667a2785" providerId="ADAL" clId="{73E68D79-EA9B-41D9-9341-BB8F53C60C3C}" dt="2021-09-01T13:15:20.529" v="10967" actId="164"/>
          <ac:picMkLst>
            <pc:docMk/>
            <pc:sldMk cId="38075872" sldId="262"/>
            <ac:picMk id="32" creationId="{CEBB2CB8-9273-4B53-A90D-06FE42AD6257}"/>
          </ac:picMkLst>
        </pc:picChg>
        <pc:picChg chg="mod">
          <ac:chgData name="Cathrine Mula Davis" userId="31995e00-b010-41a5-b3eb-2e5a667a2785" providerId="ADAL" clId="{73E68D79-EA9B-41D9-9341-BB8F53C60C3C}" dt="2021-09-01T13:15:20.529" v="10967" actId="164"/>
          <ac:picMkLst>
            <pc:docMk/>
            <pc:sldMk cId="38075872" sldId="262"/>
            <ac:picMk id="36" creationId="{17CBED60-8CBA-4741-92FD-4744B6F36F58}"/>
          </ac:picMkLst>
        </pc:picChg>
        <pc:picChg chg="mod">
          <ac:chgData name="Cathrine Mula Davis" userId="31995e00-b010-41a5-b3eb-2e5a667a2785" providerId="ADAL" clId="{73E68D79-EA9B-41D9-9341-BB8F53C60C3C}" dt="2021-09-01T13:15:20.529" v="10967" actId="164"/>
          <ac:picMkLst>
            <pc:docMk/>
            <pc:sldMk cId="38075872" sldId="262"/>
            <ac:picMk id="44" creationId="{98B4A662-BC88-4797-94F5-D4580BBCB0A4}"/>
          </ac:picMkLst>
        </pc:picChg>
        <pc:picChg chg="mod topLvl">
          <ac:chgData name="Cathrine Mula Davis" userId="31995e00-b010-41a5-b3eb-2e5a667a2785" providerId="ADAL" clId="{73E68D79-EA9B-41D9-9341-BB8F53C60C3C}" dt="2021-09-01T13:15:20.529" v="10967" actId="164"/>
          <ac:picMkLst>
            <pc:docMk/>
            <pc:sldMk cId="38075872" sldId="262"/>
            <ac:picMk id="45" creationId="{679E52B7-75F8-43A2-94E9-5BFBEA96E101}"/>
          </ac:picMkLst>
        </pc:picChg>
        <pc:picChg chg="mod">
          <ac:chgData name="Cathrine Mula Davis" userId="31995e00-b010-41a5-b3eb-2e5a667a2785" providerId="ADAL" clId="{73E68D79-EA9B-41D9-9341-BB8F53C60C3C}" dt="2021-09-01T13:15:20.529" v="10967" actId="164"/>
          <ac:picMkLst>
            <pc:docMk/>
            <pc:sldMk cId="38075872" sldId="262"/>
            <ac:picMk id="68" creationId="{209C2C7A-BB74-4894-B6F2-3EE0ABC0BD26}"/>
          </ac:picMkLst>
        </pc:picChg>
        <pc:picChg chg="mod">
          <ac:chgData name="Cathrine Mula Davis" userId="31995e00-b010-41a5-b3eb-2e5a667a2785" providerId="ADAL" clId="{73E68D79-EA9B-41D9-9341-BB8F53C60C3C}" dt="2021-09-01T13:15:20.529" v="10967" actId="164"/>
          <ac:picMkLst>
            <pc:docMk/>
            <pc:sldMk cId="38075872" sldId="262"/>
            <ac:picMk id="79" creationId="{9584D29D-195C-41D9-99D9-C40CFB29D982}"/>
          </ac:picMkLst>
        </pc:picChg>
        <pc:picChg chg="mod">
          <ac:chgData name="Cathrine Mula Davis" userId="31995e00-b010-41a5-b3eb-2e5a667a2785" providerId="ADAL" clId="{73E68D79-EA9B-41D9-9341-BB8F53C60C3C}" dt="2021-09-01T13:15:20.529" v="10967" actId="164"/>
          <ac:picMkLst>
            <pc:docMk/>
            <pc:sldMk cId="38075872" sldId="262"/>
            <ac:picMk id="80" creationId="{1EA85C4E-3E6C-4C97-905F-2B4EC2578EA9}"/>
          </ac:picMkLst>
        </pc:picChg>
        <pc:picChg chg="mod topLvl">
          <ac:chgData name="Cathrine Mula Davis" userId="31995e00-b010-41a5-b3eb-2e5a667a2785" providerId="ADAL" clId="{73E68D79-EA9B-41D9-9341-BB8F53C60C3C}" dt="2021-09-01T13:15:20.529" v="10967" actId="164"/>
          <ac:picMkLst>
            <pc:docMk/>
            <pc:sldMk cId="38075872" sldId="262"/>
            <ac:picMk id="85" creationId="{44A24B32-37F2-4CFF-9AF4-ECA6C4C9BD72}"/>
          </ac:picMkLst>
        </pc:picChg>
        <pc:picChg chg="mod">
          <ac:chgData name="Cathrine Mula Davis" userId="31995e00-b010-41a5-b3eb-2e5a667a2785" providerId="ADAL" clId="{73E68D79-EA9B-41D9-9341-BB8F53C60C3C}" dt="2021-09-01T13:15:20.529" v="10967" actId="164"/>
          <ac:picMkLst>
            <pc:docMk/>
            <pc:sldMk cId="38075872" sldId="262"/>
            <ac:picMk id="117" creationId="{34EE046F-AD01-46B3-A46A-7C9CAC219827}"/>
          </ac:picMkLst>
        </pc:picChg>
        <pc:picChg chg="mod">
          <ac:chgData name="Cathrine Mula Davis" userId="31995e00-b010-41a5-b3eb-2e5a667a2785" providerId="ADAL" clId="{73E68D79-EA9B-41D9-9341-BB8F53C60C3C}" dt="2021-09-01T13:15:20.529" v="10967" actId="164"/>
          <ac:picMkLst>
            <pc:docMk/>
            <pc:sldMk cId="38075872" sldId="262"/>
            <ac:picMk id="118" creationId="{F373AA1D-5EC8-4424-BF92-85AA2A1DC88B}"/>
          </ac:picMkLst>
        </pc:picChg>
        <pc:picChg chg="mod">
          <ac:chgData name="Cathrine Mula Davis" userId="31995e00-b010-41a5-b3eb-2e5a667a2785" providerId="ADAL" clId="{73E68D79-EA9B-41D9-9341-BB8F53C60C3C}" dt="2021-09-01T13:15:20.529" v="10967" actId="164"/>
          <ac:picMkLst>
            <pc:docMk/>
            <pc:sldMk cId="38075872" sldId="262"/>
            <ac:picMk id="119" creationId="{800FC8B2-351C-42B2-AF78-E5ADDA1274C5}"/>
          </ac:picMkLst>
        </pc:picChg>
        <pc:picChg chg="mod">
          <ac:chgData name="Cathrine Mula Davis" userId="31995e00-b010-41a5-b3eb-2e5a667a2785" providerId="ADAL" clId="{73E68D79-EA9B-41D9-9341-BB8F53C60C3C}" dt="2021-09-01T13:15:20.529" v="10967" actId="164"/>
          <ac:picMkLst>
            <pc:docMk/>
            <pc:sldMk cId="38075872" sldId="262"/>
            <ac:picMk id="120" creationId="{E5ED8644-D43D-4FE8-9455-0FCBD19D2657}"/>
          </ac:picMkLst>
        </pc:picChg>
        <pc:picChg chg="mod">
          <ac:chgData name="Cathrine Mula Davis" userId="31995e00-b010-41a5-b3eb-2e5a667a2785" providerId="ADAL" clId="{73E68D79-EA9B-41D9-9341-BB8F53C60C3C}" dt="2021-09-01T13:15:20.529" v="10967" actId="164"/>
          <ac:picMkLst>
            <pc:docMk/>
            <pc:sldMk cId="38075872" sldId="262"/>
            <ac:picMk id="126" creationId="{D2EA44A4-3C52-4B9E-B9BA-9FC988959DC1}"/>
          </ac:picMkLst>
        </pc:picChg>
        <pc:picChg chg="mod">
          <ac:chgData name="Cathrine Mula Davis" userId="31995e00-b010-41a5-b3eb-2e5a667a2785" providerId="ADAL" clId="{73E68D79-EA9B-41D9-9341-BB8F53C60C3C}" dt="2021-09-01T13:15:20.529" v="10967" actId="164"/>
          <ac:picMkLst>
            <pc:docMk/>
            <pc:sldMk cId="38075872" sldId="262"/>
            <ac:picMk id="128" creationId="{5F906F12-D1FD-446D-A742-636DA6AF7F2F}"/>
          </ac:picMkLst>
        </pc:picChg>
        <pc:picChg chg="mod topLvl">
          <ac:chgData name="Cathrine Mula Davis" userId="31995e00-b010-41a5-b3eb-2e5a667a2785" providerId="ADAL" clId="{73E68D79-EA9B-41D9-9341-BB8F53C60C3C}" dt="2021-09-01T13:15:20.529" v="10967" actId="164"/>
          <ac:picMkLst>
            <pc:docMk/>
            <pc:sldMk cId="38075872" sldId="262"/>
            <ac:picMk id="137" creationId="{67589357-B29A-41DB-9A26-AA6F058331EE}"/>
          </ac:picMkLst>
        </pc:picChg>
        <pc:picChg chg="mod topLvl">
          <ac:chgData name="Cathrine Mula Davis" userId="31995e00-b010-41a5-b3eb-2e5a667a2785" providerId="ADAL" clId="{73E68D79-EA9B-41D9-9341-BB8F53C60C3C}" dt="2021-09-01T13:15:20.529" v="10967" actId="164"/>
          <ac:picMkLst>
            <pc:docMk/>
            <pc:sldMk cId="38075872" sldId="262"/>
            <ac:picMk id="138" creationId="{57DE10C0-893A-4E75-BFE9-A1E525441A93}"/>
          </ac:picMkLst>
        </pc:picChg>
        <pc:picChg chg="mod topLvl">
          <ac:chgData name="Cathrine Mula Davis" userId="31995e00-b010-41a5-b3eb-2e5a667a2785" providerId="ADAL" clId="{73E68D79-EA9B-41D9-9341-BB8F53C60C3C}" dt="2021-09-01T13:15:20.529" v="10967" actId="164"/>
          <ac:picMkLst>
            <pc:docMk/>
            <pc:sldMk cId="38075872" sldId="262"/>
            <ac:picMk id="141" creationId="{67547FFE-8D0B-4152-A51A-F229DE4874A7}"/>
          </ac:picMkLst>
        </pc:picChg>
        <pc:cxnChg chg="mod">
          <ac:chgData name="Cathrine Mula Davis" userId="31995e00-b010-41a5-b3eb-2e5a667a2785" providerId="ADAL" clId="{73E68D79-EA9B-41D9-9341-BB8F53C60C3C}" dt="2021-09-01T13:15:20.529" v="10967" actId="164"/>
          <ac:cxnSpMkLst>
            <pc:docMk/>
            <pc:sldMk cId="38075872" sldId="262"/>
            <ac:cxnSpMk id="16" creationId="{EB2DBA16-1110-4F66-AE05-2479000C4A23}"/>
          </ac:cxnSpMkLst>
        </pc:cxnChg>
        <pc:cxnChg chg="mod">
          <ac:chgData name="Cathrine Mula Davis" userId="31995e00-b010-41a5-b3eb-2e5a667a2785" providerId="ADAL" clId="{73E68D79-EA9B-41D9-9341-BB8F53C60C3C}" dt="2021-09-01T13:15:20.529" v="10967" actId="164"/>
          <ac:cxnSpMkLst>
            <pc:docMk/>
            <pc:sldMk cId="38075872" sldId="262"/>
            <ac:cxnSpMk id="17" creationId="{A5A53EC6-84DE-42B9-B463-AD450165E9A9}"/>
          </ac:cxnSpMkLst>
        </pc:cxnChg>
        <pc:cxnChg chg="mod">
          <ac:chgData name="Cathrine Mula Davis" userId="31995e00-b010-41a5-b3eb-2e5a667a2785" providerId="ADAL" clId="{73E68D79-EA9B-41D9-9341-BB8F53C60C3C}" dt="2021-09-01T13:15:20.529" v="10967" actId="164"/>
          <ac:cxnSpMkLst>
            <pc:docMk/>
            <pc:sldMk cId="38075872" sldId="262"/>
            <ac:cxnSpMk id="18" creationId="{50BC4FEC-B9E3-4F02-BF53-95421AE744D7}"/>
          </ac:cxnSpMkLst>
        </pc:cxnChg>
        <pc:cxnChg chg="mod">
          <ac:chgData name="Cathrine Mula Davis" userId="31995e00-b010-41a5-b3eb-2e5a667a2785" providerId="ADAL" clId="{73E68D79-EA9B-41D9-9341-BB8F53C60C3C}" dt="2021-09-01T13:15:20.529" v="10967" actId="164"/>
          <ac:cxnSpMkLst>
            <pc:docMk/>
            <pc:sldMk cId="38075872" sldId="262"/>
            <ac:cxnSpMk id="20" creationId="{ADB8E44D-61A2-4C78-84EC-5D2DDC6C1D93}"/>
          </ac:cxnSpMkLst>
        </pc:cxnChg>
        <pc:cxnChg chg="mod">
          <ac:chgData name="Cathrine Mula Davis" userId="31995e00-b010-41a5-b3eb-2e5a667a2785" providerId="ADAL" clId="{73E68D79-EA9B-41D9-9341-BB8F53C60C3C}" dt="2021-09-01T13:15:20.529" v="10967" actId="164"/>
          <ac:cxnSpMkLst>
            <pc:docMk/>
            <pc:sldMk cId="38075872" sldId="262"/>
            <ac:cxnSpMk id="21" creationId="{E479E4F5-2380-4453-8B8A-8554C7FE65AC}"/>
          </ac:cxnSpMkLst>
        </pc:cxnChg>
        <pc:cxnChg chg="mod">
          <ac:chgData name="Cathrine Mula Davis" userId="31995e00-b010-41a5-b3eb-2e5a667a2785" providerId="ADAL" clId="{73E68D79-EA9B-41D9-9341-BB8F53C60C3C}" dt="2021-09-01T13:15:20.529" v="10967" actId="164"/>
          <ac:cxnSpMkLst>
            <pc:docMk/>
            <pc:sldMk cId="38075872" sldId="262"/>
            <ac:cxnSpMk id="22" creationId="{2F437512-5838-4439-A577-DEA985C68C9B}"/>
          </ac:cxnSpMkLst>
        </pc:cxnChg>
        <pc:cxnChg chg="mod">
          <ac:chgData name="Cathrine Mula Davis" userId="31995e00-b010-41a5-b3eb-2e5a667a2785" providerId="ADAL" clId="{73E68D79-EA9B-41D9-9341-BB8F53C60C3C}" dt="2021-09-01T13:15:20.529" v="10967" actId="164"/>
          <ac:cxnSpMkLst>
            <pc:docMk/>
            <pc:sldMk cId="38075872" sldId="262"/>
            <ac:cxnSpMk id="24" creationId="{78B0740C-9191-4E16-AB3E-272B6571E032}"/>
          </ac:cxnSpMkLst>
        </pc:cxnChg>
        <pc:cxnChg chg="mod">
          <ac:chgData name="Cathrine Mula Davis" userId="31995e00-b010-41a5-b3eb-2e5a667a2785" providerId="ADAL" clId="{73E68D79-EA9B-41D9-9341-BB8F53C60C3C}" dt="2021-09-01T13:15:20.529" v="10967" actId="164"/>
          <ac:cxnSpMkLst>
            <pc:docMk/>
            <pc:sldMk cId="38075872" sldId="262"/>
            <ac:cxnSpMk id="25" creationId="{822F9B78-8512-4D68-BD7D-3118F236FF76}"/>
          </ac:cxnSpMkLst>
        </pc:cxnChg>
        <pc:cxnChg chg="mod">
          <ac:chgData name="Cathrine Mula Davis" userId="31995e00-b010-41a5-b3eb-2e5a667a2785" providerId="ADAL" clId="{73E68D79-EA9B-41D9-9341-BB8F53C60C3C}" dt="2021-09-01T13:15:20.529" v="10967" actId="164"/>
          <ac:cxnSpMkLst>
            <pc:docMk/>
            <pc:sldMk cId="38075872" sldId="262"/>
            <ac:cxnSpMk id="37" creationId="{EADAB57E-3FFD-4558-905A-C71039D4E354}"/>
          </ac:cxnSpMkLst>
        </pc:cxnChg>
        <pc:cxnChg chg="mod">
          <ac:chgData name="Cathrine Mula Davis" userId="31995e00-b010-41a5-b3eb-2e5a667a2785" providerId="ADAL" clId="{73E68D79-EA9B-41D9-9341-BB8F53C60C3C}" dt="2021-09-01T13:15:20.529" v="10967" actId="164"/>
          <ac:cxnSpMkLst>
            <pc:docMk/>
            <pc:sldMk cId="38075872" sldId="262"/>
            <ac:cxnSpMk id="38" creationId="{4EAD2D52-2484-4C43-87BF-5C75EF1A79D3}"/>
          </ac:cxnSpMkLst>
        </pc:cxnChg>
        <pc:cxnChg chg="mod">
          <ac:chgData name="Cathrine Mula Davis" userId="31995e00-b010-41a5-b3eb-2e5a667a2785" providerId="ADAL" clId="{73E68D79-EA9B-41D9-9341-BB8F53C60C3C}" dt="2021-09-01T13:15:20.529" v="10967" actId="164"/>
          <ac:cxnSpMkLst>
            <pc:docMk/>
            <pc:sldMk cId="38075872" sldId="262"/>
            <ac:cxnSpMk id="39" creationId="{A71A43DB-9143-4C52-A840-DE8F77BD5102}"/>
          </ac:cxnSpMkLst>
        </pc:cxnChg>
        <pc:cxnChg chg="mod">
          <ac:chgData name="Cathrine Mula Davis" userId="31995e00-b010-41a5-b3eb-2e5a667a2785" providerId="ADAL" clId="{73E68D79-EA9B-41D9-9341-BB8F53C60C3C}" dt="2021-09-01T13:15:20.529" v="10967" actId="164"/>
          <ac:cxnSpMkLst>
            <pc:docMk/>
            <pc:sldMk cId="38075872" sldId="262"/>
            <ac:cxnSpMk id="52" creationId="{30DC6A63-18FD-4825-961E-332CAA2C5A94}"/>
          </ac:cxnSpMkLst>
        </pc:cxnChg>
        <pc:cxnChg chg="mod">
          <ac:chgData name="Cathrine Mula Davis" userId="31995e00-b010-41a5-b3eb-2e5a667a2785" providerId="ADAL" clId="{73E68D79-EA9B-41D9-9341-BB8F53C60C3C}" dt="2021-09-01T13:15:20.529" v="10967" actId="164"/>
          <ac:cxnSpMkLst>
            <pc:docMk/>
            <pc:sldMk cId="38075872" sldId="262"/>
            <ac:cxnSpMk id="53" creationId="{E6871157-7C99-478C-B9C2-A18C4CE6343A}"/>
          </ac:cxnSpMkLst>
        </pc:cxnChg>
        <pc:cxnChg chg="mod">
          <ac:chgData name="Cathrine Mula Davis" userId="31995e00-b010-41a5-b3eb-2e5a667a2785" providerId="ADAL" clId="{73E68D79-EA9B-41D9-9341-BB8F53C60C3C}" dt="2021-09-01T13:15:20.529" v="10967" actId="164"/>
          <ac:cxnSpMkLst>
            <pc:docMk/>
            <pc:sldMk cId="38075872" sldId="262"/>
            <ac:cxnSpMk id="57" creationId="{B15AD560-6795-4962-BB0C-245E38BE553F}"/>
          </ac:cxnSpMkLst>
        </pc:cxnChg>
        <pc:cxnChg chg="mod">
          <ac:chgData name="Cathrine Mula Davis" userId="31995e00-b010-41a5-b3eb-2e5a667a2785" providerId="ADAL" clId="{73E68D79-EA9B-41D9-9341-BB8F53C60C3C}" dt="2021-09-01T13:15:20.529" v="10967" actId="164"/>
          <ac:cxnSpMkLst>
            <pc:docMk/>
            <pc:sldMk cId="38075872" sldId="262"/>
            <ac:cxnSpMk id="58" creationId="{BA83838D-3767-4B36-8DD6-6F9D8A8C8B17}"/>
          </ac:cxnSpMkLst>
        </pc:cxnChg>
        <pc:cxnChg chg="mod">
          <ac:chgData name="Cathrine Mula Davis" userId="31995e00-b010-41a5-b3eb-2e5a667a2785" providerId="ADAL" clId="{73E68D79-EA9B-41D9-9341-BB8F53C60C3C}" dt="2021-09-01T13:15:20.529" v="10967" actId="164"/>
          <ac:cxnSpMkLst>
            <pc:docMk/>
            <pc:sldMk cId="38075872" sldId="262"/>
            <ac:cxnSpMk id="59" creationId="{978AF74F-902C-40BD-939D-F9D67BCABF0E}"/>
          </ac:cxnSpMkLst>
        </pc:cxnChg>
        <pc:cxnChg chg="mod">
          <ac:chgData name="Cathrine Mula Davis" userId="31995e00-b010-41a5-b3eb-2e5a667a2785" providerId="ADAL" clId="{73E68D79-EA9B-41D9-9341-BB8F53C60C3C}" dt="2021-09-01T13:15:20.529" v="10967" actId="164"/>
          <ac:cxnSpMkLst>
            <pc:docMk/>
            <pc:sldMk cId="38075872" sldId="262"/>
            <ac:cxnSpMk id="60" creationId="{E2C0530A-6C01-459B-8238-0F6241B067BE}"/>
          </ac:cxnSpMkLst>
        </pc:cxnChg>
        <pc:cxnChg chg="mod">
          <ac:chgData name="Cathrine Mula Davis" userId="31995e00-b010-41a5-b3eb-2e5a667a2785" providerId="ADAL" clId="{73E68D79-EA9B-41D9-9341-BB8F53C60C3C}" dt="2021-09-01T13:15:20.529" v="10967" actId="164"/>
          <ac:cxnSpMkLst>
            <pc:docMk/>
            <pc:sldMk cId="38075872" sldId="262"/>
            <ac:cxnSpMk id="61" creationId="{4A86367A-9135-4A56-8C9C-8CF00A6F04E0}"/>
          </ac:cxnSpMkLst>
        </pc:cxnChg>
        <pc:cxnChg chg="mod">
          <ac:chgData name="Cathrine Mula Davis" userId="31995e00-b010-41a5-b3eb-2e5a667a2785" providerId="ADAL" clId="{73E68D79-EA9B-41D9-9341-BB8F53C60C3C}" dt="2021-09-01T13:15:20.529" v="10967" actId="164"/>
          <ac:cxnSpMkLst>
            <pc:docMk/>
            <pc:sldMk cId="38075872" sldId="262"/>
            <ac:cxnSpMk id="70" creationId="{0658A8F2-5C6E-46F7-BDF1-F01ABC7D8C1C}"/>
          </ac:cxnSpMkLst>
        </pc:cxnChg>
        <pc:cxnChg chg="mod">
          <ac:chgData name="Cathrine Mula Davis" userId="31995e00-b010-41a5-b3eb-2e5a667a2785" providerId="ADAL" clId="{73E68D79-EA9B-41D9-9341-BB8F53C60C3C}" dt="2021-09-01T13:15:20.529" v="10967" actId="164"/>
          <ac:cxnSpMkLst>
            <pc:docMk/>
            <pc:sldMk cId="38075872" sldId="262"/>
            <ac:cxnSpMk id="71" creationId="{1EBB1A6C-F0A4-47DF-9EE0-F87C8F2934FD}"/>
          </ac:cxnSpMkLst>
        </pc:cxnChg>
        <pc:cxnChg chg="mod">
          <ac:chgData name="Cathrine Mula Davis" userId="31995e00-b010-41a5-b3eb-2e5a667a2785" providerId="ADAL" clId="{73E68D79-EA9B-41D9-9341-BB8F53C60C3C}" dt="2021-09-01T13:15:20.529" v="10967" actId="164"/>
          <ac:cxnSpMkLst>
            <pc:docMk/>
            <pc:sldMk cId="38075872" sldId="262"/>
            <ac:cxnSpMk id="72" creationId="{F76BC9FE-B511-41D4-AD3C-53412601A9C8}"/>
          </ac:cxnSpMkLst>
        </pc:cxnChg>
        <pc:cxnChg chg="mod">
          <ac:chgData name="Cathrine Mula Davis" userId="31995e00-b010-41a5-b3eb-2e5a667a2785" providerId="ADAL" clId="{73E68D79-EA9B-41D9-9341-BB8F53C60C3C}" dt="2021-09-01T13:15:20.529" v="10967" actId="164"/>
          <ac:cxnSpMkLst>
            <pc:docMk/>
            <pc:sldMk cId="38075872" sldId="262"/>
            <ac:cxnSpMk id="73" creationId="{708476D5-870C-45DA-A657-EDDE29DDEB13}"/>
          </ac:cxnSpMkLst>
        </pc:cxnChg>
        <pc:cxnChg chg="mod">
          <ac:chgData name="Cathrine Mula Davis" userId="31995e00-b010-41a5-b3eb-2e5a667a2785" providerId="ADAL" clId="{73E68D79-EA9B-41D9-9341-BB8F53C60C3C}" dt="2021-09-01T13:15:20.529" v="10967" actId="164"/>
          <ac:cxnSpMkLst>
            <pc:docMk/>
            <pc:sldMk cId="38075872" sldId="262"/>
            <ac:cxnSpMk id="74" creationId="{0C0E2AD2-2F64-4752-B64A-CD1D8D0438E7}"/>
          </ac:cxnSpMkLst>
        </pc:cxnChg>
        <pc:cxnChg chg="mod">
          <ac:chgData name="Cathrine Mula Davis" userId="31995e00-b010-41a5-b3eb-2e5a667a2785" providerId="ADAL" clId="{73E68D79-EA9B-41D9-9341-BB8F53C60C3C}" dt="2021-09-01T13:15:20.529" v="10967" actId="164"/>
          <ac:cxnSpMkLst>
            <pc:docMk/>
            <pc:sldMk cId="38075872" sldId="262"/>
            <ac:cxnSpMk id="75" creationId="{DDAF09E8-B88E-437C-AB8D-D8BC63CE57DD}"/>
          </ac:cxnSpMkLst>
        </pc:cxnChg>
        <pc:cxnChg chg="mod">
          <ac:chgData name="Cathrine Mula Davis" userId="31995e00-b010-41a5-b3eb-2e5a667a2785" providerId="ADAL" clId="{73E68D79-EA9B-41D9-9341-BB8F53C60C3C}" dt="2021-09-01T13:15:20.529" v="10967" actId="164"/>
          <ac:cxnSpMkLst>
            <pc:docMk/>
            <pc:sldMk cId="38075872" sldId="262"/>
            <ac:cxnSpMk id="76" creationId="{9CCD0179-18A3-4371-8A68-33D141B7754F}"/>
          </ac:cxnSpMkLst>
        </pc:cxnChg>
        <pc:cxnChg chg="mod">
          <ac:chgData name="Cathrine Mula Davis" userId="31995e00-b010-41a5-b3eb-2e5a667a2785" providerId="ADAL" clId="{73E68D79-EA9B-41D9-9341-BB8F53C60C3C}" dt="2021-09-01T13:15:20.529" v="10967" actId="164"/>
          <ac:cxnSpMkLst>
            <pc:docMk/>
            <pc:sldMk cId="38075872" sldId="262"/>
            <ac:cxnSpMk id="77" creationId="{BF1016E2-04FD-43A6-AF75-7A7EA80429A5}"/>
          </ac:cxnSpMkLst>
        </pc:cxnChg>
        <pc:cxnChg chg="mod">
          <ac:chgData name="Cathrine Mula Davis" userId="31995e00-b010-41a5-b3eb-2e5a667a2785" providerId="ADAL" clId="{73E68D79-EA9B-41D9-9341-BB8F53C60C3C}" dt="2021-09-01T13:15:20.529" v="10967" actId="164"/>
          <ac:cxnSpMkLst>
            <pc:docMk/>
            <pc:sldMk cId="38075872" sldId="262"/>
            <ac:cxnSpMk id="78" creationId="{F8E15602-F9CC-4210-93E1-8280C8337834}"/>
          </ac:cxnSpMkLst>
        </pc:cxnChg>
        <pc:cxnChg chg="mod">
          <ac:chgData name="Cathrine Mula Davis" userId="31995e00-b010-41a5-b3eb-2e5a667a2785" providerId="ADAL" clId="{73E68D79-EA9B-41D9-9341-BB8F53C60C3C}" dt="2021-09-01T13:15:20.529" v="10967" actId="164"/>
          <ac:cxnSpMkLst>
            <pc:docMk/>
            <pc:sldMk cId="38075872" sldId="262"/>
            <ac:cxnSpMk id="81" creationId="{540AE9A6-B8E1-453A-8891-5E2D800B2FA3}"/>
          </ac:cxnSpMkLst>
        </pc:cxnChg>
        <pc:cxnChg chg="mod">
          <ac:chgData name="Cathrine Mula Davis" userId="31995e00-b010-41a5-b3eb-2e5a667a2785" providerId="ADAL" clId="{73E68D79-EA9B-41D9-9341-BB8F53C60C3C}" dt="2021-09-01T13:15:20.529" v="10967" actId="164"/>
          <ac:cxnSpMkLst>
            <pc:docMk/>
            <pc:sldMk cId="38075872" sldId="262"/>
            <ac:cxnSpMk id="82" creationId="{1CB69F00-A3A4-4341-9F01-8514D5E7C69D}"/>
          </ac:cxnSpMkLst>
        </pc:cxnChg>
        <pc:cxnChg chg="mod">
          <ac:chgData name="Cathrine Mula Davis" userId="31995e00-b010-41a5-b3eb-2e5a667a2785" providerId="ADAL" clId="{73E68D79-EA9B-41D9-9341-BB8F53C60C3C}" dt="2021-09-01T13:15:20.529" v="10967" actId="164"/>
          <ac:cxnSpMkLst>
            <pc:docMk/>
            <pc:sldMk cId="38075872" sldId="262"/>
            <ac:cxnSpMk id="83" creationId="{A5465BF0-5F6E-427D-96C1-BE1C43D05C3E}"/>
          </ac:cxnSpMkLst>
        </pc:cxnChg>
        <pc:cxnChg chg="mod">
          <ac:chgData name="Cathrine Mula Davis" userId="31995e00-b010-41a5-b3eb-2e5a667a2785" providerId="ADAL" clId="{73E68D79-EA9B-41D9-9341-BB8F53C60C3C}" dt="2021-09-01T13:15:20.529" v="10967" actId="164"/>
          <ac:cxnSpMkLst>
            <pc:docMk/>
            <pc:sldMk cId="38075872" sldId="262"/>
            <ac:cxnSpMk id="91" creationId="{614C5274-0394-4AFC-BABC-8A3DDE93AB1C}"/>
          </ac:cxnSpMkLst>
        </pc:cxnChg>
        <pc:cxnChg chg="mod">
          <ac:chgData name="Cathrine Mula Davis" userId="31995e00-b010-41a5-b3eb-2e5a667a2785" providerId="ADAL" clId="{73E68D79-EA9B-41D9-9341-BB8F53C60C3C}" dt="2021-09-01T13:15:20.529" v="10967" actId="164"/>
          <ac:cxnSpMkLst>
            <pc:docMk/>
            <pc:sldMk cId="38075872" sldId="262"/>
            <ac:cxnSpMk id="92" creationId="{870B3201-A892-41F8-BE2A-E343D708B69D}"/>
          </ac:cxnSpMkLst>
        </pc:cxnChg>
        <pc:cxnChg chg="mod">
          <ac:chgData name="Cathrine Mula Davis" userId="31995e00-b010-41a5-b3eb-2e5a667a2785" providerId="ADAL" clId="{73E68D79-EA9B-41D9-9341-BB8F53C60C3C}" dt="2021-09-01T13:15:20.529" v="10967" actId="164"/>
          <ac:cxnSpMkLst>
            <pc:docMk/>
            <pc:sldMk cId="38075872" sldId="262"/>
            <ac:cxnSpMk id="93" creationId="{E55C9850-F27B-4809-AF3D-9AE0C6AD6285}"/>
          </ac:cxnSpMkLst>
        </pc:cxnChg>
        <pc:cxnChg chg="mod">
          <ac:chgData name="Cathrine Mula Davis" userId="31995e00-b010-41a5-b3eb-2e5a667a2785" providerId="ADAL" clId="{73E68D79-EA9B-41D9-9341-BB8F53C60C3C}" dt="2021-09-01T13:15:20.529" v="10967" actId="164"/>
          <ac:cxnSpMkLst>
            <pc:docMk/>
            <pc:sldMk cId="38075872" sldId="262"/>
            <ac:cxnSpMk id="94" creationId="{D7D660E9-E0CA-4835-AD75-E59390CA0DA9}"/>
          </ac:cxnSpMkLst>
        </pc:cxnChg>
        <pc:cxnChg chg="mod">
          <ac:chgData name="Cathrine Mula Davis" userId="31995e00-b010-41a5-b3eb-2e5a667a2785" providerId="ADAL" clId="{73E68D79-EA9B-41D9-9341-BB8F53C60C3C}" dt="2021-09-01T13:15:20.529" v="10967" actId="164"/>
          <ac:cxnSpMkLst>
            <pc:docMk/>
            <pc:sldMk cId="38075872" sldId="262"/>
            <ac:cxnSpMk id="95" creationId="{6AD551CC-CBEE-42FB-B1D8-BF3509621B04}"/>
          </ac:cxnSpMkLst>
        </pc:cxnChg>
        <pc:cxnChg chg="mod">
          <ac:chgData name="Cathrine Mula Davis" userId="31995e00-b010-41a5-b3eb-2e5a667a2785" providerId="ADAL" clId="{73E68D79-EA9B-41D9-9341-BB8F53C60C3C}" dt="2021-09-01T13:15:20.529" v="10967" actId="164"/>
          <ac:cxnSpMkLst>
            <pc:docMk/>
            <pc:sldMk cId="38075872" sldId="262"/>
            <ac:cxnSpMk id="96" creationId="{87EA5A2F-D742-40F9-A523-71454607267E}"/>
          </ac:cxnSpMkLst>
        </pc:cxnChg>
        <pc:cxnChg chg="mod">
          <ac:chgData name="Cathrine Mula Davis" userId="31995e00-b010-41a5-b3eb-2e5a667a2785" providerId="ADAL" clId="{73E68D79-EA9B-41D9-9341-BB8F53C60C3C}" dt="2021-09-01T13:15:20.529" v="10967" actId="164"/>
          <ac:cxnSpMkLst>
            <pc:docMk/>
            <pc:sldMk cId="38075872" sldId="262"/>
            <ac:cxnSpMk id="97" creationId="{4FD5E018-BE36-46AD-96E1-441198855F3E}"/>
          </ac:cxnSpMkLst>
        </pc:cxnChg>
        <pc:cxnChg chg="mod">
          <ac:chgData name="Cathrine Mula Davis" userId="31995e00-b010-41a5-b3eb-2e5a667a2785" providerId="ADAL" clId="{73E68D79-EA9B-41D9-9341-BB8F53C60C3C}" dt="2021-09-01T13:15:20.529" v="10967" actId="164"/>
          <ac:cxnSpMkLst>
            <pc:docMk/>
            <pc:sldMk cId="38075872" sldId="262"/>
            <ac:cxnSpMk id="98" creationId="{BD4BD06F-1A91-4D35-9D81-8CDF21E33021}"/>
          </ac:cxnSpMkLst>
        </pc:cxnChg>
        <pc:cxnChg chg="mod">
          <ac:chgData name="Cathrine Mula Davis" userId="31995e00-b010-41a5-b3eb-2e5a667a2785" providerId="ADAL" clId="{73E68D79-EA9B-41D9-9341-BB8F53C60C3C}" dt="2021-09-01T13:15:20.529" v="10967" actId="164"/>
          <ac:cxnSpMkLst>
            <pc:docMk/>
            <pc:sldMk cId="38075872" sldId="262"/>
            <ac:cxnSpMk id="99" creationId="{9F671B51-FCD5-4E07-A745-CC31A52940E5}"/>
          </ac:cxnSpMkLst>
        </pc:cxnChg>
        <pc:cxnChg chg="mod">
          <ac:chgData name="Cathrine Mula Davis" userId="31995e00-b010-41a5-b3eb-2e5a667a2785" providerId="ADAL" clId="{73E68D79-EA9B-41D9-9341-BB8F53C60C3C}" dt="2021-09-01T13:15:20.529" v="10967" actId="164"/>
          <ac:cxnSpMkLst>
            <pc:docMk/>
            <pc:sldMk cId="38075872" sldId="262"/>
            <ac:cxnSpMk id="100" creationId="{C98CC249-B7E5-453F-9D96-D3E960C0CE25}"/>
          </ac:cxnSpMkLst>
        </pc:cxnChg>
        <pc:cxnChg chg="mod">
          <ac:chgData name="Cathrine Mula Davis" userId="31995e00-b010-41a5-b3eb-2e5a667a2785" providerId="ADAL" clId="{73E68D79-EA9B-41D9-9341-BB8F53C60C3C}" dt="2021-09-01T13:15:20.529" v="10967" actId="164"/>
          <ac:cxnSpMkLst>
            <pc:docMk/>
            <pc:sldMk cId="38075872" sldId="262"/>
            <ac:cxnSpMk id="101" creationId="{483930D7-C69B-47BE-A2E8-B2192B059652}"/>
          </ac:cxnSpMkLst>
        </pc:cxnChg>
        <pc:cxnChg chg="mod">
          <ac:chgData name="Cathrine Mula Davis" userId="31995e00-b010-41a5-b3eb-2e5a667a2785" providerId="ADAL" clId="{73E68D79-EA9B-41D9-9341-BB8F53C60C3C}" dt="2021-09-01T13:15:20.529" v="10967" actId="164"/>
          <ac:cxnSpMkLst>
            <pc:docMk/>
            <pc:sldMk cId="38075872" sldId="262"/>
            <ac:cxnSpMk id="102" creationId="{ACE48AD3-E21A-48E7-8CEF-268A6C7EB3A9}"/>
          </ac:cxnSpMkLst>
        </pc:cxnChg>
        <pc:cxnChg chg="mod">
          <ac:chgData name="Cathrine Mula Davis" userId="31995e00-b010-41a5-b3eb-2e5a667a2785" providerId="ADAL" clId="{73E68D79-EA9B-41D9-9341-BB8F53C60C3C}" dt="2021-09-01T13:15:20.529" v="10967" actId="164"/>
          <ac:cxnSpMkLst>
            <pc:docMk/>
            <pc:sldMk cId="38075872" sldId="262"/>
            <ac:cxnSpMk id="103" creationId="{98D6ED66-36CD-4EEE-8A0A-F2879A65F3E4}"/>
          </ac:cxnSpMkLst>
        </pc:cxnChg>
        <pc:cxnChg chg="mod">
          <ac:chgData name="Cathrine Mula Davis" userId="31995e00-b010-41a5-b3eb-2e5a667a2785" providerId="ADAL" clId="{73E68D79-EA9B-41D9-9341-BB8F53C60C3C}" dt="2021-09-01T13:15:20.529" v="10967" actId="164"/>
          <ac:cxnSpMkLst>
            <pc:docMk/>
            <pc:sldMk cId="38075872" sldId="262"/>
            <ac:cxnSpMk id="104" creationId="{895E6109-0791-46DC-8139-DB5F2742F685}"/>
          </ac:cxnSpMkLst>
        </pc:cxnChg>
        <pc:cxnChg chg="mod">
          <ac:chgData name="Cathrine Mula Davis" userId="31995e00-b010-41a5-b3eb-2e5a667a2785" providerId="ADAL" clId="{73E68D79-EA9B-41D9-9341-BB8F53C60C3C}" dt="2021-09-01T13:15:20.529" v="10967" actId="164"/>
          <ac:cxnSpMkLst>
            <pc:docMk/>
            <pc:sldMk cId="38075872" sldId="262"/>
            <ac:cxnSpMk id="105" creationId="{B91A1F4D-3B33-4601-AB33-F07ECD523579}"/>
          </ac:cxnSpMkLst>
        </pc:cxnChg>
        <pc:cxnChg chg="mod">
          <ac:chgData name="Cathrine Mula Davis" userId="31995e00-b010-41a5-b3eb-2e5a667a2785" providerId="ADAL" clId="{73E68D79-EA9B-41D9-9341-BB8F53C60C3C}" dt="2021-09-01T13:15:20.529" v="10967" actId="164"/>
          <ac:cxnSpMkLst>
            <pc:docMk/>
            <pc:sldMk cId="38075872" sldId="262"/>
            <ac:cxnSpMk id="106" creationId="{98FAB0EC-2754-4964-843A-4B62F537450D}"/>
          </ac:cxnSpMkLst>
        </pc:cxnChg>
        <pc:cxnChg chg="mod">
          <ac:chgData name="Cathrine Mula Davis" userId="31995e00-b010-41a5-b3eb-2e5a667a2785" providerId="ADAL" clId="{73E68D79-EA9B-41D9-9341-BB8F53C60C3C}" dt="2021-09-01T13:15:20.529" v="10967" actId="164"/>
          <ac:cxnSpMkLst>
            <pc:docMk/>
            <pc:sldMk cId="38075872" sldId="262"/>
            <ac:cxnSpMk id="108" creationId="{3B190B8C-92F3-4D69-8D9F-878C2BD8D952}"/>
          </ac:cxnSpMkLst>
        </pc:cxnChg>
        <pc:cxnChg chg="mod">
          <ac:chgData name="Cathrine Mula Davis" userId="31995e00-b010-41a5-b3eb-2e5a667a2785" providerId="ADAL" clId="{73E68D79-EA9B-41D9-9341-BB8F53C60C3C}" dt="2021-09-01T13:15:20.529" v="10967" actId="164"/>
          <ac:cxnSpMkLst>
            <pc:docMk/>
            <pc:sldMk cId="38075872" sldId="262"/>
            <ac:cxnSpMk id="109" creationId="{21E5BBB6-4D04-4A48-9656-12A687F53F54}"/>
          </ac:cxnSpMkLst>
        </pc:cxnChg>
        <pc:cxnChg chg="mod">
          <ac:chgData name="Cathrine Mula Davis" userId="31995e00-b010-41a5-b3eb-2e5a667a2785" providerId="ADAL" clId="{73E68D79-EA9B-41D9-9341-BB8F53C60C3C}" dt="2021-09-01T13:15:20.529" v="10967" actId="164"/>
          <ac:cxnSpMkLst>
            <pc:docMk/>
            <pc:sldMk cId="38075872" sldId="262"/>
            <ac:cxnSpMk id="110" creationId="{FDFFE7A4-6228-4F77-A067-CCA4E94C5F41}"/>
          </ac:cxnSpMkLst>
        </pc:cxnChg>
        <pc:cxnChg chg="mod">
          <ac:chgData name="Cathrine Mula Davis" userId="31995e00-b010-41a5-b3eb-2e5a667a2785" providerId="ADAL" clId="{73E68D79-EA9B-41D9-9341-BB8F53C60C3C}" dt="2021-09-01T13:15:20.529" v="10967" actId="164"/>
          <ac:cxnSpMkLst>
            <pc:docMk/>
            <pc:sldMk cId="38075872" sldId="262"/>
            <ac:cxnSpMk id="113" creationId="{5B9BC548-B1DA-4DA5-AA16-06E78F27AF5E}"/>
          </ac:cxnSpMkLst>
        </pc:cxnChg>
        <pc:cxnChg chg="mod">
          <ac:chgData name="Cathrine Mula Davis" userId="31995e00-b010-41a5-b3eb-2e5a667a2785" providerId="ADAL" clId="{73E68D79-EA9B-41D9-9341-BB8F53C60C3C}" dt="2021-09-01T13:15:20.529" v="10967" actId="164"/>
          <ac:cxnSpMkLst>
            <pc:docMk/>
            <pc:sldMk cId="38075872" sldId="262"/>
            <ac:cxnSpMk id="114" creationId="{14AA88A6-FF7D-4AAC-B95B-698DAFB9B9F1}"/>
          </ac:cxnSpMkLst>
        </pc:cxnChg>
        <pc:cxnChg chg="mod">
          <ac:chgData name="Cathrine Mula Davis" userId="31995e00-b010-41a5-b3eb-2e5a667a2785" providerId="ADAL" clId="{73E68D79-EA9B-41D9-9341-BB8F53C60C3C}" dt="2021-09-01T13:15:20.529" v="10967" actId="164"/>
          <ac:cxnSpMkLst>
            <pc:docMk/>
            <pc:sldMk cId="38075872" sldId="262"/>
            <ac:cxnSpMk id="115" creationId="{708DCFE6-3DE9-4F63-A933-2D4A586D3F4D}"/>
          </ac:cxnSpMkLst>
        </pc:cxnChg>
        <pc:cxnChg chg="mod">
          <ac:chgData name="Cathrine Mula Davis" userId="31995e00-b010-41a5-b3eb-2e5a667a2785" providerId="ADAL" clId="{73E68D79-EA9B-41D9-9341-BB8F53C60C3C}" dt="2021-09-01T13:15:20.529" v="10967" actId="164"/>
          <ac:cxnSpMkLst>
            <pc:docMk/>
            <pc:sldMk cId="38075872" sldId="262"/>
            <ac:cxnSpMk id="116" creationId="{D4DC3F86-0D1A-4356-B5DD-9D3ACDDCD366}"/>
          </ac:cxnSpMkLst>
        </pc:cxnChg>
        <pc:cxnChg chg="mod">
          <ac:chgData name="Cathrine Mula Davis" userId="31995e00-b010-41a5-b3eb-2e5a667a2785" providerId="ADAL" clId="{73E68D79-EA9B-41D9-9341-BB8F53C60C3C}" dt="2021-09-01T13:15:20.529" v="10967" actId="164"/>
          <ac:cxnSpMkLst>
            <pc:docMk/>
            <pc:sldMk cId="38075872" sldId="262"/>
            <ac:cxnSpMk id="121" creationId="{E96A1F97-8A0A-4BF6-A055-8F4F78A2780B}"/>
          </ac:cxnSpMkLst>
        </pc:cxnChg>
        <pc:cxnChg chg="mod">
          <ac:chgData name="Cathrine Mula Davis" userId="31995e00-b010-41a5-b3eb-2e5a667a2785" providerId="ADAL" clId="{73E68D79-EA9B-41D9-9341-BB8F53C60C3C}" dt="2021-09-01T13:15:20.529" v="10967" actId="164"/>
          <ac:cxnSpMkLst>
            <pc:docMk/>
            <pc:sldMk cId="38075872" sldId="262"/>
            <ac:cxnSpMk id="122" creationId="{04754938-4C5B-4E2B-9480-D971FBC2C87C}"/>
          </ac:cxnSpMkLst>
        </pc:cxnChg>
        <pc:cxnChg chg="mod">
          <ac:chgData name="Cathrine Mula Davis" userId="31995e00-b010-41a5-b3eb-2e5a667a2785" providerId="ADAL" clId="{73E68D79-EA9B-41D9-9341-BB8F53C60C3C}" dt="2021-09-01T13:15:20.529" v="10967" actId="164"/>
          <ac:cxnSpMkLst>
            <pc:docMk/>
            <pc:sldMk cId="38075872" sldId="262"/>
            <ac:cxnSpMk id="123" creationId="{054CC6B5-AADA-4D39-8DF2-3F5354E44157}"/>
          </ac:cxnSpMkLst>
        </pc:cxnChg>
        <pc:cxnChg chg="mod">
          <ac:chgData name="Cathrine Mula Davis" userId="31995e00-b010-41a5-b3eb-2e5a667a2785" providerId="ADAL" clId="{73E68D79-EA9B-41D9-9341-BB8F53C60C3C}" dt="2021-09-01T13:15:20.529" v="10967" actId="164"/>
          <ac:cxnSpMkLst>
            <pc:docMk/>
            <pc:sldMk cId="38075872" sldId="262"/>
            <ac:cxnSpMk id="124" creationId="{AAEB7C7F-5E4C-4821-B386-067878DF5F44}"/>
          </ac:cxnSpMkLst>
        </pc:cxnChg>
        <pc:cxnChg chg="mod">
          <ac:chgData name="Cathrine Mula Davis" userId="31995e00-b010-41a5-b3eb-2e5a667a2785" providerId="ADAL" clId="{73E68D79-EA9B-41D9-9341-BB8F53C60C3C}" dt="2021-09-01T13:15:20.529" v="10967" actId="164"/>
          <ac:cxnSpMkLst>
            <pc:docMk/>
            <pc:sldMk cId="38075872" sldId="262"/>
            <ac:cxnSpMk id="134" creationId="{081B49BF-665B-4D30-ABD9-AF7D1A4EE5AE}"/>
          </ac:cxnSpMkLst>
        </pc:cxnChg>
        <pc:cxnChg chg="mod">
          <ac:chgData name="Cathrine Mula Davis" userId="31995e00-b010-41a5-b3eb-2e5a667a2785" providerId="ADAL" clId="{73E68D79-EA9B-41D9-9341-BB8F53C60C3C}" dt="2021-09-01T13:15:20.529" v="10967" actId="164"/>
          <ac:cxnSpMkLst>
            <pc:docMk/>
            <pc:sldMk cId="38075872" sldId="262"/>
            <ac:cxnSpMk id="135" creationId="{9F9BB30A-992C-4AAA-AF11-805D6C0DD86A}"/>
          </ac:cxnSpMkLst>
        </pc:cxnChg>
        <pc:cxnChg chg="mod">
          <ac:chgData name="Cathrine Mula Davis" userId="31995e00-b010-41a5-b3eb-2e5a667a2785" providerId="ADAL" clId="{73E68D79-EA9B-41D9-9341-BB8F53C60C3C}" dt="2021-09-01T13:15:20.529" v="10967" actId="164"/>
          <ac:cxnSpMkLst>
            <pc:docMk/>
            <pc:sldMk cId="38075872" sldId="262"/>
            <ac:cxnSpMk id="136" creationId="{152C8B30-9B67-40D0-9351-53AC97C0AFB6}"/>
          </ac:cxnSpMkLst>
        </pc:cxnChg>
        <pc:cxnChg chg="mod topLvl">
          <ac:chgData name="Cathrine Mula Davis" userId="31995e00-b010-41a5-b3eb-2e5a667a2785" providerId="ADAL" clId="{73E68D79-EA9B-41D9-9341-BB8F53C60C3C}" dt="2021-09-01T13:15:20.529" v="10967" actId="164"/>
          <ac:cxnSpMkLst>
            <pc:docMk/>
            <pc:sldMk cId="38075872" sldId="262"/>
            <ac:cxnSpMk id="142" creationId="{0FB66FFB-DF1A-4FD5-BA51-9998BE654C44}"/>
          </ac:cxnSpMkLst>
        </pc:cxnChg>
        <pc:cxnChg chg="mod topLvl">
          <ac:chgData name="Cathrine Mula Davis" userId="31995e00-b010-41a5-b3eb-2e5a667a2785" providerId="ADAL" clId="{73E68D79-EA9B-41D9-9341-BB8F53C60C3C}" dt="2021-09-01T13:15:20.529" v="10967" actId="164"/>
          <ac:cxnSpMkLst>
            <pc:docMk/>
            <pc:sldMk cId="38075872" sldId="262"/>
            <ac:cxnSpMk id="143" creationId="{180F8974-A03D-423D-BD1F-61D3CFDA7D9A}"/>
          </ac:cxnSpMkLst>
        </pc:cxnChg>
      </pc:sldChg>
      <pc:sldChg chg="modSp mod">
        <pc:chgData name="Cathrine Mula Davis" userId="31995e00-b010-41a5-b3eb-2e5a667a2785" providerId="ADAL" clId="{73E68D79-EA9B-41D9-9341-BB8F53C60C3C}" dt="2021-09-01T09:35:06.825" v="9876" actId="6549"/>
        <pc:sldMkLst>
          <pc:docMk/>
          <pc:sldMk cId="447777980" sldId="292"/>
        </pc:sldMkLst>
        <pc:spChg chg="mod">
          <ac:chgData name="Cathrine Mula Davis" userId="31995e00-b010-41a5-b3eb-2e5a667a2785" providerId="ADAL" clId="{73E68D79-EA9B-41D9-9341-BB8F53C60C3C}" dt="2021-09-01T09:34:55.897" v="9874" actId="6549"/>
          <ac:spMkLst>
            <pc:docMk/>
            <pc:sldMk cId="447777980" sldId="292"/>
            <ac:spMk id="5" creationId="{A7B6763F-3299-824A-A91F-F80DE7D97EC1}"/>
          </ac:spMkLst>
        </pc:spChg>
        <pc:spChg chg="mod">
          <ac:chgData name="Cathrine Mula Davis" userId="31995e00-b010-41a5-b3eb-2e5a667a2785" providerId="ADAL" clId="{73E68D79-EA9B-41D9-9341-BB8F53C60C3C}" dt="2021-09-01T09:35:01.825" v="9875" actId="6549"/>
          <ac:spMkLst>
            <pc:docMk/>
            <pc:sldMk cId="447777980" sldId="292"/>
            <ac:spMk id="7" creationId="{7866CDFE-C488-1449-93BD-E179FE25A598}"/>
          </ac:spMkLst>
        </pc:spChg>
        <pc:spChg chg="mod">
          <ac:chgData name="Cathrine Mula Davis" userId="31995e00-b010-41a5-b3eb-2e5a667a2785" providerId="ADAL" clId="{73E68D79-EA9B-41D9-9341-BB8F53C60C3C}" dt="2021-09-01T09:35:06.825" v="9876" actId="6549"/>
          <ac:spMkLst>
            <pc:docMk/>
            <pc:sldMk cId="447777980" sldId="292"/>
            <ac:spMk id="9" creationId="{0B21C5FE-A0E3-C74E-8D0C-DFF5BBE36709}"/>
          </ac:spMkLst>
        </pc:spChg>
      </pc:sldChg>
      <pc:sldChg chg="modNotesTx">
        <pc:chgData name="Cathrine Mula Davis" userId="31995e00-b010-41a5-b3eb-2e5a667a2785" providerId="ADAL" clId="{73E68D79-EA9B-41D9-9341-BB8F53C60C3C}" dt="2021-08-31T13:25:57.956" v="9873" actId="6549"/>
        <pc:sldMkLst>
          <pc:docMk/>
          <pc:sldMk cId="1733409463" sldId="1731650712"/>
        </pc:sldMkLst>
      </pc:sldChg>
      <pc:sldChg chg="modAnim modNotesTx">
        <pc:chgData name="Cathrine Mula Davis" userId="31995e00-b010-41a5-b3eb-2e5a667a2785" providerId="ADAL" clId="{73E68D79-EA9B-41D9-9341-BB8F53C60C3C}" dt="2021-09-01T12:05:44.014" v="10318" actId="20577"/>
        <pc:sldMkLst>
          <pc:docMk/>
          <pc:sldMk cId="2955388012" sldId="1731651005"/>
        </pc:sldMkLst>
      </pc:sldChg>
      <pc:sldChg chg="modNotesTx">
        <pc:chgData name="Cathrine Mula Davis" userId="31995e00-b010-41a5-b3eb-2e5a667a2785" providerId="ADAL" clId="{73E68D79-EA9B-41D9-9341-BB8F53C60C3C}" dt="2021-09-01T12:13:35.233" v="10525" actId="20577"/>
        <pc:sldMkLst>
          <pc:docMk/>
          <pc:sldMk cId="719236514" sldId="1731651006"/>
        </pc:sldMkLst>
      </pc:sldChg>
      <pc:sldChg chg="modNotesTx">
        <pc:chgData name="Cathrine Mula Davis" userId="31995e00-b010-41a5-b3eb-2e5a667a2785" providerId="ADAL" clId="{73E68D79-EA9B-41D9-9341-BB8F53C60C3C}" dt="2021-08-28T13:46:43.118" v="8489" actId="20577"/>
        <pc:sldMkLst>
          <pc:docMk/>
          <pc:sldMk cId="4086725030" sldId="1731651008"/>
        </pc:sldMkLst>
      </pc:sldChg>
      <pc:sldChg chg="modSp mod modNotesTx">
        <pc:chgData name="Cathrine Mula Davis" userId="31995e00-b010-41a5-b3eb-2e5a667a2785" providerId="ADAL" clId="{73E68D79-EA9B-41D9-9341-BB8F53C60C3C}" dt="2021-08-28T13:48:38.662" v="8581" actId="20577"/>
        <pc:sldMkLst>
          <pc:docMk/>
          <pc:sldMk cId="756768817" sldId="1731651009"/>
        </pc:sldMkLst>
        <pc:spChg chg="mod">
          <ac:chgData name="Cathrine Mula Davis" userId="31995e00-b010-41a5-b3eb-2e5a667a2785" providerId="ADAL" clId="{73E68D79-EA9B-41D9-9341-BB8F53C60C3C}" dt="2021-08-28T11:57:25.970" v="1503" actId="404"/>
          <ac:spMkLst>
            <pc:docMk/>
            <pc:sldMk cId="756768817" sldId="1731651009"/>
            <ac:spMk id="4" creationId="{47470727-FE9A-4C70-9678-9928DD544AAC}"/>
          </ac:spMkLst>
        </pc:spChg>
      </pc:sldChg>
      <pc:sldChg chg="modNotesTx">
        <pc:chgData name="Cathrine Mula Davis" userId="31995e00-b010-41a5-b3eb-2e5a667a2785" providerId="ADAL" clId="{73E68D79-EA9B-41D9-9341-BB8F53C60C3C}" dt="2021-09-01T12:05:01" v="10308" actId="6549"/>
        <pc:sldMkLst>
          <pc:docMk/>
          <pc:sldMk cId="2424102366" sldId="1731651015"/>
        </pc:sldMkLst>
      </pc:sldChg>
      <pc:sldChg chg="addSp delSp modSp del mod ord modAnim modNotesTx">
        <pc:chgData name="Cathrine Mula Davis" userId="31995e00-b010-41a5-b3eb-2e5a667a2785" providerId="ADAL" clId="{73E68D79-EA9B-41D9-9341-BB8F53C60C3C}" dt="2021-09-01T13:12:38.939" v="10911" actId="47"/>
        <pc:sldMkLst>
          <pc:docMk/>
          <pc:sldMk cId="1083902492" sldId="1731651044"/>
        </pc:sldMkLst>
        <pc:spChg chg="mod">
          <ac:chgData name="Cathrine Mula Davis" userId="31995e00-b010-41a5-b3eb-2e5a667a2785" providerId="ADAL" clId="{73E68D79-EA9B-41D9-9341-BB8F53C60C3C}" dt="2021-08-28T14:25:20.184" v="9462" actId="165"/>
          <ac:spMkLst>
            <pc:docMk/>
            <pc:sldMk cId="1083902492" sldId="1731651044"/>
            <ac:spMk id="6" creationId="{242FA53D-E135-49F9-B646-AF81F26B2DA9}"/>
          </ac:spMkLst>
        </pc:spChg>
        <pc:spChg chg="mod topLvl">
          <ac:chgData name="Cathrine Mula Davis" userId="31995e00-b010-41a5-b3eb-2e5a667a2785" providerId="ADAL" clId="{73E68D79-EA9B-41D9-9341-BB8F53C60C3C}" dt="2021-08-28T14:30:08.373" v="9499" actId="14100"/>
          <ac:spMkLst>
            <pc:docMk/>
            <pc:sldMk cId="1083902492" sldId="1731651044"/>
            <ac:spMk id="7" creationId="{0688A40B-D230-41F1-8E4D-6FCEF4665147}"/>
          </ac:spMkLst>
        </pc:spChg>
        <pc:spChg chg="mod topLvl">
          <ac:chgData name="Cathrine Mula Davis" userId="31995e00-b010-41a5-b3eb-2e5a667a2785" providerId="ADAL" clId="{73E68D79-EA9B-41D9-9341-BB8F53C60C3C}" dt="2021-08-28T14:25:20.184" v="9462" actId="165"/>
          <ac:spMkLst>
            <pc:docMk/>
            <pc:sldMk cId="1083902492" sldId="1731651044"/>
            <ac:spMk id="8" creationId="{3AFF3EB4-D839-430B-8FBA-4B10D77CBAF1}"/>
          </ac:spMkLst>
        </pc:spChg>
        <pc:spChg chg="mod">
          <ac:chgData name="Cathrine Mula Davis" userId="31995e00-b010-41a5-b3eb-2e5a667a2785" providerId="ADAL" clId="{73E68D79-EA9B-41D9-9341-BB8F53C60C3C}" dt="2021-08-28T14:25:20.184" v="9462" actId="165"/>
          <ac:spMkLst>
            <pc:docMk/>
            <pc:sldMk cId="1083902492" sldId="1731651044"/>
            <ac:spMk id="18" creationId="{7A4A5A41-718D-4D9D-980D-43F3B26E835C}"/>
          </ac:spMkLst>
        </pc:spChg>
        <pc:spChg chg="mod">
          <ac:chgData name="Cathrine Mula Davis" userId="31995e00-b010-41a5-b3eb-2e5a667a2785" providerId="ADAL" clId="{73E68D79-EA9B-41D9-9341-BB8F53C60C3C}" dt="2021-08-28T14:25:20.184" v="9462" actId="165"/>
          <ac:spMkLst>
            <pc:docMk/>
            <pc:sldMk cId="1083902492" sldId="1731651044"/>
            <ac:spMk id="19" creationId="{7EF2BFF1-E168-45BA-9C29-039C5B51D898}"/>
          </ac:spMkLst>
        </pc:spChg>
        <pc:spChg chg="mod">
          <ac:chgData name="Cathrine Mula Davis" userId="31995e00-b010-41a5-b3eb-2e5a667a2785" providerId="ADAL" clId="{73E68D79-EA9B-41D9-9341-BB8F53C60C3C}" dt="2021-08-28T14:25:20.184" v="9462" actId="165"/>
          <ac:spMkLst>
            <pc:docMk/>
            <pc:sldMk cId="1083902492" sldId="1731651044"/>
            <ac:spMk id="29" creationId="{3C08AB6D-1137-41E3-BD4C-5386E876D027}"/>
          </ac:spMkLst>
        </pc:spChg>
        <pc:spChg chg="mod">
          <ac:chgData name="Cathrine Mula Davis" userId="31995e00-b010-41a5-b3eb-2e5a667a2785" providerId="ADAL" clId="{73E68D79-EA9B-41D9-9341-BB8F53C60C3C}" dt="2021-08-28T14:25:20.184" v="9462" actId="165"/>
          <ac:spMkLst>
            <pc:docMk/>
            <pc:sldMk cId="1083902492" sldId="1731651044"/>
            <ac:spMk id="33" creationId="{597FCDFE-BA5D-4CB3-A88B-C71E95584AB1}"/>
          </ac:spMkLst>
        </pc:spChg>
        <pc:spChg chg="mod">
          <ac:chgData name="Cathrine Mula Davis" userId="31995e00-b010-41a5-b3eb-2e5a667a2785" providerId="ADAL" clId="{73E68D79-EA9B-41D9-9341-BB8F53C60C3C}" dt="2021-08-28T14:25:20.184" v="9462" actId="165"/>
          <ac:spMkLst>
            <pc:docMk/>
            <pc:sldMk cId="1083902492" sldId="1731651044"/>
            <ac:spMk id="49" creationId="{17E7BD9A-1967-4534-BF2C-58A02119D6AC}"/>
          </ac:spMkLst>
        </pc:spChg>
        <pc:spChg chg="mod">
          <ac:chgData name="Cathrine Mula Davis" userId="31995e00-b010-41a5-b3eb-2e5a667a2785" providerId="ADAL" clId="{73E68D79-EA9B-41D9-9341-BB8F53C60C3C}" dt="2021-08-28T14:25:20.184" v="9462" actId="165"/>
          <ac:spMkLst>
            <pc:docMk/>
            <pc:sldMk cId="1083902492" sldId="1731651044"/>
            <ac:spMk id="54" creationId="{6E50EAF7-BB32-451E-A7CB-F7AE06B50EA2}"/>
          </ac:spMkLst>
        </pc:spChg>
        <pc:spChg chg="mod">
          <ac:chgData name="Cathrine Mula Davis" userId="31995e00-b010-41a5-b3eb-2e5a667a2785" providerId="ADAL" clId="{73E68D79-EA9B-41D9-9341-BB8F53C60C3C}" dt="2021-08-28T14:27:19.050" v="9469" actId="1582"/>
          <ac:spMkLst>
            <pc:docMk/>
            <pc:sldMk cId="1083902492" sldId="1731651044"/>
            <ac:spMk id="62" creationId="{4557610E-E00E-4B59-9ACB-536704F1BE13}"/>
          </ac:spMkLst>
        </pc:spChg>
        <pc:spChg chg="mod">
          <ac:chgData name="Cathrine Mula Davis" userId="31995e00-b010-41a5-b3eb-2e5a667a2785" providerId="ADAL" clId="{73E68D79-EA9B-41D9-9341-BB8F53C60C3C}" dt="2021-08-28T14:27:19.050" v="9469" actId="1582"/>
          <ac:spMkLst>
            <pc:docMk/>
            <pc:sldMk cId="1083902492" sldId="1731651044"/>
            <ac:spMk id="77" creationId="{03B6BF9D-2F94-428D-A5F9-808017AFE180}"/>
          </ac:spMkLst>
        </pc:spChg>
        <pc:spChg chg="mod">
          <ac:chgData name="Cathrine Mula Davis" userId="31995e00-b010-41a5-b3eb-2e5a667a2785" providerId="ADAL" clId="{73E68D79-EA9B-41D9-9341-BB8F53C60C3C}" dt="2021-08-28T14:27:19.050" v="9469" actId="1582"/>
          <ac:spMkLst>
            <pc:docMk/>
            <pc:sldMk cId="1083902492" sldId="1731651044"/>
            <ac:spMk id="78" creationId="{95950BC3-9275-4ACA-AD6E-105A18EE5DAE}"/>
          </ac:spMkLst>
        </pc:spChg>
        <pc:spChg chg="mod">
          <ac:chgData name="Cathrine Mula Davis" userId="31995e00-b010-41a5-b3eb-2e5a667a2785" providerId="ADAL" clId="{73E68D79-EA9B-41D9-9341-BB8F53C60C3C}" dt="2021-08-28T14:27:19.050" v="9469" actId="1582"/>
          <ac:spMkLst>
            <pc:docMk/>
            <pc:sldMk cId="1083902492" sldId="1731651044"/>
            <ac:spMk id="88" creationId="{52F13E04-18C4-4810-95E9-647C398C55DC}"/>
          </ac:spMkLst>
        </pc:spChg>
        <pc:spChg chg="mod">
          <ac:chgData name="Cathrine Mula Davis" userId="31995e00-b010-41a5-b3eb-2e5a667a2785" providerId="ADAL" clId="{73E68D79-EA9B-41D9-9341-BB8F53C60C3C}" dt="2021-08-28T14:27:36.251" v="9471" actId="1582"/>
          <ac:spMkLst>
            <pc:docMk/>
            <pc:sldMk cId="1083902492" sldId="1731651044"/>
            <ac:spMk id="92" creationId="{EDB64E56-79AF-428D-9D4F-F32B0223B470}"/>
          </ac:spMkLst>
        </pc:spChg>
        <pc:spChg chg="mod">
          <ac:chgData name="Cathrine Mula Davis" userId="31995e00-b010-41a5-b3eb-2e5a667a2785" providerId="ADAL" clId="{73E68D79-EA9B-41D9-9341-BB8F53C60C3C}" dt="2021-08-28T14:27:36.251" v="9471" actId="1582"/>
          <ac:spMkLst>
            <pc:docMk/>
            <pc:sldMk cId="1083902492" sldId="1731651044"/>
            <ac:spMk id="104" creationId="{1D8DFCA9-C084-45DF-890D-EF49BC56F36D}"/>
          </ac:spMkLst>
        </pc:spChg>
        <pc:spChg chg="mod">
          <ac:chgData name="Cathrine Mula Davis" userId="31995e00-b010-41a5-b3eb-2e5a667a2785" providerId="ADAL" clId="{73E68D79-EA9B-41D9-9341-BB8F53C60C3C}" dt="2021-08-28T14:27:36.251" v="9471" actId="1582"/>
          <ac:spMkLst>
            <pc:docMk/>
            <pc:sldMk cId="1083902492" sldId="1731651044"/>
            <ac:spMk id="105" creationId="{08A33F91-CE19-4852-9532-030E2A4D0B62}"/>
          </ac:spMkLst>
        </pc:spChg>
        <pc:spChg chg="mod">
          <ac:chgData name="Cathrine Mula Davis" userId="31995e00-b010-41a5-b3eb-2e5a667a2785" providerId="ADAL" clId="{73E68D79-EA9B-41D9-9341-BB8F53C60C3C}" dt="2021-08-28T14:27:36.251" v="9471" actId="1582"/>
          <ac:spMkLst>
            <pc:docMk/>
            <pc:sldMk cId="1083902492" sldId="1731651044"/>
            <ac:spMk id="115" creationId="{43910698-B3E4-42F2-805E-2C9FD3BEAC06}"/>
          </ac:spMkLst>
        </pc:spChg>
        <pc:spChg chg="mod">
          <ac:chgData name="Cathrine Mula Davis" userId="31995e00-b010-41a5-b3eb-2e5a667a2785" providerId="ADAL" clId="{73E68D79-EA9B-41D9-9341-BB8F53C60C3C}" dt="2021-08-28T14:25:20.184" v="9462" actId="165"/>
          <ac:spMkLst>
            <pc:docMk/>
            <pc:sldMk cId="1083902492" sldId="1731651044"/>
            <ac:spMk id="126" creationId="{E22340BA-5D0A-4E82-84C9-F1AF8464ECD0}"/>
          </ac:spMkLst>
        </pc:spChg>
        <pc:spChg chg="mod">
          <ac:chgData name="Cathrine Mula Davis" userId="31995e00-b010-41a5-b3eb-2e5a667a2785" providerId="ADAL" clId="{73E68D79-EA9B-41D9-9341-BB8F53C60C3C}" dt="2021-08-28T14:25:20.184" v="9462" actId="165"/>
          <ac:spMkLst>
            <pc:docMk/>
            <pc:sldMk cId="1083902492" sldId="1731651044"/>
            <ac:spMk id="138" creationId="{B7B7076A-1C08-430D-AD6F-CDC722F89DCB}"/>
          </ac:spMkLst>
        </pc:spChg>
        <pc:spChg chg="mod">
          <ac:chgData name="Cathrine Mula Davis" userId="31995e00-b010-41a5-b3eb-2e5a667a2785" providerId="ADAL" clId="{73E68D79-EA9B-41D9-9341-BB8F53C60C3C}" dt="2021-08-28T14:25:20.184" v="9462" actId="165"/>
          <ac:spMkLst>
            <pc:docMk/>
            <pc:sldMk cId="1083902492" sldId="1731651044"/>
            <ac:spMk id="213" creationId="{77E92CEC-D3E0-496A-A422-7E1E080B11BE}"/>
          </ac:spMkLst>
        </pc:spChg>
        <pc:spChg chg="mod">
          <ac:chgData name="Cathrine Mula Davis" userId="31995e00-b010-41a5-b3eb-2e5a667a2785" providerId="ADAL" clId="{73E68D79-EA9B-41D9-9341-BB8F53C60C3C}" dt="2021-08-28T14:25:20.184" v="9462" actId="165"/>
          <ac:spMkLst>
            <pc:docMk/>
            <pc:sldMk cId="1083902492" sldId="1731651044"/>
            <ac:spMk id="218" creationId="{851D2277-B54E-4EAE-AA81-186314C442BB}"/>
          </ac:spMkLst>
        </pc:spChg>
        <pc:spChg chg="add mod topLvl">
          <ac:chgData name="Cathrine Mula Davis" userId="31995e00-b010-41a5-b3eb-2e5a667a2785" providerId="ADAL" clId="{73E68D79-EA9B-41D9-9341-BB8F53C60C3C}" dt="2021-08-28T14:25:20.184" v="9462" actId="165"/>
          <ac:spMkLst>
            <pc:docMk/>
            <pc:sldMk cId="1083902492" sldId="1731651044"/>
            <ac:spMk id="229" creationId="{04006831-6074-4E90-82AF-027011FD64F8}"/>
          </ac:spMkLst>
        </pc:spChg>
        <pc:spChg chg="add mod topLvl">
          <ac:chgData name="Cathrine Mula Davis" userId="31995e00-b010-41a5-b3eb-2e5a667a2785" providerId="ADAL" clId="{73E68D79-EA9B-41D9-9341-BB8F53C60C3C}" dt="2021-08-28T14:28:21.447" v="9490" actId="1035"/>
          <ac:spMkLst>
            <pc:docMk/>
            <pc:sldMk cId="1083902492" sldId="1731651044"/>
            <ac:spMk id="230" creationId="{3285DE32-6F94-49EB-8B66-8952E2690C42}"/>
          </ac:spMkLst>
        </pc:spChg>
        <pc:spChg chg="add mod topLvl">
          <ac:chgData name="Cathrine Mula Davis" userId="31995e00-b010-41a5-b3eb-2e5a667a2785" providerId="ADAL" clId="{73E68D79-EA9B-41D9-9341-BB8F53C60C3C}" dt="2021-08-28T14:25:20.184" v="9462" actId="165"/>
          <ac:spMkLst>
            <pc:docMk/>
            <pc:sldMk cId="1083902492" sldId="1731651044"/>
            <ac:spMk id="231" creationId="{71B2CC0B-A4A7-4C99-A3CE-63CF2502D908}"/>
          </ac:spMkLst>
        </pc:spChg>
        <pc:spChg chg="add mod topLvl">
          <ac:chgData name="Cathrine Mula Davis" userId="31995e00-b010-41a5-b3eb-2e5a667a2785" providerId="ADAL" clId="{73E68D79-EA9B-41D9-9341-BB8F53C60C3C}" dt="2021-08-28T14:25:20.184" v="9462" actId="165"/>
          <ac:spMkLst>
            <pc:docMk/>
            <pc:sldMk cId="1083902492" sldId="1731651044"/>
            <ac:spMk id="232" creationId="{B58283C3-89FA-4166-AC4E-E3AD3CB9B283}"/>
          </ac:spMkLst>
        </pc:spChg>
        <pc:spChg chg="add mod topLvl">
          <ac:chgData name="Cathrine Mula Davis" userId="31995e00-b010-41a5-b3eb-2e5a667a2785" providerId="ADAL" clId="{73E68D79-EA9B-41D9-9341-BB8F53C60C3C}" dt="2021-08-28T14:25:20.184" v="9462" actId="165"/>
          <ac:spMkLst>
            <pc:docMk/>
            <pc:sldMk cId="1083902492" sldId="1731651044"/>
            <ac:spMk id="233" creationId="{CB7F6DC8-6407-4CF2-90D0-0245A21578C3}"/>
          </ac:spMkLst>
        </pc:spChg>
        <pc:spChg chg="add mod topLvl">
          <ac:chgData name="Cathrine Mula Davis" userId="31995e00-b010-41a5-b3eb-2e5a667a2785" providerId="ADAL" clId="{73E68D79-EA9B-41D9-9341-BB8F53C60C3C}" dt="2021-08-28T14:25:20.184" v="9462" actId="165"/>
          <ac:spMkLst>
            <pc:docMk/>
            <pc:sldMk cId="1083902492" sldId="1731651044"/>
            <ac:spMk id="234" creationId="{D9EE02D1-E57F-4BF8-8CC6-8A7993A28B5B}"/>
          </ac:spMkLst>
        </pc:spChg>
        <pc:spChg chg="add mod topLvl">
          <ac:chgData name="Cathrine Mula Davis" userId="31995e00-b010-41a5-b3eb-2e5a667a2785" providerId="ADAL" clId="{73E68D79-EA9B-41D9-9341-BB8F53C60C3C}" dt="2021-08-28T14:26:13.909" v="9464" actId="1076"/>
          <ac:spMkLst>
            <pc:docMk/>
            <pc:sldMk cId="1083902492" sldId="1731651044"/>
            <ac:spMk id="235" creationId="{B41253CE-2533-47A2-AC94-1CA74C3DCD7B}"/>
          </ac:spMkLst>
        </pc:spChg>
        <pc:spChg chg="add mod topLvl">
          <ac:chgData name="Cathrine Mula Davis" userId="31995e00-b010-41a5-b3eb-2e5a667a2785" providerId="ADAL" clId="{73E68D79-EA9B-41D9-9341-BB8F53C60C3C}" dt="2021-08-28T14:25:20.184" v="9462" actId="165"/>
          <ac:spMkLst>
            <pc:docMk/>
            <pc:sldMk cId="1083902492" sldId="1731651044"/>
            <ac:spMk id="238" creationId="{E3BA2ACC-0028-458C-ABDB-368F50D1795C}"/>
          </ac:spMkLst>
        </pc:spChg>
        <pc:spChg chg="mod">
          <ac:chgData name="Cathrine Mula Davis" userId="31995e00-b010-41a5-b3eb-2e5a667a2785" providerId="ADAL" clId="{73E68D79-EA9B-41D9-9341-BB8F53C60C3C}" dt="2021-08-28T14:25:20.184" v="9462" actId="165"/>
          <ac:spMkLst>
            <pc:docMk/>
            <pc:sldMk cId="1083902492" sldId="1731651044"/>
            <ac:spMk id="240" creationId="{6F717256-1D00-4F65-BD9A-B92FD9CE3F71}"/>
          </ac:spMkLst>
        </pc:spChg>
        <pc:spChg chg="mod">
          <ac:chgData name="Cathrine Mula Davis" userId="31995e00-b010-41a5-b3eb-2e5a667a2785" providerId="ADAL" clId="{73E68D79-EA9B-41D9-9341-BB8F53C60C3C}" dt="2021-08-28T14:25:20.184" v="9462" actId="165"/>
          <ac:spMkLst>
            <pc:docMk/>
            <pc:sldMk cId="1083902492" sldId="1731651044"/>
            <ac:spMk id="241" creationId="{23F98E27-D2F9-4D6F-8014-B8A70FD56715}"/>
          </ac:spMkLst>
        </pc:spChg>
        <pc:spChg chg="mod">
          <ac:chgData name="Cathrine Mula Davis" userId="31995e00-b010-41a5-b3eb-2e5a667a2785" providerId="ADAL" clId="{73E68D79-EA9B-41D9-9341-BB8F53C60C3C}" dt="2021-08-28T14:25:20.184" v="9462" actId="165"/>
          <ac:spMkLst>
            <pc:docMk/>
            <pc:sldMk cId="1083902492" sldId="1731651044"/>
            <ac:spMk id="242" creationId="{9BA8A663-FEFB-475E-8C57-ACC106929D5D}"/>
          </ac:spMkLst>
        </pc:spChg>
        <pc:spChg chg="mod">
          <ac:chgData name="Cathrine Mula Davis" userId="31995e00-b010-41a5-b3eb-2e5a667a2785" providerId="ADAL" clId="{73E68D79-EA9B-41D9-9341-BB8F53C60C3C}" dt="2021-08-28T14:25:20.184" v="9462" actId="165"/>
          <ac:spMkLst>
            <pc:docMk/>
            <pc:sldMk cId="1083902492" sldId="1731651044"/>
            <ac:spMk id="246" creationId="{1F78FA4F-ECB9-431B-9FEA-707683F0DB88}"/>
          </ac:spMkLst>
        </pc:spChg>
        <pc:spChg chg="mod">
          <ac:chgData name="Cathrine Mula Davis" userId="31995e00-b010-41a5-b3eb-2e5a667a2785" providerId="ADAL" clId="{73E68D79-EA9B-41D9-9341-BB8F53C60C3C}" dt="2021-08-28T14:25:20.184" v="9462" actId="165"/>
          <ac:spMkLst>
            <pc:docMk/>
            <pc:sldMk cId="1083902492" sldId="1731651044"/>
            <ac:spMk id="250" creationId="{0C028350-D630-44BD-A8AA-9F2B30BEC092}"/>
          </ac:spMkLst>
        </pc:spChg>
        <pc:spChg chg="mod">
          <ac:chgData name="Cathrine Mula Davis" userId="31995e00-b010-41a5-b3eb-2e5a667a2785" providerId="ADAL" clId="{73E68D79-EA9B-41D9-9341-BB8F53C60C3C}" dt="2021-08-28T14:25:20.184" v="9462" actId="165"/>
          <ac:spMkLst>
            <pc:docMk/>
            <pc:sldMk cId="1083902492" sldId="1731651044"/>
            <ac:spMk id="253" creationId="{46704EB3-C358-4679-ABE7-545C40A25FDD}"/>
          </ac:spMkLst>
        </pc:spChg>
        <pc:spChg chg="mod">
          <ac:chgData name="Cathrine Mula Davis" userId="31995e00-b010-41a5-b3eb-2e5a667a2785" providerId="ADAL" clId="{73E68D79-EA9B-41D9-9341-BB8F53C60C3C}" dt="2021-08-28T14:27:26.575" v="9470" actId="1582"/>
          <ac:spMkLst>
            <pc:docMk/>
            <pc:sldMk cId="1083902492" sldId="1731651044"/>
            <ac:spMk id="257" creationId="{5D36F806-C92C-481F-8D40-2B6B6663B23A}"/>
          </ac:spMkLst>
        </pc:spChg>
        <pc:spChg chg="mod">
          <ac:chgData name="Cathrine Mula Davis" userId="31995e00-b010-41a5-b3eb-2e5a667a2785" providerId="ADAL" clId="{73E68D79-EA9B-41D9-9341-BB8F53C60C3C}" dt="2021-08-28T14:27:26.575" v="9470" actId="1582"/>
          <ac:spMkLst>
            <pc:docMk/>
            <pc:sldMk cId="1083902492" sldId="1731651044"/>
            <ac:spMk id="258" creationId="{B000AA97-512C-4CA3-B31B-96A23B197B93}"/>
          </ac:spMkLst>
        </pc:spChg>
        <pc:spChg chg="mod">
          <ac:chgData name="Cathrine Mula Davis" userId="31995e00-b010-41a5-b3eb-2e5a667a2785" providerId="ADAL" clId="{73E68D79-EA9B-41D9-9341-BB8F53C60C3C}" dt="2021-08-28T14:27:26.575" v="9470" actId="1582"/>
          <ac:spMkLst>
            <pc:docMk/>
            <pc:sldMk cId="1083902492" sldId="1731651044"/>
            <ac:spMk id="269" creationId="{0486F322-F60C-4C3E-A7B1-25A1CA6F5E3B}"/>
          </ac:spMkLst>
        </pc:spChg>
        <pc:spChg chg="mod">
          <ac:chgData name="Cathrine Mula Davis" userId="31995e00-b010-41a5-b3eb-2e5a667a2785" providerId="ADAL" clId="{73E68D79-EA9B-41D9-9341-BB8F53C60C3C}" dt="2021-08-28T14:27:26.575" v="9470" actId="1582"/>
          <ac:spMkLst>
            <pc:docMk/>
            <pc:sldMk cId="1083902492" sldId="1731651044"/>
            <ac:spMk id="274" creationId="{3B05019A-72C5-4727-A232-BF3FEE9BC9CE}"/>
          </ac:spMkLst>
        </pc:spChg>
        <pc:spChg chg="mod">
          <ac:chgData name="Cathrine Mula Davis" userId="31995e00-b010-41a5-b3eb-2e5a667a2785" providerId="ADAL" clId="{73E68D79-EA9B-41D9-9341-BB8F53C60C3C}" dt="2021-08-28T14:27:26.575" v="9470" actId="1582"/>
          <ac:spMkLst>
            <pc:docMk/>
            <pc:sldMk cId="1083902492" sldId="1731651044"/>
            <ac:spMk id="276" creationId="{1D66300D-C13D-48C1-A9C2-134ECC23FBCF}"/>
          </ac:spMkLst>
        </pc:spChg>
        <pc:spChg chg="mod">
          <ac:chgData name="Cathrine Mula Davis" userId="31995e00-b010-41a5-b3eb-2e5a667a2785" providerId="ADAL" clId="{73E68D79-EA9B-41D9-9341-BB8F53C60C3C}" dt="2021-08-28T14:27:26.575" v="9470" actId="1582"/>
          <ac:spMkLst>
            <pc:docMk/>
            <pc:sldMk cId="1083902492" sldId="1731651044"/>
            <ac:spMk id="278" creationId="{D61769D6-08B3-484F-9CD3-AC9C7A4EB3D6}"/>
          </ac:spMkLst>
        </pc:spChg>
        <pc:spChg chg="mod">
          <ac:chgData name="Cathrine Mula Davis" userId="31995e00-b010-41a5-b3eb-2e5a667a2785" providerId="ADAL" clId="{73E68D79-EA9B-41D9-9341-BB8F53C60C3C}" dt="2021-08-28T14:27:26.575" v="9470" actId="1582"/>
          <ac:spMkLst>
            <pc:docMk/>
            <pc:sldMk cId="1083902492" sldId="1731651044"/>
            <ac:spMk id="280" creationId="{D143E2F4-5B13-44BC-8798-BDA7BB552580}"/>
          </ac:spMkLst>
        </pc:spChg>
        <pc:spChg chg="mod topLvl">
          <ac:chgData name="Cathrine Mula Davis" userId="31995e00-b010-41a5-b3eb-2e5a667a2785" providerId="ADAL" clId="{73E68D79-EA9B-41D9-9341-BB8F53C60C3C}" dt="2021-08-28T14:28:21.447" v="9490" actId="1035"/>
          <ac:spMkLst>
            <pc:docMk/>
            <pc:sldMk cId="1083902492" sldId="1731651044"/>
            <ac:spMk id="286" creationId="{7853CC65-541F-4152-AD84-FD52DC4BA913}"/>
          </ac:spMkLst>
        </pc:spChg>
        <pc:spChg chg="mod">
          <ac:chgData name="Cathrine Mula Davis" userId="31995e00-b010-41a5-b3eb-2e5a667a2785" providerId="ADAL" clId="{73E68D79-EA9B-41D9-9341-BB8F53C60C3C}" dt="2021-08-28T14:27:13.049" v="9468" actId="1582"/>
          <ac:spMkLst>
            <pc:docMk/>
            <pc:sldMk cId="1083902492" sldId="1731651044"/>
            <ac:spMk id="290" creationId="{6023ACC1-C23E-46E6-A752-C01C901ACF1D}"/>
          </ac:spMkLst>
        </pc:spChg>
        <pc:spChg chg="mod">
          <ac:chgData name="Cathrine Mula Davis" userId="31995e00-b010-41a5-b3eb-2e5a667a2785" providerId="ADAL" clId="{73E68D79-EA9B-41D9-9341-BB8F53C60C3C}" dt="2021-08-28T14:27:13.049" v="9468" actId="1582"/>
          <ac:spMkLst>
            <pc:docMk/>
            <pc:sldMk cId="1083902492" sldId="1731651044"/>
            <ac:spMk id="298" creationId="{788833EA-7E20-4227-9774-949C416323C8}"/>
          </ac:spMkLst>
        </pc:spChg>
        <pc:spChg chg="mod">
          <ac:chgData name="Cathrine Mula Davis" userId="31995e00-b010-41a5-b3eb-2e5a667a2785" providerId="ADAL" clId="{73E68D79-EA9B-41D9-9341-BB8F53C60C3C}" dt="2021-08-28T14:27:13.049" v="9468" actId="1582"/>
          <ac:spMkLst>
            <pc:docMk/>
            <pc:sldMk cId="1083902492" sldId="1731651044"/>
            <ac:spMk id="299" creationId="{041A0C98-D5CA-48B5-B6DD-D8A666921F01}"/>
          </ac:spMkLst>
        </pc:spChg>
        <pc:spChg chg="mod">
          <ac:chgData name="Cathrine Mula Davis" userId="31995e00-b010-41a5-b3eb-2e5a667a2785" providerId="ADAL" clId="{73E68D79-EA9B-41D9-9341-BB8F53C60C3C}" dt="2021-08-28T14:27:13.049" v="9468" actId="1582"/>
          <ac:spMkLst>
            <pc:docMk/>
            <pc:sldMk cId="1083902492" sldId="1731651044"/>
            <ac:spMk id="300" creationId="{4381D6BB-87D2-4E03-B617-40FC81C5C01D}"/>
          </ac:spMkLst>
        </pc:spChg>
        <pc:spChg chg="mod">
          <ac:chgData name="Cathrine Mula Davis" userId="31995e00-b010-41a5-b3eb-2e5a667a2785" providerId="ADAL" clId="{73E68D79-EA9B-41D9-9341-BB8F53C60C3C}" dt="2021-08-28T14:27:13.049" v="9468" actId="1582"/>
          <ac:spMkLst>
            <pc:docMk/>
            <pc:sldMk cId="1083902492" sldId="1731651044"/>
            <ac:spMk id="301" creationId="{FE6E725C-B148-4DE1-84DA-51DC40F4BCB8}"/>
          </ac:spMkLst>
        </pc:spChg>
        <pc:spChg chg="mod">
          <ac:chgData name="Cathrine Mula Davis" userId="31995e00-b010-41a5-b3eb-2e5a667a2785" providerId="ADAL" clId="{73E68D79-EA9B-41D9-9341-BB8F53C60C3C}" dt="2021-08-28T14:27:13.049" v="9468" actId="1582"/>
          <ac:spMkLst>
            <pc:docMk/>
            <pc:sldMk cId="1083902492" sldId="1731651044"/>
            <ac:spMk id="304" creationId="{D902A1BE-E90C-4DCE-A8D5-9F8FEB68A772}"/>
          </ac:spMkLst>
        </pc:spChg>
        <pc:spChg chg="mod">
          <ac:chgData name="Cathrine Mula Davis" userId="31995e00-b010-41a5-b3eb-2e5a667a2785" providerId="ADAL" clId="{73E68D79-EA9B-41D9-9341-BB8F53C60C3C}" dt="2021-08-28T14:27:13.049" v="9468" actId="1582"/>
          <ac:spMkLst>
            <pc:docMk/>
            <pc:sldMk cId="1083902492" sldId="1731651044"/>
            <ac:spMk id="305" creationId="{399D254E-2740-4ED9-BEBD-38CE613A5C51}"/>
          </ac:spMkLst>
        </pc:spChg>
        <pc:spChg chg="mod">
          <ac:chgData name="Cathrine Mula Davis" userId="31995e00-b010-41a5-b3eb-2e5a667a2785" providerId="ADAL" clId="{73E68D79-EA9B-41D9-9341-BB8F53C60C3C}" dt="2021-08-28T14:27:13.049" v="9468" actId="1582"/>
          <ac:spMkLst>
            <pc:docMk/>
            <pc:sldMk cId="1083902492" sldId="1731651044"/>
            <ac:spMk id="306" creationId="{BF5FEB89-D7A6-448D-AA49-03FB0C8C3906}"/>
          </ac:spMkLst>
        </pc:spChg>
        <pc:spChg chg="mod">
          <ac:chgData name="Cathrine Mula Davis" userId="31995e00-b010-41a5-b3eb-2e5a667a2785" providerId="ADAL" clId="{73E68D79-EA9B-41D9-9341-BB8F53C60C3C}" dt="2021-08-28T14:29:35.885" v="9497" actId="2085"/>
          <ac:spMkLst>
            <pc:docMk/>
            <pc:sldMk cId="1083902492" sldId="1731651044"/>
            <ac:spMk id="316" creationId="{31DA242A-1B60-4F01-98CC-A4367D26BD99}"/>
          </ac:spMkLst>
        </pc:spChg>
        <pc:spChg chg="mod">
          <ac:chgData name="Cathrine Mula Davis" userId="31995e00-b010-41a5-b3eb-2e5a667a2785" providerId="ADAL" clId="{73E68D79-EA9B-41D9-9341-BB8F53C60C3C}" dt="2021-08-28T14:26:59.936" v="9466" actId="1582"/>
          <ac:spMkLst>
            <pc:docMk/>
            <pc:sldMk cId="1083902492" sldId="1731651044"/>
            <ac:spMk id="317" creationId="{4C624861-682D-41FB-A897-F1E4D128DE17}"/>
          </ac:spMkLst>
        </pc:spChg>
        <pc:spChg chg="mod">
          <ac:chgData name="Cathrine Mula Davis" userId="31995e00-b010-41a5-b3eb-2e5a667a2785" providerId="ADAL" clId="{73E68D79-EA9B-41D9-9341-BB8F53C60C3C}" dt="2021-08-28T14:26:59.936" v="9466" actId="1582"/>
          <ac:spMkLst>
            <pc:docMk/>
            <pc:sldMk cId="1083902492" sldId="1731651044"/>
            <ac:spMk id="318" creationId="{79A3102D-8A30-4943-A9E6-73F3CB87D0C4}"/>
          </ac:spMkLst>
        </pc:spChg>
        <pc:spChg chg="mod">
          <ac:chgData name="Cathrine Mula Davis" userId="31995e00-b010-41a5-b3eb-2e5a667a2785" providerId="ADAL" clId="{73E68D79-EA9B-41D9-9341-BB8F53C60C3C}" dt="2021-08-28T14:26:59.936" v="9466" actId="1582"/>
          <ac:spMkLst>
            <pc:docMk/>
            <pc:sldMk cId="1083902492" sldId="1731651044"/>
            <ac:spMk id="320" creationId="{2DDEBB07-2114-4353-933F-F29BCCD23560}"/>
          </ac:spMkLst>
        </pc:spChg>
        <pc:spChg chg="mod">
          <ac:chgData name="Cathrine Mula Davis" userId="31995e00-b010-41a5-b3eb-2e5a667a2785" providerId="ADAL" clId="{73E68D79-EA9B-41D9-9341-BB8F53C60C3C}" dt="2021-08-28T14:26:59.936" v="9466" actId="1582"/>
          <ac:spMkLst>
            <pc:docMk/>
            <pc:sldMk cId="1083902492" sldId="1731651044"/>
            <ac:spMk id="321" creationId="{C9FB5B82-30ED-4BB0-A6C3-DB1BDBC089A2}"/>
          </ac:spMkLst>
        </pc:spChg>
        <pc:spChg chg="mod">
          <ac:chgData name="Cathrine Mula Davis" userId="31995e00-b010-41a5-b3eb-2e5a667a2785" providerId="ADAL" clId="{73E68D79-EA9B-41D9-9341-BB8F53C60C3C}" dt="2021-08-28T14:26:59.936" v="9466" actId="1582"/>
          <ac:spMkLst>
            <pc:docMk/>
            <pc:sldMk cId="1083902492" sldId="1731651044"/>
            <ac:spMk id="328" creationId="{7CB6496E-FED3-4316-B38E-C9200273FB0C}"/>
          </ac:spMkLst>
        </pc:spChg>
        <pc:spChg chg="mod topLvl">
          <ac:chgData name="Cathrine Mula Davis" userId="31995e00-b010-41a5-b3eb-2e5a667a2785" providerId="ADAL" clId="{73E68D79-EA9B-41D9-9341-BB8F53C60C3C}" dt="2021-08-28T14:25:20.184" v="9462" actId="165"/>
          <ac:spMkLst>
            <pc:docMk/>
            <pc:sldMk cId="1083902492" sldId="1731651044"/>
            <ac:spMk id="330" creationId="{67B9EBB3-A2AA-4910-A2B2-3EBCC3B94B41}"/>
          </ac:spMkLst>
        </pc:spChg>
        <pc:spChg chg="mod">
          <ac:chgData name="Cathrine Mula Davis" userId="31995e00-b010-41a5-b3eb-2e5a667a2785" providerId="ADAL" clId="{73E68D79-EA9B-41D9-9341-BB8F53C60C3C}" dt="2021-08-28T14:27:07.791" v="9467" actId="1582"/>
          <ac:spMkLst>
            <pc:docMk/>
            <pc:sldMk cId="1083902492" sldId="1731651044"/>
            <ac:spMk id="333" creationId="{7DC3EDE5-D13E-4B81-8B1E-2E4F891A0E77}"/>
          </ac:spMkLst>
        </pc:spChg>
        <pc:spChg chg="mod">
          <ac:chgData name="Cathrine Mula Davis" userId="31995e00-b010-41a5-b3eb-2e5a667a2785" providerId="ADAL" clId="{73E68D79-EA9B-41D9-9341-BB8F53C60C3C}" dt="2021-08-28T14:27:07.791" v="9467" actId="1582"/>
          <ac:spMkLst>
            <pc:docMk/>
            <pc:sldMk cId="1083902492" sldId="1731651044"/>
            <ac:spMk id="334" creationId="{7C5D2D57-6AE3-4366-9068-C6358CA35C99}"/>
          </ac:spMkLst>
        </pc:spChg>
        <pc:spChg chg="mod">
          <ac:chgData name="Cathrine Mula Davis" userId="31995e00-b010-41a5-b3eb-2e5a667a2785" providerId="ADAL" clId="{73E68D79-EA9B-41D9-9341-BB8F53C60C3C}" dt="2021-08-28T14:27:07.791" v="9467" actId="1582"/>
          <ac:spMkLst>
            <pc:docMk/>
            <pc:sldMk cId="1083902492" sldId="1731651044"/>
            <ac:spMk id="343" creationId="{B7B36E30-1C6D-4702-BBA5-E155FA4D0C83}"/>
          </ac:spMkLst>
        </pc:spChg>
        <pc:spChg chg="mod">
          <ac:chgData name="Cathrine Mula Davis" userId="31995e00-b010-41a5-b3eb-2e5a667a2785" providerId="ADAL" clId="{73E68D79-EA9B-41D9-9341-BB8F53C60C3C}" dt="2021-08-28T14:27:07.791" v="9467" actId="1582"/>
          <ac:spMkLst>
            <pc:docMk/>
            <pc:sldMk cId="1083902492" sldId="1731651044"/>
            <ac:spMk id="347" creationId="{6DD59716-31F4-4556-B79D-8BDC1EAD6C21}"/>
          </ac:spMkLst>
        </pc:spChg>
        <pc:spChg chg="mod topLvl">
          <ac:chgData name="Cathrine Mula Davis" userId="31995e00-b010-41a5-b3eb-2e5a667a2785" providerId="ADAL" clId="{73E68D79-EA9B-41D9-9341-BB8F53C60C3C}" dt="2021-08-28T14:25:20.184" v="9462" actId="165"/>
          <ac:spMkLst>
            <pc:docMk/>
            <pc:sldMk cId="1083902492" sldId="1731651044"/>
            <ac:spMk id="349" creationId="{1D09DEA0-EE03-4B8B-83FA-AB72E0D833AB}"/>
          </ac:spMkLst>
        </pc:spChg>
        <pc:spChg chg="add mod topLvl">
          <ac:chgData name="Cathrine Mula Davis" userId="31995e00-b010-41a5-b3eb-2e5a667a2785" providerId="ADAL" clId="{73E68D79-EA9B-41D9-9341-BB8F53C60C3C}" dt="2021-08-28T14:25:20.184" v="9462" actId="165"/>
          <ac:spMkLst>
            <pc:docMk/>
            <pc:sldMk cId="1083902492" sldId="1731651044"/>
            <ac:spMk id="350" creationId="{461CDD43-707A-4F94-A23A-C0AADECC1D79}"/>
          </ac:spMkLst>
        </pc:spChg>
        <pc:spChg chg="mod">
          <ac:chgData name="Cathrine Mula Davis" userId="31995e00-b010-41a5-b3eb-2e5a667a2785" providerId="ADAL" clId="{73E68D79-EA9B-41D9-9341-BB8F53C60C3C}" dt="2021-08-28T14:24:09.347" v="9461" actId="1076"/>
          <ac:spMkLst>
            <pc:docMk/>
            <pc:sldMk cId="1083902492" sldId="1731651044"/>
            <ac:spMk id="426" creationId="{C7B94EF5-C546-44E0-9E5F-D3E010BEEAC6}"/>
          </ac:spMkLst>
        </pc:spChg>
        <pc:grpChg chg="mod topLvl">
          <ac:chgData name="Cathrine Mula Davis" userId="31995e00-b010-41a5-b3eb-2e5a667a2785" providerId="ADAL" clId="{73E68D79-EA9B-41D9-9341-BB8F53C60C3C}" dt="2021-08-28T14:26:13.909" v="9464" actId="1076"/>
          <ac:grpSpMkLst>
            <pc:docMk/>
            <pc:sldMk cId="1083902492" sldId="1731651044"/>
            <ac:grpSpMk id="2" creationId="{77626B13-F8D1-45A9-8F5A-7811D6B7416E}"/>
          </ac:grpSpMkLst>
        </pc:grpChg>
        <pc:grpChg chg="mod topLvl">
          <ac:chgData name="Cathrine Mula Davis" userId="31995e00-b010-41a5-b3eb-2e5a667a2785" providerId="ADAL" clId="{73E68D79-EA9B-41D9-9341-BB8F53C60C3C}" dt="2021-08-28T14:25:20.184" v="9462" actId="165"/>
          <ac:grpSpMkLst>
            <pc:docMk/>
            <pc:sldMk cId="1083902492" sldId="1731651044"/>
            <ac:grpSpMk id="3" creationId="{5FD76794-2DC0-4F0B-A95A-BF08D9F399E5}"/>
          </ac:grpSpMkLst>
        </pc:grpChg>
        <pc:grpChg chg="mod">
          <ac:chgData name="Cathrine Mula Davis" userId="31995e00-b010-41a5-b3eb-2e5a667a2785" providerId="ADAL" clId="{73E68D79-EA9B-41D9-9341-BB8F53C60C3C}" dt="2021-08-28T14:25:20.184" v="9462" actId="165"/>
          <ac:grpSpMkLst>
            <pc:docMk/>
            <pc:sldMk cId="1083902492" sldId="1731651044"/>
            <ac:grpSpMk id="5" creationId="{34AE3721-39E8-460B-89CA-3B3F4198A24D}"/>
          </ac:grpSpMkLst>
        </pc:grpChg>
        <pc:grpChg chg="add del mod">
          <ac:chgData name="Cathrine Mula Davis" userId="31995e00-b010-41a5-b3eb-2e5a667a2785" providerId="ADAL" clId="{73E68D79-EA9B-41D9-9341-BB8F53C60C3C}" dt="2021-08-28T12:38:48.512" v="4161" actId="165"/>
          <ac:grpSpMkLst>
            <pc:docMk/>
            <pc:sldMk cId="1083902492" sldId="1731651044"/>
            <ac:grpSpMk id="10" creationId="{F759F9EB-E6CE-42BF-B2BE-C6F9483F8D7E}"/>
          </ac:grpSpMkLst>
        </pc:grpChg>
        <pc:grpChg chg="add del mod">
          <ac:chgData name="Cathrine Mula Davis" userId="31995e00-b010-41a5-b3eb-2e5a667a2785" providerId="ADAL" clId="{73E68D79-EA9B-41D9-9341-BB8F53C60C3C}" dt="2021-08-28T12:43:29.698" v="4411" actId="165"/>
          <ac:grpSpMkLst>
            <pc:docMk/>
            <pc:sldMk cId="1083902492" sldId="1731651044"/>
            <ac:grpSpMk id="11" creationId="{2E110941-81C4-4CD2-8A2E-224EF39C3275}"/>
          </ac:grpSpMkLst>
        </pc:grpChg>
        <pc:grpChg chg="add del mod">
          <ac:chgData name="Cathrine Mula Davis" userId="31995e00-b010-41a5-b3eb-2e5a667a2785" providerId="ADAL" clId="{73E68D79-EA9B-41D9-9341-BB8F53C60C3C}" dt="2021-08-28T14:25:20.184" v="9462" actId="165"/>
          <ac:grpSpMkLst>
            <pc:docMk/>
            <pc:sldMk cId="1083902492" sldId="1731651044"/>
            <ac:grpSpMk id="13" creationId="{2C7E8CB4-84E4-47E5-9C88-100174C66FD5}"/>
          </ac:grpSpMkLst>
        </pc:grpChg>
        <pc:grpChg chg="mod">
          <ac:chgData name="Cathrine Mula Davis" userId="31995e00-b010-41a5-b3eb-2e5a667a2785" providerId="ADAL" clId="{73E68D79-EA9B-41D9-9341-BB8F53C60C3C}" dt="2021-08-28T14:25:20.184" v="9462" actId="165"/>
          <ac:grpSpMkLst>
            <pc:docMk/>
            <pc:sldMk cId="1083902492" sldId="1731651044"/>
            <ac:grpSpMk id="20" creationId="{51C205FA-831F-494E-A2C2-B81F35B51686}"/>
          </ac:grpSpMkLst>
        </pc:grpChg>
        <pc:grpChg chg="mod">
          <ac:chgData name="Cathrine Mula Davis" userId="31995e00-b010-41a5-b3eb-2e5a667a2785" providerId="ADAL" clId="{73E68D79-EA9B-41D9-9341-BB8F53C60C3C}" dt="2021-08-28T14:25:20.184" v="9462" actId="165"/>
          <ac:grpSpMkLst>
            <pc:docMk/>
            <pc:sldMk cId="1083902492" sldId="1731651044"/>
            <ac:grpSpMk id="24" creationId="{9EEAEAD0-76EA-4DE0-809E-C5899031240C}"/>
          </ac:grpSpMkLst>
        </pc:grpChg>
        <pc:grpChg chg="mod">
          <ac:chgData name="Cathrine Mula Davis" userId="31995e00-b010-41a5-b3eb-2e5a667a2785" providerId="ADAL" clId="{73E68D79-EA9B-41D9-9341-BB8F53C60C3C}" dt="2021-08-28T14:25:20.184" v="9462" actId="165"/>
          <ac:grpSpMkLst>
            <pc:docMk/>
            <pc:sldMk cId="1083902492" sldId="1731651044"/>
            <ac:grpSpMk id="39" creationId="{9EBD539E-A3AC-4391-BD4F-28703C8EF76A}"/>
          </ac:grpSpMkLst>
        </pc:grpChg>
        <pc:grpChg chg="mod">
          <ac:chgData name="Cathrine Mula Davis" userId="31995e00-b010-41a5-b3eb-2e5a667a2785" providerId="ADAL" clId="{73E68D79-EA9B-41D9-9341-BB8F53C60C3C}" dt="2021-08-28T14:25:20.184" v="9462" actId="165"/>
          <ac:grpSpMkLst>
            <pc:docMk/>
            <pc:sldMk cId="1083902492" sldId="1731651044"/>
            <ac:grpSpMk id="46" creationId="{129FBF06-5CC7-4017-A5BC-AB8ED667D1C4}"/>
          </ac:grpSpMkLst>
        </pc:grpChg>
        <pc:grpChg chg="mod">
          <ac:chgData name="Cathrine Mula Davis" userId="31995e00-b010-41a5-b3eb-2e5a667a2785" providerId="ADAL" clId="{73E68D79-EA9B-41D9-9341-BB8F53C60C3C}" dt="2021-08-28T14:25:20.184" v="9462" actId="165"/>
          <ac:grpSpMkLst>
            <pc:docMk/>
            <pc:sldMk cId="1083902492" sldId="1731651044"/>
            <ac:grpSpMk id="48" creationId="{A15DE2DD-E084-44DF-9544-3614F3A20EFF}"/>
          </ac:grpSpMkLst>
        </pc:grpChg>
        <pc:grpChg chg="mod">
          <ac:chgData name="Cathrine Mula Davis" userId="31995e00-b010-41a5-b3eb-2e5a667a2785" providerId="ADAL" clId="{73E68D79-EA9B-41D9-9341-BB8F53C60C3C}" dt="2021-08-28T14:25:20.184" v="9462" actId="165"/>
          <ac:grpSpMkLst>
            <pc:docMk/>
            <pc:sldMk cId="1083902492" sldId="1731651044"/>
            <ac:grpSpMk id="61" creationId="{A782397D-B9A5-429B-B1E1-DEFA837CACF2}"/>
          </ac:grpSpMkLst>
        </pc:grpChg>
        <pc:grpChg chg="mod">
          <ac:chgData name="Cathrine Mula Davis" userId="31995e00-b010-41a5-b3eb-2e5a667a2785" providerId="ADAL" clId="{73E68D79-EA9B-41D9-9341-BB8F53C60C3C}" dt="2021-08-28T14:25:20.184" v="9462" actId="165"/>
          <ac:grpSpMkLst>
            <pc:docMk/>
            <pc:sldMk cId="1083902492" sldId="1731651044"/>
            <ac:grpSpMk id="71" creationId="{AAB0CBBD-4D34-459D-85C4-A2D59C3BF43B}"/>
          </ac:grpSpMkLst>
        </pc:grpChg>
        <pc:grpChg chg="mod">
          <ac:chgData name="Cathrine Mula Davis" userId="31995e00-b010-41a5-b3eb-2e5a667a2785" providerId="ADAL" clId="{73E68D79-EA9B-41D9-9341-BB8F53C60C3C}" dt="2021-08-28T14:25:20.184" v="9462" actId="165"/>
          <ac:grpSpMkLst>
            <pc:docMk/>
            <pc:sldMk cId="1083902492" sldId="1731651044"/>
            <ac:grpSpMk id="79" creationId="{1F064038-08AF-4B0C-9961-44AD215C62B5}"/>
          </ac:grpSpMkLst>
        </pc:grpChg>
        <pc:grpChg chg="mod">
          <ac:chgData name="Cathrine Mula Davis" userId="31995e00-b010-41a5-b3eb-2e5a667a2785" providerId="ADAL" clId="{73E68D79-EA9B-41D9-9341-BB8F53C60C3C}" dt="2021-08-28T14:25:20.184" v="9462" actId="165"/>
          <ac:grpSpMkLst>
            <pc:docMk/>
            <pc:sldMk cId="1083902492" sldId="1731651044"/>
            <ac:grpSpMk id="83" creationId="{CF36ED28-78A4-4358-A567-2713D38793A3}"/>
          </ac:grpSpMkLst>
        </pc:grpChg>
        <pc:grpChg chg="mod">
          <ac:chgData name="Cathrine Mula Davis" userId="31995e00-b010-41a5-b3eb-2e5a667a2785" providerId="ADAL" clId="{73E68D79-EA9B-41D9-9341-BB8F53C60C3C}" dt="2021-08-28T14:25:20.184" v="9462" actId="165"/>
          <ac:grpSpMkLst>
            <pc:docMk/>
            <pc:sldMk cId="1083902492" sldId="1731651044"/>
            <ac:grpSpMk id="91" creationId="{889FF942-D1B1-49C7-9829-6C4813F175A1}"/>
          </ac:grpSpMkLst>
        </pc:grpChg>
        <pc:grpChg chg="mod">
          <ac:chgData name="Cathrine Mula Davis" userId="31995e00-b010-41a5-b3eb-2e5a667a2785" providerId="ADAL" clId="{73E68D79-EA9B-41D9-9341-BB8F53C60C3C}" dt="2021-08-28T14:25:20.184" v="9462" actId="165"/>
          <ac:grpSpMkLst>
            <pc:docMk/>
            <pc:sldMk cId="1083902492" sldId="1731651044"/>
            <ac:grpSpMk id="106" creationId="{6692D087-FECA-4633-BE49-792219202751}"/>
          </ac:grpSpMkLst>
        </pc:grpChg>
        <pc:grpChg chg="mod">
          <ac:chgData name="Cathrine Mula Davis" userId="31995e00-b010-41a5-b3eb-2e5a667a2785" providerId="ADAL" clId="{73E68D79-EA9B-41D9-9341-BB8F53C60C3C}" dt="2021-08-28T14:25:20.184" v="9462" actId="165"/>
          <ac:grpSpMkLst>
            <pc:docMk/>
            <pc:sldMk cId="1083902492" sldId="1731651044"/>
            <ac:grpSpMk id="110" creationId="{23133D40-7556-4A51-9D3A-6B5FA3C8FFC8}"/>
          </ac:grpSpMkLst>
        </pc:grpChg>
        <pc:grpChg chg="mod topLvl">
          <ac:chgData name="Cathrine Mula Davis" userId="31995e00-b010-41a5-b3eb-2e5a667a2785" providerId="ADAL" clId="{73E68D79-EA9B-41D9-9341-BB8F53C60C3C}" dt="2021-08-28T14:25:20.184" v="9462" actId="165"/>
          <ac:grpSpMkLst>
            <pc:docMk/>
            <pc:sldMk cId="1083902492" sldId="1731651044"/>
            <ac:grpSpMk id="239" creationId="{99F7C580-8565-4B0C-AFD3-BFCB2ED80F4E}"/>
          </ac:grpSpMkLst>
        </pc:grpChg>
        <pc:grpChg chg="mod">
          <ac:chgData name="Cathrine Mula Davis" userId="31995e00-b010-41a5-b3eb-2e5a667a2785" providerId="ADAL" clId="{73E68D79-EA9B-41D9-9341-BB8F53C60C3C}" dt="2021-08-28T14:25:20.184" v="9462" actId="165"/>
          <ac:grpSpMkLst>
            <pc:docMk/>
            <pc:sldMk cId="1083902492" sldId="1731651044"/>
            <ac:grpSpMk id="251" creationId="{F8F70FC3-A9D0-437B-B7BE-659F2A1F4EC4}"/>
          </ac:grpSpMkLst>
        </pc:grpChg>
        <pc:grpChg chg="mod topLvl">
          <ac:chgData name="Cathrine Mula Davis" userId="31995e00-b010-41a5-b3eb-2e5a667a2785" providerId="ADAL" clId="{73E68D79-EA9B-41D9-9341-BB8F53C60C3C}" dt="2021-08-28T14:28:21.447" v="9490" actId="1035"/>
          <ac:grpSpMkLst>
            <pc:docMk/>
            <pc:sldMk cId="1083902492" sldId="1731651044"/>
            <ac:grpSpMk id="256" creationId="{31B2E043-1866-4B29-BDD8-88BB55E969DC}"/>
          </ac:grpSpMkLst>
        </pc:grpChg>
        <pc:grpChg chg="mod">
          <ac:chgData name="Cathrine Mula Davis" userId="31995e00-b010-41a5-b3eb-2e5a667a2785" providerId="ADAL" clId="{73E68D79-EA9B-41D9-9341-BB8F53C60C3C}" dt="2021-08-28T14:25:20.184" v="9462" actId="165"/>
          <ac:grpSpMkLst>
            <pc:docMk/>
            <pc:sldMk cId="1083902492" sldId="1731651044"/>
            <ac:grpSpMk id="259" creationId="{1FF1759C-1FD3-4277-918E-B982ADAFCF1D}"/>
          </ac:grpSpMkLst>
        </pc:grpChg>
        <pc:grpChg chg="mod">
          <ac:chgData name="Cathrine Mula Davis" userId="31995e00-b010-41a5-b3eb-2e5a667a2785" providerId="ADAL" clId="{73E68D79-EA9B-41D9-9341-BB8F53C60C3C}" dt="2021-08-28T14:25:20.184" v="9462" actId="165"/>
          <ac:grpSpMkLst>
            <pc:docMk/>
            <pc:sldMk cId="1083902492" sldId="1731651044"/>
            <ac:grpSpMk id="261" creationId="{25B4E4F1-5E2D-42C3-83C2-6F9376C541AE}"/>
          </ac:grpSpMkLst>
        </pc:grpChg>
        <pc:grpChg chg="mod">
          <ac:chgData name="Cathrine Mula Davis" userId="31995e00-b010-41a5-b3eb-2e5a667a2785" providerId="ADAL" clId="{73E68D79-EA9B-41D9-9341-BB8F53C60C3C}" dt="2021-08-28T14:25:20.184" v="9462" actId="165"/>
          <ac:grpSpMkLst>
            <pc:docMk/>
            <pc:sldMk cId="1083902492" sldId="1731651044"/>
            <ac:grpSpMk id="265" creationId="{37436265-1B49-4B2A-8721-11AD0269FDC2}"/>
          </ac:grpSpMkLst>
        </pc:grpChg>
        <pc:grpChg chg="mod">
          <ac:chgData name="Cathrine Mula Davis" userId="31995e00-b010-41a5-b3eb-2e5a667a2785" providerId="ADAL" clId="{73E68D79-EA9B-41D9-9341-BB8F53C60C3C}" dt="2021-08-28T14:25:20.184" v="9462" actId="165"/>
          <ac:grpSpMkLst>
            <pc:docMk/>
            <pc:sldMk cId="1083902492" sldId="1731651044"/>
            <ac:grpSpMk id="275" creationId="{8D34C1C6-7175-48F9-B5F9-C773DF3070B4}"/>
          </ac:grpSpMkLst>
        </pc:grpChg>
        <pc:grpChg chg="mod">
          <ac:chgData name="Cathrine Mula Davis" userId="31995e00-b010-41a5-b3eb-2e5a667a2785" providerId="ADAL" clId="{73E68D79-EA9B-41D9-9341-BB8F53C60C3C}" dt="2021-08-28T14:25:20.184" v="9462" actId="165"/>
          <ac:grpSpMkLst>
            <pc:docMk/>
            <pc:sldMk cId="1083902492" sldId="1731651044"/>
            <ac:grpSpMk id="279" creationId="{A8A10BA1-A0FA-4C2D-888E-F7051A47113B}"/>
          </ac:grpSpMkLst>
        </pc:grpChg>
        <pc:grpChg chg="mod topLvl">
          <ac:chgData name="Cathrine Mula Davis" userId="31995e00-b010-41a5-b3eb-2e5a667a2785" providerId="ADAL" clId="{73E68D79-EA9B-41D9-9341-BB8F53C60C3C}" dt="2021-08-28T14:25:20.184" v="9462" actId="165"/>
          <ac:grpSpMkLst>
            <pc:docMk/>
            <pc:sldMk cId="1083902492" sldId="1731651044"/>
            <ac:grpSpMk id="287" creationId="{2D2820A1-70C1-4E38-8D5B-25BB99DB2FBA}"/>
          </ac:grpSpMkLst>
        </pc:grpChg>
        <pc:grpChg chg="mod">
          <ac:chgData name="Cathrine Mula Davis" userId="31995e00-b010-41a5-b3eb-2e5a667a2785" providerId="ADAL" clId="{73E68D79-EA9B-41D9-9341-BB8F53C60C3C}" dt="2021-08-28T14:25:20.184" v="9462" actId="165"/>
          <ac:grpSpMkLst>
            <pc:docMk/>
            <pc:sldMk cId="1083902492" sldId="1731651044"/>
            <ac:grpSpMk id="288" creationId="{3E5F263C-B806-44B3-993C-59119095000E}"/>
          </ac:grpSpMkLst>
        </pc:grpChg>
        <pc:grpChg chg="mod">
          <ac:chgData name="Cathrine Mula Davis" userId="31995e00-b010-41a5-b3eb-2e5a667a2785" providerId="ADAL" clId="{73E68D79-EA9B-41D9-9341-BB8F53C60C3C}" dt="2021-08-28T14:25:20.184" v="9462" actId="165"/>
          <ac:grpSpMkLst>
            <pc:docMk/>
            <pc:sldMk cId="1083902492" sldId="1731651044"/>
            <ac:grpSpMk id="308" creationId="{BBDD6A5C-3D8F-4B27-8A7A-BC79B9D46D12}"/>
          </ac:grpSpMkLst>
        </pc:grpChg>
        <pc:grpChg chg="mod topLvl">
          <ac:chgData name="Cathrine Mula Davis" userId="31995e00-b010-41a5-b3eb-2e5a667a2785" providerId="ADAL" clId="{73E68D79-EA9B-41D9-9341-BB8F53C60C3C}" dt="2021-08-28T14:25:20.184" v="9462" actId="165"/>
          <ac:grpSpMkLst>
            <pc:docMk/>
            <pc:sldMk cId="1083902492" sldId="1731651044"/>
            <ac:grpSpMk id="314" creationId="{50B789F2-D113-4DB2-B47A-53B9A38ADAF1}"/>
          </ac:grpSpMkLst>
        </pc:grpChg>
        <pc:grpChg chg="mod">
          <ac:chgData name="Cathrine Mula Davis" userId="31995e00-b010-41a5-b3eb-2e5a667a2785" providerId="ADAL" clId="{73E68D79-EA9B-41D9-9341-BB8F53C60C3C}" dt="2021-08-28T14:25:20.184" v="9462" actId="165"/>
          <ac:grpSpMkLst>
            <pc:docMk/>
            <pc:sldMk cId="1083902492" sldId="1731651044"/>
            <ac:grpSpMk id="315" creationId="{81069B82-363B-4203-93EE-BE07A8141C3B}"/>
          </ac:grpSpMkLst>
        </pc:grpChg>
        <pc:grpChg chg="mod topLvl">
          <ac:chgData name="Cathrine Mula Davis" userId="31995e00-b010-41a5-b3eb-2e5a667a2785" providerId="ADAL" clId="{73E68D79-EA9B-41D9-9341-BB8F53C60C3C}" dt="2021-08-28T14:25:20.184" v="9462" actId="165"/>
          <ac:grpSpMkLst>
            <pc:docMk/>
            <pc:sldMk cId="1083902492" sldId="1731651044"/>
            <ac:grpSpMk id="332" creationId="{64F604E0-A831-4A41-95D3-B4BF3EEA8541}"/>
          </ac:grpSpMkLst>
        </pc:grpChg>
        <pc:grpChg chg="mod topLvl">
          <ac:chgData name="Cathrine Mula Davis" userId="31995e00-b010-41a5-b3eb-2e5a667a2785" providerId="ADAL" clId="{73E68D79-EA9B-41D9-9341-BB8F53C60C3C}" dt="2021-08-28T14:25:20.184" v="9462" actId="165"/>
          <ac:grpSpMkLst>
            <pc:docMk/>
            <pc:sldMk cId="1083902492" sldId="1731651044"/>
            <ac:grpSpMk id="1046" creationId="{583BB018-FF22-4113-ACB7-98C57631920C}"/>
          </ac:grpSpMkLst>
        </pc:grpChg>
        <pc:picChg chg="mod topLvl">
          <ac:chgData name="Cathrine Mula Davis" userId="31995e00-b010-41a5-b3eb-2e5a667a2785" providerId="ADAL" clId="{73E68D79-EA9B-41D9-9341-BB8F53C60C3C}" dt="2021-08-28T14:25:20.184" v="9462" actId="165"/>
          <ac:picMkLst>
            <pc:docMk/>
            <pc:sldMk cId="1083902492" sldId="1731651044"/>
            <ac:picMk id="4" creationId="{B3167483-FE68-457D-ABC7-652173596F1F}"/>
          </ac:picMkLst>
        </pc:picChg>
        <pc:picChg chg="mod topLvl">
          <ac:chgData name="Cathrine Mula Davis" userId="31995e00-b010-41a5-b3eb-2e5a667a2785" providerId="ADAL" clId="{73E68D79-EA9B-41D9-9341-BB8F53C60C3C}" dt="2021-08-28T14:25:20.184" v="9462" actId="165"/>
          <ac:picMkLst>
            <pc:docMk/>
            <pc:sldMk cId="1083902492" sldId="1731651044"/>
            <ac:picMk id="9" creationId="{BF977D06-1BE7-402C-BCA7-F0CC5CE290FB}"/>
          </ac:picMkLst>
        </pc:picChg>
        <pc:picChg chg="mod">
          <ac:chgData name="Cathrine Mula Davis" userId="31995e00-b010-41a5-b3eb-2e5a667a2785" providerId="ADAL" clId="{73E68D79-EA9B-41D9-9341-BB8F53C60C3C}" dt="2021-08-28T14:25:20.184" v="9462" actId="165"/>
          <ac:picMkLst>
            <pc:docMk/>
            <pc:sldMk cId="1083902492" sldId="1731651044"/>
            <ac:picMk id="30" creationId="{E46D2824-8C2E-467D-83B9-0B2F6AB6A863}"/>
          </ac:picMkLst>
        </pc:picChg>
        <pc:picChg chg="mod">
          <ac:chgData name="Cathrine Mula Davis" userId="31995e00-b010-41a5-b3eb-2e5a667a2785" providerId="ADAL" clId="{73E68D79-EA9B-41D9-9341-BB8F53C60C3C}" dt="2021-08-28T14:25:20.184" v="9462" actId="165"/>
          <ac:picMkLst>
            <pc:docMk/>
            <pc:sldMk cId="1083902492" sldId="1731651044"/>
            <ac:picMk id="34" creationId="{28F0B88B-B1F3-4880-8A6A-BE0105255883}"/>
          </ac:picMkLst>
        </pc:picChg>
        <pc:picChg chg="mod">
          <ac:chgData name="Cathrine Mula Davis" userId="31995e00-b010-41a5-b3eb-2e5a667a2785" providerId="ADAL" clId="{73E68D79-EA9B-41D9-9341-BB8F53C60C3C}" dt="2021-08-28T14:25:20.184" v="9462" actId="165"/>
          <ac:picMkLst>
            <pc:docMk/>
            <pc:sldMk cId="1083902492" sldId="1731651044"/>
            <ac:picMk id="70" creationId="{0B9FEEFD-6E10-4E8C-AD38-FBE3DB314FF4}"/>
          </ac:picMkLst>
        </pc:picChg>
        <pc:picChg chg="mod">
          <ac:chgData name="Cathrine Mula Davis" userId="31995e00-b010-41a5-b3eb-2e5a667a2785" providerId="ADAL" clId="{73E68D79-EA9B-41D9-9341-BB8F53C60C3C}" dt="2021-08-28T14:27:19.050" v="9469" actId="1582"/>
          <ac:picMkLst>
            <pc:docMk/>
            <pc:sldMk cId="1083902492" sldId="1731651044"/>
            <ac:picMk id="75" creationId="{AC3B7DF3-8B75-4F06-B174-5F7D2F1CE237}"/>
          </ac:picMkLst>
        </pc:picChg>
        <pc:picChg chg="mod">
          <ac:chgData name="Cathrine Mula Davis" userId="31995e00-b010-41a5-b3eb-2e5a667a2785" providerId="ADAL" clId="{73E68D79-EA9B-41D9-9341-BB8F53C60C3C}" dt="2021-08-28T14:27:19.050" v="9469" actId="1582"/>
          <ac:picMkLst>
            <pc:docMk/>
            <pc:sldMk cId="1083902492" sldId="1731651044"/>
            <ac:picMk id="76" creationId="{476EF7E4-645C-4714-8961-CBC354058A37}"/>
          </ac:picMkLst>
        </pc:picChg>
        <pc:picChg chg="mod">
          <ac:chgData name="Cathrine Mula Davis" userId="31995e00-b010-41a5-b3eb-2e5a667a2785" providerId="ADAL" clId="{73E68D79-EA9B-41D9-9341-BB8F53C60C3C}" dt="2021-08-28T14:27:19.050" v="9469" actId="1582"/>
          <ac:picMkLst>
            <pc:docMk/>
            <pc:sldMk cId="1083902492" sldId="1731651044"/>
            <ac:picMk id="84" creationId="{B692F3AF-2480-44F4-9B45-77E39E6B78D0}"/>
          </ac:picMkLst>
        </pc:picChg>
        <pc:picChg chg="mod">
          <ac:chgData name="Cathrine Mula Davis" userId="31995e00-b010-41a5-b3eb-2e5a667a2785" providerId="ADAL" clId="{73E68D79-EA9B-41D9-9341-BB8F53C60C3C}" dt="2021-08-28T14:27:19.050" v="9469" actId="1582"/>
          <ac:picMkLst>
            <pc:docMk/>
            <pc:sldMk cId="1083902492" sldId="1731651044"/>
            <ac:picMk id="89" creationId="{8DBB03AF-0B6A-49F6-AE21-8FE27B1AD7EB}"/>
          </ac:picMkLst>
        </pc:picChg>
        <pc:picChg chg="mod">
          <ac:chgData name="Cathrine Mula Davis" userId="31995e00-b010-41a5-b3eb-2e5a667a2785" providerId="ADAL" clId="{73E68D79-EA9B-41D9-9341-BB8F53C60C3C}" dt="2021-08-28T14:27:36.251" v="9471" actId="1582"/>
          <ac:picMkLst>
            <pc:docMk/>
            <pc:sldMk cId="1083902492" sldId="1731651044"/>
            <ac:picMk id="102" creationId="{C3053E83-25AD-44E1-9048-DBC4CF064075}"/>
          </ac:picMkLst>
        </pc:picChg>
        <pc:picChg chg="mod">
          <ac:chgData name="Cathrine Mula Davis" userId="31995e00-b010-41a5-b3eb-2e5a667a2785" providerId="ADAL" clId="{73E68D79-EA9B-41D9-9341-BB8F53C60C3C}" dt="2021-08-28T14:27:36.251" v="9471" actId="1582"/>
          <ac:picMkLst>
            <pc:docMk/>
            <pc:sldMk cId="1083902492" sldId="1731651044"/>
            <ac:picMk id="103" creationId="{5251A33A-8D56-4FDA-95E2-305F92F00252}"/>
          </ac:picMkLst>
        </pc:picChg>
        <pc:picChg chg="mod">
          <ac:chgData name="Cathrine Mula Davis" userId="31995e00-b010-41a5-b3eb-2e5a667a2785" providerId="ADAL" clId="{73E68D79-EA9B-41D9-9341-BB8F53C60C3C}" dt="2021-08-28T14:27:36.251" v="9471" actId="1582"/>
          <ac:picMkLst>
            <pc:docMk/>
            <pc:sldMk cId="1083902492" sldId="1731651044"/>
            <ac:picMk id="111" creationId="{366698E7-656F-4262-A957-006B5B65D127}"/>
          </ac:picMkLst>
        </pc:picChg>
        <pc:picChg chg="mod">
          <ac:chgData name="Cathrine Mula Davis" userId="31995e00-b010-41a5-b3eb-2e5a667a2785" providerId="ADAL" clId="{73E68D79-EA9B-41D9-9341-BB8F53C60C3C}" dt="2021-08-28T14:27:36.251" v="9471" actId="1582"/>
          <ac:picMkLst>
            <pc:docMk/>
            <pc:sldMk cId="1083902492" sldId="1731651044"/>
            <ac:picMk id="116" creationId="{E47A8CC6-5F54-4953-8178-AA590B7A0878}"/>
          </ac:picMkLst>
        </pc:picChg>
        <pc:picChg chg="mod">
          <ac:chgData name="Cathrine Mula Davis" userId="31995e00-b010-41a5-b3eb-2e5a667a2785" providerId="ADAL" clId="{73E68D79-EA9B-41D9-9341-BB8F53C60C3C}" dt="2021-08-28T14:25:20.184" v="9462" actId="165"/>
          <ac:picMkLst>
            <pc:docMk/>
            <pc:sldMk cId="1083902492" sldId="1731651044"/>
            <ac:picMk id="214" creationId="{CC3961AD-BC03-44A2-957E-BC2C9B6ADD3A}"/>
          </ac:picMkLst>
        </pc:picChg>
        <pc:picChg chg="mod">
          <ac:chgData name="Cathrine Mula Davis" userId="31995e00-b010-41a5-b3eb-2e5a667a2785" providerId="ADAL" clId="{73E68D79-EA9B-41D9-9341-BB8F53C60C3C}" dt="2021-08-28T14:25:20.184" v="9462" actId="165"/>
          <ac:picMkLst>
            <pc:docMk/>
            <pc:sldMk cId="1083902492" sldId="1731651044"/>
            <ac:picMk id="219" creationId="{6BF23370-C5DE-4319-8345-0E2B7B712689}"/>
          </ac:picMkLst>
        </pc:picChg>
        <pc:picChg chg="add mod topLvl">
          <ac:chgData name="Cathrine Mula Davis" userId="31995e00-b010-41a5-b3eb-2e5a667a2785" providerId="ADAL" clId="{73E68D79-EA9B-41D9-9341-BB8F53C60C3C}" dt="2021-08-28T14:25:20.184" v="9462" actId="165"/>
          <ac:picMkLst>
            <pc:docMk/>
            <pc:sldMk cId="1083902492" sldId="1731651044"/>
            <ac:picMk id="237" creationId="{696B5198-7DC7-42B3-9BC2-EAD991D09C9C}"/>
          </ac:picMkLst>
        </pc:picChg>
        <pc:picChg chg="mod">
          <ac:chgData name="Cathrine Mula Davis" userId="31995e00-b010-41a5-b3eb-2e5a667a2785" providerId="ADAL" clId="{73E68D79-EA9B-41D9-9341-BB8F53C60C3C}" dt="2021-08-28T14:25:20.184" v="9462" actId="165"/>
          <ac:picMkLst>
            <pc:docMk/>
            <pc:sldMk cId="1083902492" sldId="1731651044"/>
            <ac:picMk id="252" creationId="{A9B0C2A6-9440-490D-9C5D-962E320A4E9E}"/>
          </ac:picMkLst>
        </pc:picChg>
        <pc:picChg chg="mod">
          <ac:chgData name="Cathrine Mula Davis" userId="31995e00-b010-41a5-b3eb-2e5a667a2785" providerId="ADAL" clId="{73E68D79-EA9B-41D9-9341-BB8F53C60C3C}" dt="2021-08-28T14:25:20.184" v="9462" actId="165"/>
          <ac:picMkLst>
            <pc:docMk/>
            <pc:sldMk cId="1083902492" sldId="1731651044"/>
            <ac:picMk id="254" creationId="{68090605-010E-4745-888D-46A5BABE01AF}"/>
          </ac:picMkLst>
        </pc:picChg>
        <pc:picChg chg="mod topLvl">
          <ac:chgData name="Cathrine Mula Davis" userId="31995e00-b010-41a5-b3eb-2e5a667a2785" providerId="ADAL" clId="{73E68D79-EA9B-41D9-9341-BB8F53C60C3C}" dt="2021-08-28T14:25:20.184" v="9462" actId="165"/>
          <ac:picMkLst>
            <pc:docMk/>
            <pc:sldMk cId="1083902492" sldId="1731651044"/>
            <ac:picMk id="255" creationId="{49075EF4-CEED-472C-B0C9-C718FBC3DC84}"/>
          </ac:picMkLst>
        </pc:picChg>
        <pc:picChg chg="mod">
          <ac:chgData name="Cathrine Mula Davis" userId="31995e00-b010-41a5-b3eb-2e5a667a2785" providerId="ADAL" clId="{73E68D79-EA9B-41D9-9341-BB8F53C60C3C}" dt="2021-08-28T14:27:26.575" v="9470" actId="1582"/>
          <ac:picMkLst>
            <pc:docMk/>
            <pc:sldMk cId="1083902492" sldId="1731651044"/>
            <ac:picMk id="260" creationId="{8018A11B-9F09-4298-99DD-22B3CD6DB2AB}"/>
          </ac:picMkLst>
        </pc:picChg>
        <pc:picChg chg="mod">
          <ac:chgData name="Cathrine Mula Davis" userId="31995e00-b010-41a5-b3eb-2e5a667a2785" providerId="ADAL" clId="{73E68D79-EA9B-41D9-9341-BB8F53C60C3C}" dt="2021-08-28T14:27:26.575" v="9470" actId="1582"/>
          <ac:picMkLst>
            <pc:docMk/>
            <pc:sldMk cId="1083902492" sldId="1731651044"/>
            <ac:picMk id="271" creationId="{4E0831BB-3318-4DB4-9966-C956A4B39E3A}"/>
          </ac:picMkLst>
        </pc:picChg>
        <pc:picChg chg="mod">
          <ac:chgData name="Cathrine Mula Davis" userId="31995e00-b010-41a5-b3eb-2e5a667a2785" providerId="ADAL" clId="{73E68D79-EA9B-41D9-9341-BB8F53C60C3C}" dt="2021-08-28T14:27:26.575" v="9470" actId="1582"/>
          <ac:picMkLst>
            <pc:docMk/>
            <pc:sldMk cId="1083902492" sldId="1731651044"/>
            <ac:picMk id="272" creationId="{3157D1DE-1731-4D8A-906B-3B5E3ABAB3B3}"/>
          </ac:picMkLst>
        </pc:picChg>
        <pc:picChg chg="mod">
          <ac:chgData name="Cathrine Mula Davis" userId="31995e00-b010-41a5-b3eb-2e5a667a2785" providerId="ADAL" clId="{73E68D79-EA9B-41D9-9341-BB8F53C60C3C}" dt="2021-08-28T14:27:26.575" v="9470" actId="1582"/>
          <ac:picMkLst>
            <pc:docMk/>
            <pc:sldMk cId="1083902492" sldId="1731651044"/>
            <ac:picMk id="273" creationId="{7A14D4CF-842E-4767-B665-8E3B2A7E3C98}"/>
          </ac:picMkLst>
        </pc:picChg>
        <pc:picChg chg="mod">
          <ac:chgData name="Cathrine Mula Davis" userId="31995e00-b010-41a5-b3eb-2e5a667a2785" providerId="ADAL" clId="{73E68D79-EA9B-41D9-9341-BB8F53C60C3C}" dt="2021-08-28T14:27:26.575" v="9470" actId="1582"/>
          <ac:picMkLst>
            <pc:docMk/>
            <pc:sldMk cId="1083902492" sldId="1731651044"/>
            <ac:picMk id="277" creationId="{7877429C-0D81-41C7-85AE-5F867FED941B}"/>
          </ac:picMkLst>
        </pc:picChg>
        <pc:picChg chg="mod">
          <ac:chgData name="Cathrine Mula Davis" userId="31995e00-b010-41a5-b3eb-2e5a667a2785" providerId="ADAL" clId="{73E68D79-EA9B-41D9-9341-BB8F53C60C3C}" dt="2021-08-28T14:27:26.575" v="9470" actId="1582"/>
          <ac:picMkLst>
            <pc:docMk/>
            <pc:sldMk cId="1083902492" sldId="1731651044"/>
            <ac:picMk id="281" creationId="{2F999FA9-2848-4A28-B96A-09800DE82C1A}"/>
          </ac:picMkLst>
        </pc:picChg>
        <pc:picChg chg="mod topLvl">
          <ac:chgData name="Cathrine Mula Davis" userId="31995e00-b010-41a5-b3eb-2e5a667a2785" providerId="ADAL" clId="{73E68D79-EA9B-41D9-9341-BB8F53C60C3C}" dt="2021-08-28T14:25:20.184" v="9462" actId="165"/>
          <ac:picMkLst>
            <pc:docMk/>
            <pc:sldMk cId="1083902492" sldId="1731651044"/>
            <ac:picMk id="285" creationId="{99814FEC-8186-4F9F-881B-410A0BD278B7}"/>
          </ac:picMkLst>
        </pc:picChg>
        <pc:picChg chg="mod">
          <ac:chgData name="Cathrine Mula Davis" userId="31995e00-b010-41a5-b3eb-2e5a667a2785" providerId="ADAL" clId="{73E68D79-EA9B-41D9-9341-BB8F53C60C3C}" dt="2021-08-28T14:27:13.049" v="9468" actId="1582"/>
          <ac:picMkLst>
            <pc:docMk/>
            <pc:sldMk cId="1083902492" sldId="1731651044"/>
            <ac:picMk id="289" creationId="{2D11A3A6-8899-4C10-AB60-BF5E7A4D2CD2}"/>
          </ac:picMkLst>
        </pc:picChg>
        <pc:picChg chg="mod">
          <ac:chgData name="Cathrine Mula Davis" userId="31995e00-b010-41a5-b3eb-2e5a667a2785" providerId="ADAL" clId="{73E68D79-EA9B-41D9-9341-BB8F53C60C3C}" dt="2021-08-28T14:27:13.049" v="9468" actId="1582"/>
          <ac:picMkLst>
            <pc:docMk/>
            <pc:sldMk cId="1083902492" sldId="1731651044"/>
            <ac:picMk id="309" creationId="{F3A53BCE-B062-4DA9-870F-8F34A25AE08A}"/>
          </ac:picMkLst>
        </pc:picChg>
        <pc:picChg chg="mod topLvl">
          <ac:chgData name="Cathrine Mula Davis" userId="31995e00-b010-41a5-b3eb-2e5a667a2785" providerId="ADAL" clId="{73E68D79-EA9B-41D9-9341-BB8F53C60C3C}" dt="2021-08-28T14:25:20.184" v="9462" actId="165"/>
          <ac:picMkLst>
            <pc:docMk/>
            <pc:sldMk cId="1083902492" sldId="1731651044"/>
            <ac:picMk id="313" creationId="{8EB033F2-B354-4B98-860F-3A9D32658913}"/>
          </ac:picMkLst>
        </pc:picChg>
        <pc:picChg chg="mod">
          <ac:chgData name="Cathrine Mula Davis" userId="31995e00-b010-41a5-b3eb-2e5a667a2785" providerId="ADAL" clId="{73E68D79-EA9B-41D9-9341-BB8F53C60C3C}" dt="2021-08-28T14:26:59.936" v="9466" actId="1582"/>
          <ac:picMkLst>
            <pc:docMk/>
            <pc:sldMk cId="1083902492" sldId="1731651044"/>
            <ac:picMk id="329" creationId="{FB56AB59-8BC9-4116-ABD2-2CAC2184FD25}"/>
          </ac:picMkLst>
        </pc:picChg>
        <pc:picChg chg="mod topLvl">
          <ac:chgData name="Cathrine Mula Davis" userId="31995e00-b010-41a5-b3eb-2e5a667a2785" providerId="ADAL" clId="{73E68D79-EA9B-41D9-9341-BB8F53C60C3C}" dt="2021-08-28T14:25:20.184" v="9462" actId="165"/>
          <ac:picMkLst>
            <pc:docMk/>
            <pc:sldMk cId="1083902492" sldId="1731651044"/>
            <ac:picMk id="331" creationId="{9D8022BD-6260-435F-884B-46E9CEC518C9}"/>
          </ac:picMkLst>
        </pc:picChg>
        <pc:picChg chg="mod topLvl">
          <ac:chgData name="Cathrine Mula Davis" userId="31995e00-b010-41a5-b3eb-2e5a667a2785" providerId="ADAL" clId="{73E68D79-EA9B-41D9-9341-BB8F53C60C3C}" dt="2021-08-28T14:25:20.184" v="9462" actId="165"/>
          <ac:picMkLst>
            <pc:docMk/>
            <pc:sldMk cId="1083902492" sldId="1731651044"/>
            <ac:picMk id="348" creationId="{05DFB4EC-7501-4AB5-BFE4-CAEE762D0169}"/>
          </ac:picMkLst>
        </pc:picChg>
        <pc:picChg chg="add mod topLvl">
          <ac:chgData name="Cathrine Mula Davis" userId="31995e00-b010-41a5-b3eb-2e5a667a2785" providerId="ADAL" clId="{73E68D79-EA9B-41D9-9341-BB8F53C60C3C}" dt="2021-08-28T14:25:20.184" v="9462" actId="165"/>
          <ac:picMkLst>
            <pc:docMk/>
            <pc:sldMk cId="1083902492" sldId="1731651044"/>
            <ac:picMk id="351" creationId="{F75551B9-9FAC-43B5-9A62-C6E88CFBF089}"/>
          </ac:picMkLst>
        </pc:picChg>
        <pc:cxnChg chg="mod">
          <ac:chgData name="Cathrine Mula Davis" userId="31995e00-b010-41a5-b3eb-2e5a667a2785" providerId="ADAL" clId="{73E68D79-EA9B-41D9-9341-BB8F53C60C3C}" dt="2021-08-28T14:25:20.184" v="9462" actId="165"/>
          <ac:cxnSpMkLst>
            <pc:docMk/>
            <pc:sldMk cId="1083902492" sldId="1731651044"/>
            <ac:cxnSpMk id="12" creationId="{6B276461-B270-4FC0-8A21-6DB3FCED77A8}"/>
          </ac:cxnSpMkLst>
        </pc:cxnChg>
        <pc:cxnChg chg="mod">
          <ac:chgData name="Cathrine Mula Davis" userId="31995e00-b010-41a5-b3eb-2e5a667a2785" providerId="ADAL" clId="{73E68D79-EA9B-41D9-9341-BB8F53C60C3C}" dt="2021-08-28T14:25:20.184" v="9462" actId="165"/>
          <ac:cxnSpMkLst>
            <pc:docMk/>
            <pc:sldMk cId="1083902492" sldId="1731651044"/>
            <ac:cxnSpMk id="26" creationId="{4F9DD64C-0DA1-41B9-96DC-0F76DBA0FE8E}"/>
          </ac:cxnSpMkLst>
        </pc:cxnChg>
        <pc:cxnChg chg="mod">
          <ac:chgData name="Cathrine Mula Davis" userId="31995e00-b010-41a5-b3eb-2e5a667a2785" providerId="ADAL" clId="{73E68D79-EA9B-41D9-9341-BB8F53C60C3C}" dt="2021-08-28T14:25:20.184" v="9462" actId="165"/>
          <ac:cxnSpMkLst>
            <pc:docMk/>
            <pc:sldMk cId="1083902492" sldId="1731651044"/>
            <ac:cxnSpMk id="27" creationId="{F3F47046-1932-4E89-8C36-11E74A33E8AB}"/>
          </ac:cxnSpMkLst>
        </pc:cxnChg>
        <pc:cxnChg chg="mod">
          <ac:chgData name="Cathrine Mula Davis" userId="31995e00-b010-41a5-b3eb-2e5a667a2785" providerId="ADAL" clId="{73E68D79-EA9B-41D9-9341-BB8F53C60C3C}" dt="2021-08-28T14:25:20.184" v="9462" actId="165"/>
          <ac:cxnSpMkLst>
            <pc:docMk/>
            <pc:sldMk cId="1083902492" sldId="1731651044"/>
            <ac:cxnSpMk id="28" creationId="{3A0AFBB9-3A7B-4079-9CF5-C179EF7434D6}"/>
          </ac:cxnSpMkLst>
        </pc:cxnChg>
        <pc:cxnChg chg="mod">
          <ac:chgData name="Cathrine Mula Davis" userId="31995e00-b010-41a5-b3eb-2e5a667a2785" providerId="ADAL" clId="{73E68D79-EA9B-41D9-9341-BB8F53C60C3C}" dt="2021-08-28T14:25:20.184" v="9462" actId="165"/>
          <ac:cxnSpMkLst>
            <pc:docMk/>
            <pc:sldMk cId="1083902492" sldId="1731651044"/>
            <ac:cxnSpMk id="44" creationId="{EC947B82-06B3-4723-B2AA-C1E8B7BB13C3}"/>
          </ac:cxnSpMkLst>
        </pc:cxnChg>
        <pc:cxnChg chg="mod">
          <ac:chgData name="Cathrine Mula Davis" userId="31995e00-b010-41a5-b3eb-2e5a667a2785" providerId="ADAL" clId="{73E68D79-EA9B-41D9-9341-BB8F53C60C3C}" dt="2021-08-28T14:25:20.184" v="9462" actId="165"/>
          <ac:cxnSpMkLst>
            <pc:docMk/>
            <pc:sldMk cId="1083902492" sldId="1731651044"/>
            <ac:cxnSpMk id="45" creationId="{11F6CAD0-5FD5-44AC-8390-ED7E13064980}"/>
          </ac:cxnSpMkLst>
        </pc:cxnChg>
        <pc:cxnChg chg="mod">
          <ac:chgData name="Cathrine Mula Davis" userId="31995e00-b010-41a5-b3eb-2e5a667a2785" providerId="ADAL" clId="{73E68D79-EA9B-41D9-9341-BB8F53C60C3C}" dt="2021-08-28T14:25:20.184" v="9462" actId="165"/>
          <ac:cxnSpMkLst>
            <pc:docMk/>
            <pc:sldMk cId="1083902492" sldId="1731651044"/>
            <ac:cxnSpMk id="50" creationId="{B6140590-B2E5-4226-8E71-D95AFBA88DDA}"/>
          </ac:cxnSpMkLst>
        </pc:cxnChg>
        <pc:cxnChg chg="mod">
          <ac:chgData name="Cathrine Mula Davis" userId="31995e00-b010-41a5-b3eb-2e5a667a2785" providerId="ADAL" clId="{73E68D79-EA9B-41D9-9341-BB8F53C60C3C}" dt="2021-08-28T14:25:20.184" v="9462" actId="165"/>
          <ac:cxnSpMkLst>
            <pc:docMk/>
            <pc:sldMk cId="1083902492" sldId="1731651044"/>
            <ac:cxnSpMk id="52" creationId="{F5156CBE-8B19-45C5-AE41-004B58C32F56}"/>
          </ac:cxnSpMkLst>
        </pc:cxnChg>
        <pc:cxnChg chg="mod">
          <ac:chgData name="Cathrine Mula Davis" userId="31995e00-b010-41a5-b3eb-2e5a667a2785" providerId="ADAL" clId="{73E68D79-EA9B-41D9-9341-BB8F53C60C3C}" dt="2021-08-28T14:25:20.184" v="9462" actId="165"/>
          <ac:cxnSpMkLst>
            <pc:docMk/>
            <pc:sldMk cId="1083902492" sldId="1731651044"/>
            <ac:cxnSpMk id="53" creationId="{81C9D7E6-5687-4830-B5C2-A857EC7D5A48}"/>
          </ac:cxnSpMkLst>
        </pc:cxnChg>
        <pc:cxnChg chg="mod">
          <ac:chgData name="Cathrine Mula Davis" userId="31995e00-b010-41a5-b3eb-2e5a667a2785" providerId="ADAL" clId="{73E68D79-EA9B-41D9-9341-BB8F53C60C3C}" dt="2021-08-28T14:25:20.184" v="9462" actId="165"/>
          <ac:cxnSpMkLst>
            <pc:docMk/>
            <pc:sldMk cId="1083902492" sldId="1731651044"/>
            <ac:cxnSpMk id="57" creationId="{08CDBFB9-712E-4476-95A9-B7E9E00C6D9F}"/>
          </ac:cxnSpMkLst>
        </pc:cxnChg>
        <pc:cxnChg chg="mod">
          <ac:chgData name="Cathrine Mula Davis" userId="31995e00-b010-41a5-b3eb-2e5a667a2785" providerId="ADAL" clId="{73E68D79-EA9B-41D9-9341-BB8F53C60C3C}" dt="2021-08-28T14:27:19.050" v="9469" actId="1582"/>
          <ac:cxnSpMkLst>
            <pc:docMk/>
            <pc:sldMk cId="1083902492" sldId="1731651044"/>
            <ac:cxnSpMk id="63" creationId="{3BC35F9B-F320-4AA4-AE80-3592728F36C6}"/>
          </ac:cxnSpMkLst>
        </pc:cxnChg>
        <pc:cxnChg chg="mod">
          <ac:chgData name="Cathrine Mula Davis" userId="31995e00-b010-41a5-b3eb-2e5a667a2785" providerId="ADAL" clId="{73E68D79-EA9B-41D9-9341-BB8F53C60C3C}" dt="2021-08-28T14:27:19.050" v="9469" actId="1582"/>
          <ac:cxnSpMkLst>
            <pc:docMk/>
            <pc:sldMk cId="1083902492" sldId="1731651044"/>
            <ac:cxnSpMk id="64" creationId="{55D7F434-B64A-4A1E-877B-FBEF93971869}"/>
          </ac:cxnSpMkLst>
        </pc:cxnChg>
        <pc:cxnChg chg="mod">
          <ac:chgData name="Cathrine Mula Davis" userId="31995e00-b010-41a5-b3eb-2e5a667a2785" providerId="ADAL" clId="{73E68D79-EA9B-41D9-9341-BB8F53C60C3C}" dt="2021-08-28T14:27:19.050" v="9469" actId="1582"/>
          <ac:cxnSpMkLst>
            <pc:docMk/>
            <pc:sldMk cId="1083902492" sldId="1731651044"/>
            <ac:cxnSpMk id="65" creationId="{3BC67299-F804-42F9-871E-48B31F3AE501}"/>
          </ac:cxnSpMkLst>
        </pc:cxnChg>
        <pc:cxnChg chg="mod">
          <ac:chgData name="Cathrine Mula Davis" userId="31995e00-b010-41a5-b3eb-2e5a667a2785" providerId="ADAL" clId="{73E68D79-EA9B-41D9-9341-BB8F53C60C3C}" dt="2021-08-28T14:27:19.050" v="9469" actId="1582"/>
          <ac:cxnSpMkLst>
            <pc:docMk/>
            <pc:sldMk cId="1083902492" sldId="1731651044"/>
            <ac:cxnSpMk id="66" creationId="{55B7597B-A293-42C0-BBCE-9D4336001027}"/>
          </ac:cxnSpMkLst>
        </pc:cxnChg>
        <pc:cxnChg chg="mod">
          <ac:chgData name="Cathrine Mula Davis" userId="31995e00-b010-41a5-b3eb-2e5a667a2785" providerId="ADAL" clId="{73E68D79-EA9B-41D9-9341-BB8F53C60C3C}" dt="2021-08-28T14:27:19.050" v="9469" actId="1582"/>
          <ac:cxnSpMkLst>
            <pc:docMk/>
            <pc:sldMk cId="1083902492" sldId="1731651044"/>
            <ac:cxnSpMk id="67" creationId="{6859882B-66B5-4F9E-92E2-F0D81E2D2F99}"/>
          </ac:cxnSpMkLst>
        </pc:cxnChg>
        <pc:cxnChg chg="mod">
          <ac:chgData name="Cathrine Mula Davis" userId="31995e00-b010-41a5-b3eb-2e5a667a2785" providerId="ADAL" clId="{73E68D79-EA9B-41D9-9341-BB8F53C60C3C}" dt="2021-08-28T14:27:19.050" v="9469" actId="1582"/>
          <ac:cxnSpMkLst>
            <pc:docMk/>
            <pc:sldMk cId="1083902492" sldId="1731651044"/>
            <ac:cxnSpMk id="68" creationId="{2143D952-0577-4184-86B7-D3C38001D103}"/>
          </ac:cxnSpMkLst>
        </pc:cxnChg>
        <pc:cxnChg chg="mod">
          <ac:chgData name="Cathrine Mula Davis" userId="31995e00-b010-41a5-b3eb-2e5a667a2785" providerId="ADAL" clId="{73E68D79-EA9B-41D9-9341-BB8F53C60C3C}" dt="2021-08-28T14:27:19.050" v="9469" actId="1582"/>
          <ac:cxnSpMkLst>
            <pc:docMk/>
            <pc:sldMk cId="1083902492" sldId="1731651044"/>
            <ac:cxnSpMk id="69" creationId="{B52DEEBE-5B98-4B00-A1C7-31E0DB80931E}"/>
          </ac:cxnSpMkLst>
        </pc:cxnChg>
        <pc:cxnChg chg="mod">
          <ac:chgData name="Cathrine Mula Davis" userId="31995e00-b010-41a5-b3eb-2e5a667a2785" providerId="ADAL" clId="{73E68D79-EA9B-41D9-9341-BB8F53C60C3C}" dt="2021-08-28T14:25:20.184" v="9462" actId="165"/>
          <ac:cxnSpMkLst>
            <pc:docMk/>
            <pc:sldMk cId="1083902492" sldId="1731651044"/>
            <ac:cxnSpMk id="72" creationId="{64068376-B0F9-4C3F-9A61-3201DB04FB60}"/>
          </ac:cxnSpMkLst>
        </pc:cxnChg>
        <pc:cxnChg chg="mod">
          <ac:chgData name="Cathrine Mula Davis" userId="31995e00-b010-41a5-b3eb-2e5a667a2785" providerId="ADAL" clId="{73E68D79-EA9B-41D9-9341-BB8F53C60C3C}" dt="2021-08-28T14:27:19.050" v="9469" actId="1582"/>
          <ac:cxnSpMkLst>
            <pc:docMk/>
            <pc:sldMk cId="1083902492" sldId="1731651044"/>
            <ac:cxnSpMk id="73" creationId="{EADC04F5-CAF5-4CDC-B1C9-03DEA3058526}"/>
          </ac:cxnSpMkLst>
        </pc:cxnChg>
        <pc:cxnChg chg="mod">
          <ac:chgData name="Cathrine Mula Davis" userId="31995e00-b010-41a5-b3eb-2e5a667a2785" providerId="ADAL" clId="{73E68D79-EA9B-41D9-9341-BB8F53C60C3C}" dt="2021-08-28T14:27:19.050" v="9469" actId="1582"/>
          <ac:cxnSpMkLst>
            <pc:docMk/>
            <pc:sldMk cId="1083902492" sldId="1731651044"/>
            <ac:cxnSpMk id="74" creationId="{736C61A5-39CF-4FBB-8FD5-AC4C54CA497F}"/>
          </ac:cxnSpMkLst>
        </pc:cxnChg>
        <pc:cxnChg chg="mod">
          <ac:chgData name="Cathrine Mula Davis" userId="31995e00-b010-41a5-b3eb-2e5a667a2785" providerId="ADAL" clId="{73E68D79-EA9B-41D9-9341-BB8F53C60C3C}" dt="2021-08-28T14:27:19.050" v="9469" actId="1582"/>
          <ac:cxnSpMkLst>
            <pc:docMk/>
            <pc:sldMk cId="1083902492" sldId="1731651044"/>
            <ac:cxnSpMk id="80" creationId="{189BEC98-64F6-48EF-BD93-FB7F65BE2E46}"/>
          </ac:cxnSpMkLst>
        </pc:cxnChg>
        <pc:cxnChg chg="mod">
          <ac:chgData name="Cathrine Mula Davis" userId="31995e00-b010-41a5-b3eb-2e5a667a2785" providerId="ADAL" clId="{73E68D79-EA9B-41D9-9341-BB8F53C60C3C}" dt="2021-08-28T14:27:19.050" v="9469" actId="1582"/>
          <ac:cxnSpMkLst>
            <pc:docMk/>
            <pc:sldMk cId="1083902492" sldId="1731651044"/>
            <ac:cxnSpMk id="81" creationId="{2E4A68F9-436F-43E9-9C8C-84FBEE6D7C01}"/>
          </ac:cxnSpMkLst>
        </pc:cxnChg>
        <pc:cxnChg chg="mod">
          <ac:chgData name="Cathrine Mula Davis" userId="31995e00-b010-41a5-b3eb-2e5a667a2785" providerId="ADAL" clId="{73E68D79-EA9B-41D9-9341-BB8F53C60C3C}" dt="2021-08-28T14:27:19.050" v="9469" actId="1582"/>
          <ac:cxnSpMkLst>
            <pc:docMk/>
            <pc:sldMk cId="1083902492" sldId="1731651044"/>
            <ac:cxnSpMk id="82" creationId="{3E15ABF5-D2FA-4082-AFF9-5ADE85F88F0E}"/>
          </ac:cxnSpMkLst>
        </pc:cxnChg>
        <pc:cxnChg chg="mod">
          <ac:chgData name="Cathrine Mula Davis" userId="31995e00-b010-41a5-b3eb-2e5a667a2785" providerId="ADAL" clId="{73E68D79-EA9B-41D9-9341-BB8F53C60C3C}" dt="2021-08-28T14:27:19.050" v="9469" actId="1582"/>
          <ac:cxnSpMkLst>
            <pc:docMk/>
            <pc:sldMk cId="1083902492" sldId="1731651044"/>
            <ac:cxnSpMk id="85" creationId="{A0930722-F96D-4E05-B2EC-A9A898C71755}"/>
          </ac:cxnSpMkLst>
        </pc:cxnChg>
        <pc:cxnChg chg="mod">
          <ac:chgData name="Cathrine Mula Davis" userId="31995e00-b010-41a5-b3eb-2e5a667a2785" providerId="ADAL" clId="{73E68D79-EA9B-41D9-9341-BB8F53C60C3C}" dt="2021-08-28T14:27:19.050" v="9469" actId="1582"/>
          <ac:cxnSpMkLst>
            <pc:docMk/>
            <pc:sldMk cId="1083902492" sldId="1731651044"/>
            <ac:cxnSpMk id="86" creationId="{59C61936-2AB2-4988-801E-8A161988D499}"/>
          </ac:cxnSpMkLst>
        </pc:cxnChg>
        <pc:cxnChg chg="mod">
          <ac:chgData name="Cathrine Mula Davis" userId="31995e00-b010-41a5-b3eb-2e5a667a2785" providerId="ADAL" clId="{73E68D79-EA9B-41D9-9341-BB8F53C60C3C}" dt="2021-08-28T14:27:19.050" v="9469" actId="1582"/>
          <ac:cxnSpMkLst>
            <pc:docMk/>
            <pc:sldMk cId="1083902492" sldId="1731651044"/>
            <ac:cxnSpMk id="87" creationId="{95D140D6-21B5-45BF-8EFB-918CF5848206}"/>
          </ac:cxnSpMkLst>
        </pc:cxnChg>
        <pc:cxnChg chg="mod">
          <ac:chgData name="Cathrine Mula Davis" userId="31995e00-b010-41a5-b3eb-2e5a667a2785" providerId="ADAL" clId="{73E68D79-EA9B-41D9-9341-BB8F53C60C3C}" dt="2021-08-28T14:27:36.251" v="9471" actId="1582"/>
          <ac:cxnSpMkLst>
            <pc:docMk/>
            <pc:sldMk cId="1083902492" sldId="1731651044"/>
            <ac:cxnSpMk id="93" creationId="{0F314F27-FCB2-4912-9F3D-95903F4B9D50}"/>
          </ac:cxnSpMkLst>
        </pc:cxnChg>
        <pc:cxnChg chg="mod">
          <ac:chgData name="Cathrine Mula Davis" userId="31995e00-b010-41a5-b3eb-2e5a667a2785" providerId="ADAL" clId="{73E68D79-EA9B-41D9-9341-BB8F53C60C3C}" dt="2021-08-28T14:27:36.251" v="9471" actId="1582"/>
          <ac:cxnSpMkLst>
            <pc:docMk/>
            <pc:sldMk cId="1083902492" sldId="1731651044"/>
            <ac:cxnSpMk id="94" creationId="{E859588A-E462-4EA4-9D17-850B64569D2B}"/>
          </ac:cxnSpMkLst>
        </pc:cxnChg>
        <pc:cxnChg chg="mod">
          <ac:chgData name="Cathrine Mula Davis" userId="31995e00-b010-41a5-b3eb-2e5a667a2785" providerId="ADAL" clId="{73E68D79-EA9B-41D9-9341-BB8F53C60C3C}" dt="2021-08-28T14:27:36.251" v="9471" actId="1582"/>
          <ac:cxnSpMkLst>
            <pc:docMk/>
            <pc:sldMk cId="1083902492" sldId="1731651044"/>
            <ac:cxnSpMk id="95" creationId="{B5829DF3-5734-445A-A9C2-910A8F21A875}"/>
          </ac:cxnSpMkLst>
        </pc:cxnChg>
        <pc:cxnChg chg="mod">
          <ac:chgData name="Cathrine Mula Davis" userId="31995e00-b010-41a5-b3eb-2e5a667a2785" providerId="ADAL" clId="{73E68D79-EA9B-41D9-9341-BB8F53C60C3C}" dt="2021-08-28T14:27:36.251" v="9471" actId="1582"/>
          <ac:cxnSpMkLst>
            <pc:docMk/>
            <pc:sldMk cId="1083902492" sldId="1731651044"/>
            <ac:cxnSpMk id="96" creationId="{F62FF754-093E-41FB-A59A-1CD7BFBA474C}"/>
          </ac:cxnSpMkLst>
        </pc:cxnChg>
        <pc:cxnChg chg="mod">
          <ac:chgData name="Cathrine Mula Davis" userId="31995e00-b010-41a5-b3eb-2e5a667a2785" providerId="ADAL" clId="{73E68D79-EA9B-41D9-9341-BB8F53C60C3C}" dt="2021-08-28T14:27:36.251" v="9471" actId="1582"/>
          <ac:cxnSpMkLst>
            <pc:docMk/>
            <pc:sldMk cId="1083902492" sldId="1731651044"/>
            <ac:cxnSpMk id="97" creationId="{AA9415E5-DE6E-4D1B-A309-CF36DC3299D5}"/>
          </ac:cxnSpMkLst>
        </pc:cxnChg>
        <pc:cxnChg chg="mod">
          <ac:chgData name="Cathrine Mula Davis" userId="31995e00-b010-41a5-b3eb-2e5a667a2785" providerId="ADAL" clId="{73E68D79-EA9B-41D9-9341-BB8F53C60C3C}" dt="2021-08-28T14:27:36.251" v="9471" actId="1582"/>
          <ac:cxnSpMkLst>
            <pc:docMk/>
            <pc:sldMk cId="1083902492" sldId="1731651044"/>
            <ac:cxnSpMk id="98" creationId="{151E1FF0-8F04-4EBB-91A9-F70694209FF6}"/>
          </ac:cxnSpMkLst>
        </pc:cxnChg>
        <pc:cxnChg chg="mod">
          <ac:chgData name="Cathrine Mula Davis" userId="31995e00-b010-41a5-b3eb-2e5a667a2785" providerId="ADAL" clId="{73E68D79-EA9B-41D9-9341-BB8F53C60C3C}" dt="2021-08-28T14:27:36.251" v="9471" actId="1582"/>
          <ac:cxnSpMkLst>
            <pc:docMk/>
            <pc:sldMk cId="1083902492" sldId="1731651044"/>
            <ac:cxnSpMk id="99" creationId="{1647465A-725E-4FE1-A7A3-36AC89E3AC1F}"/>
          </ac:cxnSpMkLst>
        </pc:cxnChg>
        <pc:cxnChg chg="mod">
          <ac:chgData name="Cathrine Mula Davis" userId="31995e00-b010-41a5-b3eb-2e5a667a2785" providerId="ADAL" clId="{73E68D79-EA9B-41D9-9341-BB8F53C60C3C}" dt="2021-08-28T14:27:36.251" v="9471" actId="1582"/>
          <ac:cxnSpMkLst>
            <pc:docMk/>
            <pc:sldMk cId="1083902492" sldId="1731651044"/>
            <ac:cxnSpMk id="100" creationId="{C67122CA-9804-49B2-87CF-89B4377135DC}"/>
          </ac:cxnSpMkLst>
        </pc:cxnChg>
        <pc:cxnChg chg="mod">
          <ac:chgData name="Cathrine Mula Davis" userId="31995e00-b010-41a5-b3eb-2e5a667a2785" providerId="ADAL" clId="{73E68D79-EA9B-41D9-9341-BB8F53C60C3C}" dt="2021-08-28T14:27:36.251" v="9471" actId="1582"/>
          <ac:cxnSpMkLst>
            <pc:docMk/>
            <pc:sldMk cId="1083902492" sldId="1731651044"/>
            <ac:cxnSpMk id="101" creationId="{8E352817-CF1F-4215-AF2B-B638A61DCDF7}"/>
          </ac:cxnSpMkLst>
        </pc:cxnChg>
        <pc:cxnChg chg="mod">
          <ac:chgData name="Cathrine Mula Davis" userId="31995e00-b010-41a5-b3eb-2e5a667a2785" providerId="ADAL" clId="{73E68D79-EA9B-41D9-9341-BB8F53C60C3C}" dt="2021-08-28T14:27:36.251" v="9471" actId="1582"/>
          <ac:cxnSpMkLst>
            <pc:docMk/>
            <pc:sldMk cId="1083902492" sldId="1731651044"/>
            <ac:cxnSpMk id="107" creationId="{2C793CB8-A537-4DD0-A07F-27C64BE7E01F}"/>
          </ac:cxnSpMkLst>
        </pc:cxnChg>
        <pc:cxnChg chg="mod">
          <ac:chgData name="Cathrine Mula Davis" userId="31995e00-b010-41a5-b3eb-2e5a667a2785" providerId="ADAL" clId="{73E68D79-EA9B-41D9-9341-BB8F53C60C3C}" dt="2021-08-28T14:27:36.251" v="9471" actId="1582"/>
          <ac:cxnSpMkLst>
            <pc:docMk/>
            <pc:sldMk cId="1083902492" sldId="1731651044"/>
            <ac:cxnSpMk id="108" creationId="{9AF96FB2-45EF-4B8B-B6C8-65B08ABB3438}"/>
          </ac:cxnSpMkLst>
        </pc:cxnChg>
        <pc:cxnChg chg="mod">
          <ac:chgData name="Cathrine Mula Davis" userId="31995e00-b010-41a5-b3eb-2e5a667a2785" providerId="ADAL" clId="{73E68D79-EA9B-41D9-9341-BB8F53C60C3C}" dt="2021-08-28T14:27:36.251" v="9471" actId="1582"/>
          <ac:cxnSpMkLst>
            <pc:docMk/>
            <pc:sldMk cId="1083902492" sldId="1731651044"/>
            <ac:cxnSpMk id="109" creationId="{16DA5CA5-4293-4539-B3D5-9BB9C861E80C}"/>
          </ac:cxnSpMkLst>
        </pc:cxnChg>
        <pc:cxnChg chg="mod">
          <ac:chgData name="Cathrine Mula Davis" userId="31995e00-b010-41a5-b3eb-2e5a667a2785" providerId="ADAL" clId="{73E68D79-EA9B-41D9-9341-BB8F53C60C3C}" dt="2021-08-28T14:27:36.251" v="9471" actId="1582"/>
          <ac:cxnSpMkLst>
            <pc:docMk/>
            <pc:sldMk cId="1083902492" sldId="1731651044"/>
            <ac:cxnSpMk id="112" creationId="{5000E0D2-1E05-470D-9377-78E134E49EA9}"/>
          </ac:cxnSpMkLst>
        </pc:cxnChg>
        <pc:cxnChg chg="mod">
          <ac:chgData name="Cathrine Mula Davis" userId="31995e00-b010-41a5-b3eb-2e5a667a2785" providerId="ADAL" clId="{73E68D79-EA9B-41D9-9341-BB8F53C60C3C}" dt="2021-08-28T14:27:36.251" v="9471" actId="1582"/>
          <ac:cxnSpMkLst>
            <pc:docMk/>
            <pc:sldMk cId="1083902492" sldId="1731651044"/>
            <ac:cxnSpMk id="113" creationId="{B78224B6-F75B-4DBF-8723-24E560F72D9F}"/>
          </ac:cxnSpMkLst>
        </pc:cxnChg>
        <pc:cxnChg chg="mod">
          <ac:chgData name="Cathrine Mula Davis" userId="31995e00-b010-41a5-b3eb-2e5a667a2785" providerId="ADAL" clId="{73E68D79-EA9B-41D9-9341-BB8F53C60C3C}" dt="2021-08-28T14:27:36.251" v="9471" actId="1582"/>
          <ac:cxnSpMkLst>
            <pc:docMk/>
            <pc:sldMk cId="1083902492" sldId="1731651044"/>
            <ac:cxnSpMk id="114" creationId="{5E36C8DF-86CE-4C96-AD39-9A80DDA3F54C}"/>
          </ac:cxnSpMkLst>
        </pc:cxnChg>
        <pc:cxnChg chg="mod">
          <ac:chgData name="Cathrine Mula Davis" userId="31995e00-b010-41a5-b3eb-2e5a667a2785" providerId="ADAL" clId="{73E68D79-EA9B-41D9-9341-BB8F53C60C3C}" dt="2021-08-28T14:25:20.184" v="9462" actId="165"/>
          <ac:cxnSpMkLst>
            <pc:docMk/>
            <pc:sldMk cId="1083902492" sldId="1731651044"/>
            <ac:cxnSpMk id="127" creationId="{6E30272F-5782-4984-BFDE-A82CCF2710E7}"/>
          </ac:cxnSpMkLst>
        </pc:cxnChg>
        <pc:cxnChg chg="mod">
          <ac:chgData name="Cathrine Mula Davis" userId="31995e00-b010-41a5-b3eb-2e5a667a2785" providerId="ADAL" clId="{73E68D79-EA9B-41D9-9341-BB8F53C60C3C}" dt="2021-08-28T14:25:20.184" v="9462" actId="165"/>
          <ac:cxnSpMkLst>
            <pc:docMk/>
            <pc:sldMk cId="1083902492" sldId="1731651044"/>
            <ac:cxnSpMk id="128" creationId="{E3310E69-71C5-4ED5-A1DE-3035A395AE97}"/>
          </ac:cxnSpMkLst>
        </pc:cxnChg>
        <pc:cxnChg chg="mod">
          <ac:chgData name="Cathrine Mula Davis" userId="31995e00-b010-41a5-b3eb-2e5a667a2785" providerId="ADAL" clId="{73E68D79-EA9B-41D9-9341-BB8F53C60C3C}" dt="2021-08-28T14:25:20.184" v="9462" actId="165"/>
          <ac:cxnSpMkLst>
            <pc:docMk/>
            <pc:sldMk cId="1083902492" sldId="1731651044"/>
            <ac:cxnSpMk id="129" creationId="{E4C4C6B7-86BE-4951-BB3B-AF8965860218}"/>
          </ac:cxnSpMkLst>
        </pc:cxnChg>
        <pc:cxnChg chg="mod">
          <ac:chgData name="Cathrine Mula Davis" userId="31995e00-b010-41a5-b3eb-2e5a667a2785" providerId="ADAL" clId="{73E68D79-EA9B-41D9-9341-BB8F53C60C3C}" dt="2021-08-28T14:25:20.184" v="9462" actId="165"/>
          <ac:cxnSpMkLst>
            <pc:docMk/>
            <pc:sldMk cId="1083902492" sldId="1731651044"/>
            <ac:cxnSpMk id="130" creationId="{1CD85409-DBCE-48ED-A3A3-B0A0AEC56FE5}"/>
          </ac:cxnSpMkLst>
        </pc:cxnChg>
        <pc:cxnChg chg="mod">
          <ac:chgData name="Cathrine Mula Davis" userId="31995e00-b010-41a5-b3eb-2e5a667a2785" providerId="ADAL" clId="{73E68D79-EA9B-41D9-9341-BB8F53C60C3C}" dt="2021-08-28T14:25:20.184" v="9462" actId="165"/>
          <ac:cxnSpMkLst>
            <pc:docMk/>
            <pc:sldMk cId="1083902492" sldId="1731651044"/>
            <ac:cxnSpMk id="131" creationId="{95E6F685-BCC7-4FBB-B133-94D4C807DAD7}"/>
          </ac:cxnSpMkLst>
        </pc:cxnChg>
        <pc:cxnChg chg="mod">
          <ac:chgData name="Cathrine Mula Davis" userId="31995e00-b010-41a5-b3eb-2e5a667a2785" providerId="ADAL" clId="{73E68D79-EA9B-41D9-9341-BB8F53C60C3C}" dt="2021-08-28T14:25:20.184" v="9462" actId="165"/>
          <ac:cxnSpMkLst>
            <pc:docMk/>
            <pc:sldMk cId="1083902492" sldId="1731651044"/>
            <ac:cxnSpMk id="132" creationId="{199E62DA-9DEB-4019-A232-72935EC0AD7D}"/>
          </ac:cxnSpMkLst>
        </pc:cxnChg>
        <pc:cxnChg chg="mod">
          <ac:chgData name="Cathrine Mula Davis" userId="31995e00-b010-41a5-b3eb-2e5a667a2785" providerId="ADAL" clId="{73E68D79-EA9B-41D9-9341-BB8F53C60C3C}" dt="2021-08-28T14:25:20.184" v="9462" actId="165"/>
          <ac:cxnSpMkLst>
            <pc:docMk/>
            <pc:sldMk cId="1083902492" sldId="1731651044"/>
            <ac:cxnSpMk id="133" creationId="{340A5660-F1DA-456D-B77D-6B3730D50166}"/>
          </ac:cxnSpMkLst>
        </pc:cxnChg>
        <pc:cxnChg chg="mod">
          <ac:chgData name="Cathrine Mula Davis" userId="31995e00-b010-41a5-b3eb-2e5a667a2785" providerId="ADAL" clId="{73E68D79-EA9B-41D9-9341-BB8F53C60C3C}" dt="2021-08-28T14:25:20.184" v="9462" actId="165"/>
          <ac:cxnSpMkLst>
            <pc:docMk/>
            <pc:sldMk cId="1083902492" sldId="1731651044"/>
            <ac:cxnSpMk id="134" creationId="{35AAF3D8-E83F-4A14-A911-93E5C12A1D8D}"/>
          </ac:cxnSpMkLst>
        </pc:cxnChg>
        <pc:cxnChg chg="mod">
          <ac:chgData name="Cathrine Mula Davis" userId="31995e00-b010-41a5-b3eb-2e5a667a2785" providerId="ADAL" clId="{73E68D79-EA9B-41D9-9341-BB8F53C60C3C}" dt="2021-08-28T14:25:20.184" v="9462" actId="165"/>
          <ac:cxnSpMkLst>
            <pc:docMk/>
            <pc:sldMk cId="1083902492" sldId="1731651044"/>
            <ac:cxnSpMk id="135" creationId="{6300C2EA-4734-48BB-AC82-38F7994F3FBC}"/>
          </ac:cxnSpMkLst>
        </pc:cxnChg>
        <pc:cxnChg chg="mod">
          <ac:chgData name="Cathrine Mula Davis" userId="31995e00-b010-41a5-b3eb-2e5a667a2785" providerId="ADAL" clId="{73E68D79-EA9B-41D9-9341-BB8F53C60C3C}" dt="2021-08-28T14:25:20.184" v="9462" actId="165"/>
          <ac:cxnSpMkLst>
            <pc:docMk/>
            <pc:sldMk cId="1083902492" sldId="1731651044"/>
            <ac:cxnSpMk id="136" creationId="{EE9DEF6B-028A-449B-96A0-3C3A25896B3C}"/>
          </ac:cxnSpMkLst>
        </pc:cxnChg>
        <pc:cxnChg chg="mod">
          <ac:chgData name="Cathrine Mula Davis" userId="31995e00-b010-41a5-b3eb-2e5a667a2785" providerId="ADAL" clId="{73E68D79-EA9B-41D9-9341-BB8F53C60C3C}" dt="2021-08-28T14:25:20.184" v="9462" actId="165"/>
          <ac:cxnSpMkLst>
            <pc:docMk/>
            <pc:sldMk cId="1083902492" sldId="1731651044"/>
            <ac:cxnSpMk id="139" creationId="{89B6EA7E-2EE9-4CF9-8D67-06F09EFF7EC2}"/>
          </ac:cxnSpMkLst>
        </pc:cxnChg>
        <pc:cxnChg chg="mod">
          <ac:chgData name="Cathrine Mula Davis" userId="31995e00-b010-41a5-b3eb-2e5a667a2785" providerId="ADAL" clId="{73E68D79-EA9B-41D9-9341-BB8F53C60C3C}" dt="2021-08-28T14:25:20.184" v="9462" actId="165"/>
          <ac:cxnSpMkLst>
            <pc:docMk/>
            <pc:sldMk cId="1083902492" sldId="1731651044"/>
            <ac:cxnSpMk id="140" creationId="{CF050198-EE25-48F0-98AA-915EA958C7B6}"/>
          </ac:cxnSpMkLst>
        </pc:cxnChg>
        <pc:cxnChg chg="mod">
          <ac:chgData name="Cathrine Mula Davis" userId="31995e00-b010-41a5-b3eb-2e5a667a2785" providerId="ADAL" clId="{73E68D79-EA9B-41D9-9341-BB8F53C60C3C}" dt="2021-08-28T14:25:20.184" v="9462" actId="165"/>
          <ac:cxnSpMkLst>
            <pc:docMk/>
            <pc:sldMk cId="1083902492" sldId="1731651044"/>
            <ac:cxnSpMk id="141" creationId="{73465147-EC9C-411F-B5E5-7954A1D7132A}"/>
          </ac:cxnSpMkLst>
        </pc:cxnChg>
        <pc:cxnChg chg="mod">
          <ac:chgData name="Cathrine Mula Davis" userId="31995e00-b010-41a5-b3eb-2e5a667a2785" providerId="ADAL" clId="{73E68D79-EA9B-41D9-9341-BB8F53C60C3C}" dt="2021-08-28T14:25:20.184" v="9462" actId="165"/>
          <ac:cxnSpMkLst>
            <pc:docMk/>
            <pc:sldMk cId="1083902492" sldId="1731651044"/>
            <ac:cxnSpMk id="142" creationId="{2FE2C545-8348-4A1B-9A8C-1FAA62BFAE48}"/>
          </ac:cxnSpMkLst>
        </pc:cxnChg>
        <pc:cxnChg chg="mod">
          <ac:chgData name="Cathrine Mula Davis" userId="31995e00-b010-41a5-b3eb-2e5a667a2785" providerId="ADAL" clId="{73E68D79-EA9B-41D9-9341-BB8F53C60C3C}" dt="2021-08-28T14:25:20.184" v="9462" actId="165"/>
          <ac:cxnSpMkLst>
            <pc:docMk/>
            <pc:sldMk cId="1083902492" sldId="1731651044"/>
            <ac:cxnSpMk id="143" creationId="{D10DF55A-15B0-4AA2-A89C-EFA56469CD70}"/>
          </ac:cxnSpMkLst>
        </pc:cxnChg>
        <pc:cxnChg chg="mod">
          <ac:chgData name="Cathrine Mula Davis" userId="31995e00-b010-41a5-b3eb-2e5a667a2785" providerId="ADAL" clId="{73E68D79-EA9B-41D9-9341-BB8F53C60C3C}" dt="2021-08-28T14:25:20.184" v="9462" actId="165"/>
          <ac:cxnSpMkLst>
            <pc:docMk/>
            <pc:sldMk cId="1083902492" sldId="1731651044"/>
            <ac:cxnSpMk id="146" creationId="{A907CD28-38D7-49BA-8C67-139C7BE84D51}"/>
          </ac:cxnSpMkLst>
        </pc:cxnChg>
        <pc:cxnChg chg="mod">
          <ac:chgData name="Cathrine Mula Davis" userId="31995e00-b010-41a5-b3eb-2e5a667a2785" providerId="ADAL" clId="{73E68D79-EA9B-41D9-9341-BB8F53C60C3C}" dt="2021-08-28T14:25:20.184" v="9462" actId="165"/>
          <ac:cxnSpMkLst>
            <pc:docMk/>
            <pc:sldMk cId="1083902492" sldId="1731651044"/>
            <ac:cxnSpMk id="151" creationId="{6BDDA897-A088-40C6-9521-D15AD436AE5B}"/>
          </ac:cxnSpMkLst>
        </pc:cxnChg>
        <pc:cxnChg chg="mod">
          <ac:chgData name="Cathrine Mula Davis" userId="31995e00-b010-41a5-b3eb-2e5a667a2785" providerId="ADAL" clId="{73E68D79-EA9B-41D9-9341-BB8F53C60C3C}" dt="2021-08-28T14:25:20.184" v="9462" actId="165"/>
          <ac:cxnSpMkLst>
            <pc:docMk/>
            <pc:sldMk cId="1083902492" sldId="1731651044"/>
            <ac:cxnSpMk id="152" creationId="{9D3D59FE-8414-470A-ADF3-FC22A1FF6226}"/>
          </ac:cxnSpMkLst>
        </pc:cxnChg>
        <pc:cxnChg chg="mod">
          <ac:chgData name="Cathrine Mula Davis" userId="31995e00-b010-41a5-b3eb-2e5a667a2785" providerId="ADAL" clId="{73E68D79-EA9B-41D9-9341-BB8F53C60C3C}" dt="2021-08-28T14:25:20.184" v="9462" actId="165"/>
          <ac:cxnSpMkLst>
            <pc:docMk/>
            <pc:sldMk cId="1083902492" sldId="1731651044"/>
            <ac:cxnSpMk id="153" creationId="{6A216A4E-9444-4393-BDEA-9F1AB43B78DA}"/>
          </ac:cxnSpMkLst>
        </pc:cxnChg>
        <pc:cxnChg chg="mod">
          <ac:chgData name="Cathrine Mula Davis" userId="31995e00-b010-41a5-b3eb-2e5a667a2785" providerId="ADAL" clId="{73E68D79-EA9B-41D9-9341-BB8F53C60C3C}" dt="2021-08-28T14:25:20.184" v="9462" actId="165"/>
          <ac:cxnSpMkLst>
            <pc:docMk/>
            <pc:sldMk cId="1083902492" sldId="1731651044"/>
            <ac:cxnSpMk id="154" creationId="{BD901A66-130D-44CC-8AB9-93EC9966DF22}"/>
          </ac:cxnSpMkLst>
        </pc:cxnChg>
        <pc:cxnChg chg="mod">
          <ac:chgData name="Cathrine Mula Davis" userId="31995e00-b010-41a5-b3eb-2e5a667a2785" providerId="ADAL" clId="{73E68D79-EA9B-41D9-9341-BB8F53C60C3C}" dt="2021-08-28T14:25:20.184" v="9462" actId="165"/>
          <ac:cxnSpMkLst>
            <pc:docMk/>
            <pc:sldMk cId="1083902492" sldId="1731651044"/>
            <ac:cxnSpMk id="155" creationId="{53125F8D-75AE-4920-8082-3B312E0635C1}"/>
          </ac:cxnSpMkLst>
        </pc:cxnChg>
        <pc:cxnChg chg="mod">
          <ac:chgData name="Cathrine Mula Davis" userId="31995e00-b010-41a5-b3eb-2e5a667a2785" providerId="ADAL" clId="{73E68D79-EA9B-41D9-9341-BB8F53C60C3C}" dt="2021-08-28T14:25:20.184" v="9462" actId="165"/>
          <ac:cxnSpMkLst>
            <pc:docMk/>
            <pc:sldMk cId="1083902492" sldId="1731651044"/>
            <ac:cxnSpMk id="228" creationId="{8DAECB6A-93FF-4E09-B472-401AF42E83BF}"/>
          </ac:cxnSpMkLst>
        </pc:cxnChg>
        <pc:cxnChg chg="mod">
          <ac:chgData name="Cathrine Mula Davis" userId="31995e00-b010-41a5-b3eb-2e5a667a2785" providerId="ADAL" clId="{73E68D79-EA9B-41D9-9341-BB8F53C60C3C}" dt="2021-08-28T14:25:20.184" v="9462" actId="165"/>
          <ac:cxnSpMkLst>
            <pc:docMk/>
            <pc:sldMk cId="1083902492" sldId="1731651044"/>
            <ac:cxnSpMk id="243" creationId="{FC0587D9-20FC-45C4-938E-B83EE0486AC7}"/>
          </ac:cxnSpMkLst>
        </pc:cxnChg>
        <pc:cxnChg chg="mod">
          <ac:chgData name="Cathrine Mula Davis" userId="31995e00-b010-41a5-b3eb-2e5a667a2785" providerId="ADAL" clId="{73E68D79-EA9B-41D9-9341-BB8F53C60C3C}" dt="2021-08-28T14:25:20.184" v="9462" actId="165"/>
          <ac:cxnSpMkLst>
            <pc:docMk/>
            <pc:sldMk cId="1083902492" sldId="1731651044"/>
            <ac:cxnSpMk id="244" creationId="{234DC433-2B10-400F-8B00-1E5EF5D85C98}"/>
          </ac:cxnSpMkLst>
        </pc:cxnChg>
        <pc:cxnChg chg="mod">
          <ac:chgData name="Cathrine Mula Davis" userId="31995e00-b010-41a5-b3eb-2e5a667a2785" providerId="ADAL" clId="{73E68D79-EA9B-41D9-9341-BB8F53C60C3C}" dt="2021-08-28T14:25:20.184" v="9462" actId="165"/>
          <ac:cxnSpMkLst>
            <pc:docMk/>
            <pc:sldMk cId="1083902492" sldId="1731651044"/>
            <ac:cxnSpMk id="245" creationId="{EF8B5A18-7EC4-4335-B4F2-147A50150012}"/>
          </ac:cxnSpMkLst>
        </pc:cxnChg>
        <pc:cxnChg chg="mod">
          <ac:chgData name="Cathrine Mula Davis" userId="31995e00-b010-41a5-b3eb-2e5a667a2785" providerId="ADAL" clId="{73E68D79-EA9B-41D9-9341-BB8F53C60C3C}" dt="2021-08-28T14:25:20.184" v="9462" actId="165"/>
          <ac:cxnSpMkLst>
            <pc:docMk/>
            <pc:sldMk cId="1083902492" sldId="1731651044"/>
            <ac:cxnSpMk id="247" creationId="{652C70BA-20FC-4D50-88FA-6FEC32B4A16D}"/>
          </ac:cxnSpMkLst>
        </pc:cxnChg>
        <pc:cxnChg chg="mod">
          <ac:chgData name="Cathrine Mula Davis" userId="31995e00-b010-41a5-b3eb-2e5a667a2785" providerId="ADAL" clId="{73E68D79-EA9B-41D9-9341-BB8F53C60C3C}" dt="2021-08-28T14:25:20.184" v="9462" actId="165"/>
          <ac:cxnSpMkLst>
            <pc:docMk/>
            <pc:sldMk cId="1083902492" sldId="1731651044"/>
            <ac:cxnSpMk id="248" creationId="{3278B7BE-BC81-4F5E-B80F-B2D052AFE5FE}"/>
          </ac:cxnSpMkLst>
        </pc:cxnChg>
        <pc:cxnChg chg="mod">
          <ac:chgData name="Cathrine Mula Davis" userId="31995e00-b010-41a5-b3eb-2e5a667a2785" providerId="ADAL" clId="{73E68D79-EA9B-41D9-9341-BB8F53C60C3C}" dt="2021-08-28T14:25:20.184" v="9462" actId="165"/>
          <ac:cxnSpMkLst>
            <pc:docMk/>
            <pc:sldMk cId="1083902492" sldId="1731651044"/>
            <ac:cxnSpMk id="249" creationId="{10C9FCFF-1978-4595-B9F0-E45AA71397CC}"/>
          </ac:cxnSpMkLst>
        </pc:cxnChg>
        <pc:cxnChg chg="mod">
          <ac:chgData name="Cathrine Mula Davis" userId="31995e00-b010-41a5-b3eb-2e5a667a2785" providerId="ADAL" clId="{73E68D79-EA9B-41D9-9341-BB8F53C60C3C}" dt="2021-08-28T14:27:26.575" v="9470" actId="1582"/>
          <ac:cxnSpMkLst>
            <pc:docMk/>
            <pc:sldMk cId="1083902492" sldId="1731651044"/>
            <ac:cxnSpMk id="262" creationId="{910B1A23-0FBC-4C1E-9414-94705C50F3AA}"/>
          </ac:cxnSpMkLst>
        </pc:cxnChg>
        <pc:cxnChg chg="mod">
          <ac:chgData name="Cathrine Mula Davis" userId="31995e00-b010-41a5-b3eb-2e5a667a2785" providerId="ADAL" clId="{73E68D79-EA9B-41D9-9341-BB8F53C60C3C}" dt="2021-08-28T14:27:26.575" v="9470" actId="1582"/>
          <ac:cxnSpMkLst>
            <pc:docMk/>
            <pc:sldMk cId="1083902492" sldId="1731651044"/>
            <ac:cxnSpMk id="263" creationId="{28DA0829-75A9-400B-8E66-10447D46FFF5}"/>
          </ac:cxnSpMkLst>
        </pc:cxnChg>
        <pc:cxnChg chg="mod">
          <ac:chgData name="Cathrine Mula Davis" userId="31995e00-b010-41a5-b3eb-2e5a667a2785" providerId="ADAL" clId="{73E68D79-EA9B-41D9-9341-BB8F53C60C3C}" dt="2021-08-28T14:27:26.575" v="9470" actId="1582"/>
          <ac:cxnSpMkLst>
            <pc:docMk/>
            <pc:sldMk cId="1083902492" sldId="1731651044"/>
            <ac:cxnSpMk id="264" creationId="{69DCBFD4-5D1D-43BC-9B72-A7187EA2E860}"/>
          </ac:cxnSpMkLst>
        </pc:cxnChg>
        <pc:cxnChg chg="mod">
          <ac:chgData name="Cathrine Mula Davis" userId="31995e00-b010-41a5-b3eb-2e5a667a2785" providerId="ADAL" clId="{73E68D79-EA9B-41D9-9341-BB8F53C60C3C}" dt="2021-08-28T14:27:26.575" v="9470" actId="1582"/>
          <ac:cxnSpMkLst>
            <pc:docMk/>
            <pc:sldMk cId="1083902492" sldId="1731651044"/>
            <ac:cxnSpMk id="266" creationId="{CC0F7263-63E2-4429-8DD0-6EF1B0EE34E4}"/>
          </ac:cxnSpMkLst>
        </pc:cxnChg>
        <pc:cxnChg chg="mod">
          <ac:chgData name="Cathrine Mula Davis" userId="31995e00-b010-41a5-b3eb-2e5a667a2785" providerId="ADAL" clId="{73E68D79-EA9B-41D9-9341-BB8F53C60C3C}" dt="2021-08-28T14:27:26.575" v="9470" actId="1582"/>
          <ac:cxnSpMkLst>
            <pc:docMk/>
            <pc:sldMk cId="1083902492" sldId="1731651044"/>
            <ac:cxnSpMk id="267" creationId="{99CF084E-2220-4008-81B3-731CD22B5854}"/>
          </ac:cxnSpMkLst>
        </pc:cxnChg>
        <pc:cxnChg chg="mod">
          <ac:chgData name="Cathrine Mula Davis" userId="31995e00-b010-41a5-b3eb-2e5a667a2785" providerId="ADAL" clId="{73E68D79-EA9B-41D9-9341-BB8F53C60C3C}" dt="2021-08-28T14:27:26.575" v="9470" actId="1582"/>
          <ac:cxnSpMkLst>
            <pc:docMk/>
            <pc:sldMk cId="1083902492" sldId="1731651044"/>
            <ac:cxnSpMk id="268" creationId="{5CFB2083-D59C-45A6-9E85-268A724A7833}"/>
          </ac:cxnSpMkLst>
        </pc:cxnChg>
        <pc:cxnChg chg="mod">
          <ac:chgData name="Cathrine Mula Davis" userId="31995e00-b010-41a5-b3eb-2e5a667a2785" providerId="ADAL" clId="{73E68D79-EA9B-41D9-9341-BB8F53C60C3C}" dt="2021-08-28T14:27:26.575" v="9470" actId="1582"/>
          <ac:cxnSpMkLst>
            <pc:docMk/>
            <pc:sldMk cId="1083902492" sldId="1731651044"/>
            <ac:cxnSpMk id="270" creationId="{AA0E0F25-C0E9-4FB9-922B-8B21518BD90F}"/>
          </ac:cxnSpMkLst>
        </pc:cxnChg>
        <pc:cxnChg chg="mod">
          <ac:chgData name="Cathrine Mula Davis" userId="31995e00-b010-41a5-b3eb-2e5a667a2785" providerId="ADAL" clId="{73E68D79-EA9B-41D9-9341-BB8F53C60C3C}" dt="2021-08-28T14:27:26.575" v="9470" actId="1582"/>
          <ac:cxnSpMkLst>
            <pc:docMk/>
            <pc:sldMk cId="1083902492" sldId="1731651044"/>
            <ac:cxnSpMk id="282" creationId="{8B39754E-6752-49F0-9DF9-CBA0F60B1437}"/>
          </ac:cxnSpMkLst>
        </pc:cxnChg>
        <pc:cxnChg chg="mod">
          <ac:chgData name="Cathrine Mula Davis" userId="31995e00-b010-41a5-b3eb-2e5a667a2785" providerId="ADAL" clId="{73E68D79-EA9B-41D9-9341-BB8F53C60C3C}" dt="2021-08-28T14:27:26.575" v="9470" actId="1582"/>
          <ac:cxnSpMkLst>
            <pc:docMk/>
            <pc:sldMk cId="1083902492" sldId="1731651044"/>
            <ac:cxnSpMk id="283" creationId="{59412270-775F-40F8-9F71-458C880A269A}"/>
          </ac:cxnSpMkLst>
        </pc:cxnChg>
        <pc:cxnChg chg="mod">
          <ac:chgData name="Cathrine Mula Davis" userId="31995e00-b010-41a5-b3eb-2e5a667a2785" providerId="ADAL" clId="{73E68D79-EA9B-41D9-9341-BB8F53C60C3C}" dt="2021-08-28T14:27:26.575" v="9470" actId="1582"/>
          <ac:cxnSpMkLst>
            <pc:docMk/>
            <pc:sldMk cId="1083902492" sldId="1731651044"/>
            <ac:cxnSpMk id="284" creationId="{5514C25A-5216-475D-A92E-5EDAC0067CFC}"/>
          </ac:cxnSpMkLst>
        </pc:cxnChg>
        <pc:cxnChg chg="mod">
          <ac:chgData name="Cathrine Mula Davis" userId="31995e00-b010-41a5-b3eb-2e5a667a2785" providerId="ADAL" clId="{73E68D79-EA9B-41D9-9341-BB8F53C60C3C}" dt="2021-08-28T14:27:13.049" v="9468" actId="1582"/>
          <ac:cxnSpMkLst>
            <pc:docMk/>
            <pc:sldMk cId="1083902492" sldId="1731651044"/>
            <ac:cxnSpMk id="291" creationId="{EC3FD696-474B-4C3E-8D7D-356AFB11BE7C}"/>
          </ac:cxnSpMkLst>
        </pc:cxnChg>
        <pc:cxnChg chg="mod">
          <ac:chgData name="Cathrine Mula Davis" userId="31995e00-b010-41a5-b3eb-2e5a667a2785" providerId="ADAL" clId="{73E68D79-EA9B-41D9-9341-BB8F53C60C3C}" dt="2021-08-28T14:27:13.049" v="9468" actId="1582"/>
          <ac:cxnSpMkLst>
            <pc:docMk/>
            <pc:sldMk cId="1083902492" sldId="1731651044"/>
            <ac:cxnSpMk id="292" creationId="{4D4904A9-A01D-4C14-81D2-74FFC2CA91A0}"/>
          </ac:cxnSpMkLst>
        </pc:cxnChg>
        <pc:cxnChg chg="mod">
          <ac:chgData name="Cathrine Mula Davis" userId="31995e00-b010-41a5-b3eb-2e5a667a2785" providerId="ADAL" clId="{73E68D79-EA9B-41D9-9341-BB8F53C60C3C}" dt="2021-08-28T14:27:13.049" v="9468" actId="1582"/>
          <ac:cxnSpMkLst>
            <pc:docMk/>
            <pc:sldMk cId="1083902492" sldId="1731651044"/>
            <ac:cxnSpMk id="293" creationId="{096D4336-5F14-4761-B34B-64BADD93CA8C}"/>
          </ac:cxnSpMkLst>
        </pc:cxnChg>
        <pc:cxnChg chg="mod">
          <ac:chgData name="Cathrine Mula Davis" userId="31995e00-b010-41a5-b3eb-2e5a667a2785" providerId="ADAL" clId="{73E68D79-EA9B-41D9-9341-BB8F53C60C3C}" dt="2021-08-28T14:27:13.049" v="9468" actId="1582"/>
          <ac:cxnSpMkLst>
            <pc:docMk/>
            <pc:sldMk cId="1083902492" sldId="1731651044"/>
            <ac:cxnSpMk id="294" creationId="{438057D8-F34A-485F-9EB0-7967162D38F1}"/>
          </ac:cxnSpMkLst>
        </pc:cxnChg>
        <pc:cxnChg chg="mod">
          <ac:chgData name="Cathrine Mula Davis" userId="31995e00-b010-41a5-b3eb-2e5a667a2785" providerId="ADAL" clId="{73E68D79-EA9B-41D9-9341-BB8F53C60C3C}" dt="2021-08-28T14:27:13.049" v="9468" actId="1582"/>
          <ac:cxnSpMkLst>
            <pc:docMk/>
            <pc:sldMk cId="1083902492" sldId="1731651044"/>
            <ac:cxnSpMk id="295" creationId="{1FA88CCB-EEC1-4150-896E-2F93488D27D1}"/>
          </ac:cxnSpMkLst>
        </pc:cxnChg>
        <pc:cxnChg chg="mod">
          <ac:chgData name="Cathrine Mula Davis" userId="31995e00-b010-41a5-b3eb-2e5a667a2785" providerId="ADAL" clId="{73E68D79-EA9B-41D9-9341-BB8F53C60C3C}" dt="2021-08-28T14:27:13.049" v="9468" actId="1582"/>
          <ac:cxnSpMkLst>
            <pc:docMk/>
            <pc:sldMk cId="1083902492" sldId="1731651044"/>
            <ac:cxnSpMk id="296" creationId="{C7CA8C91-84C4-4F09-A6EB-4970FA98AD17}"/>
          </ac:cxnSpMkLst>
        </pc:cxnChg>
        <pc:cxnChg chg="mod">
          <ac:chgData name="Cathrine Mula Davis" userId="31995e00-b010-41a5-b3eb-2e5a667a2785" providerId="ADAL" clId="{73E68D79-EA9B-41D9-9341-BB8F53C60C3C}" dt="2021-08-28T14:27:13.049" v="9468" actId="1582"/>
          <ac:cxnSpMkLst>
            <pc:docMk/>
            <pc:sldMk cId="1083902492" sldId="1731651044"/>
            <ac:cxnSpMk id="297" creationId="{ADCFC93B-AE6D-4B5E-9CB8-8AF04D25EDBE}"/>
          </ac:cxnSpMkLst>
        </pc:cxnChg>
        <pc:cxnChg chg="mod">
          <ac:chgData name="Cathrine Mula Davis" userId="31995e00-b010-41a5-b3eb-2e5a667a2785" providerId="ADAL" clId="{73E68D79-EA9B-41D9-9341-BB8F53C60C3C}" dt="2021-08-28T14:27:13.049" v="9468" actId="1582"/>
          <ac:cxnSpMkLst>
            <pc:docMk/>
            <pc:sldMk cId="1083902492" sldId="1731651044"/>
            <ac:cxnSpMk id="302" creationId="{CB294765-0D2A-4B82-BB80-FA8E60585F5A}"/>
          </ac:cxnSpMkLst>
        </pc:cxnChg>
        <pc:cxnChg chg="mod">
          <ac:chgData name="Cathrine Mula Davis" userId="31995e00-b010-41a5-b3eb-2e5a667a2785" providerId="ADAL" clId="{73E68D79-EA9B-41D9-9341-BB8F53C60C3C}" dt="2021-08-28T14:27:13.049" v="9468" actId="1582"/>
          <ac:cxnSpMkLst>
            <pc:docMk/>
            <pc:sldMk cId="1083902492" sldId="1731651044"/>
            <ac:cxnSpMk id="303" creationId="{CE1FB617-5466-4A7F-806E-C00F47CF5E53}"/>
          </ac:cxnSpMkLst>
        </pc:cxnChg>
        <pc:cxnChg chg="mod">
          <ac:chgData name="Cathrine Mula Davis" userId="31995e00-b010-41a5-b3eb-2e5a667a2785" providerId="ADAL" clId="{73E68D79-EA9B-41D9-9341-BB8F53C60C3C}" dt="2021-08-28T14:27:13.049" v="9468" actId="1582"/>
          <ac:cxnSpMkLst>
            <pc:docMk/>
            <pc:sldMk cId="1083902492" sldId="1731651044"/>
            <ac:cxnSpMk id="307" creationId="{61BB4AD0-7E50-417B-9D63-2F3442F48ED4}"/>
          </ac:cxnSpMkLst>
        </pc:cxnChg>
        <pc:cxnChg chg="mod">
          <ac:chgData name="Cathrine Mula Davis" userId="31995e00-b010-41a5-b3eb-2e5a667a2785" providerId="ADAL" clId="{73E68D79-EA9B-41D9-9341-BB8F53C60C3C}" dt="2021-08-28T14:27:13.049" v="9468" actId="1582"/>
          <ac:cxnSpMkLst>
            <pc:docMk/>
            <pc:sldMk cId="1083902492" sldId="1731651044"/>
            <ac:cxnSpMk id="310" creationId="{290E86C8-37C1-47B0-8C5B-2BCFC7779D45}"/>
          </ac:cxnSpMkLst>
        </pc:cxnChg>
        <pc:cxnChg chg="mod">
          <ac:chgData name="Cathrine Mula Davis" userId="31995e00-b010-41a5-b3eb-2e5a667a2785" providerId="ADAL" clId="{73E68D79-EA9B-41D9-9341-BB8F53C60C3C}" dt="2021-08-28T14:27:13.049" v="9468" actId="1582"/>
          <ac:cxnSpMkLst>
            <pc:docMk/>
            <pc:sldMk cId="1083902492" sldId="1731651044"/>
            <ac:cxnSpMk id="311" creationId="{28D78DE2-EC47-49C1-AC09-21059B3C932F}"/>
          </ac:cxnSpMkLst>
        </pc:cxnChg>
        <pc:cxnChg chg="mod">
          <ac:chgData name="Cathrine Mula Davis" userId="31995e00-b010-41a5-b3eb-2e5a667a2785" providerId="ADAL" clId="{73E68D79-EA9B-41D9-9341-BB8F53C60C3C}" dt="2021-08-28T14:27:13.049" v="9468" actId="1582"/>
          <ac:cxnSpMkLst>
            <pc:docMk/>
            <pc:sldMk cId="1083902492" sldId="1731651044"/>
            <ac:cxnSpMk id="312" creationId="{297B955D-95A5-4890-B94E-53550C63B312}"/>
          </ac:cxnSpMkLst>
        </pc:cxnChg>
        <pc:cxnChg chg="mod">
          <ac:chgData name="Cathrine Mula Davis" userId="31995e00-b010-41a5-b3eb-2e5a667a2785" providerId="ADAL" clId="{73E68D79-EA9B-41D9-9341-BB8F53C60C3C}" dt="2021-08-28T14:26:59.936" v="9466" actId="1582"/>
          <ac:cxnSpMkLst>
            <pc:docMk/>
            <pc:sldMk cId="1083902492" sldId="1731651044"/>
            <ac:cxnSpMk id="319" creationId="{E4457BBA-CA94-4803-B1EE-30A9F746B68D}"/>
          </ac:cxnSpMkLst>
        </pc:cxnChg>
        <pc:cxnChg chg="mod">
          <ac:chgData name="Cathrine Mula Davis" userId="31995e00-b010-41a5-b3eb-2e5a667a2785" providerId="ADAL" clId="{73E68D79-EA9B-41D9-9341-BB8F53C60C3C}" dt="2021-08-28T14:26:59.936" v="9466" actId="1582"/>
          <ac:cxnSpMkLst>
            <pc:docMk/>
            <pc:sldMk cId="1083902492" sldId="1731651044"/>
            <ac:cxnSpMk id="322" creationId="{8463A622-24AB-4855-B3C1-5E8D6F6DA55C}"/>
          </ac:cxnSpMkLst>
        </pc:cxnChg>
        <pc:cxnChg chg="mod">
          <ac:chgData name="Cathrine Mula Davis" userId="31995e00-b010-41a5-b3eb-2e5a667a2785" providerId="ADAL" clId="{73E68D79-EA9B-41D9-9341-BB8F53C60C3C}" dt="2021-08-28T14:26:59.936" v="9466" actId="1582"/>
          <ac:cxnSpMkLst>
            <pc:docMk/>
            <pc:sldMk cId="1083902492" sldId="1731651044"/>
            <ac:cxnSpMk id="323" creationId="{B39CC898-6AED-46B0-AA68-8B5DD584DCBF}"/>
          </ac:cxnSpMkLst>
        </pc:cxnChg>
        <pc:cxnChg chg="mod">
          <ac:chgData name="Cathrine Mula Davis" userId="31995e00-b010-41a5-b3eb-2e5a667a2785" providerId="ADAL" clId="{73E68D79-EA9B-41D9-9341-BB8F53C60C3C}" dt="2021-08-28T14:26:59.936" v="9466" actId="1582"/>
          <ac:cxnSpMkLst>
            <pc:docMk/>
            <pc:sldMk cId="1083902492" sldId="1731651044"/>
            <ac:cxnSpMk id="324" creationId="{1FEBE7E2-1DEE-456E-9B07-206AC4AAEE21}"/>
          </ac:cxnSpMkLst>
        </pc:cxnChg>
        <pc:cxnChg chg="mod">
          <ac:chgData name="Cathrine Mula Davis" userId="31995e00-b010-41a5-b3eb-2e5a667a2785" providerId="ADAL" clId="{73E68D79-EA9B-41D9-9341-BB8F53C60C3C}" dt="2021-08-28T14:26:59.936" v="9466" actId="1582"/>
          <ac:cxnSpMkLst>
            <pc:docMk/>
            <pc:sldMk cId="1083902492" sldId="1731651044"/>
            <ac:cxnSpMk id="325" creationId="{10FD141D-1755-4EB1-AF4A-F0001F457273}"/>
          </ac:cxnSpMkLst>
        </pc:cxnChg>
        <pc:cxnChg chg="mod">
          <ac:chgData name="Cathrine Mula Davis" userId="31995e00-b010-41a5-b3eb-2e5a667a2785" providerId="ADAL" clId="{73E68D79-EA9B-41D9-9341-BB8F53C60C3C}" dt="2021-08-28T14:26:59.936" v="9466" actId="1582"/>
          <ac:cxnSpMkLst>
            <pc:docMk/>
            <pc:sldMk cId="1083902492" sldId="1731651044"/>
            <ac:cxnSpMk id="326" creationId="{FC72775E-549F-4DC4-A40A-7B421DE2A16E}"/>
          </ac:cxnSpMkLst>
        </pc:cxnChg>
        <pc:cxnChg chg="mod">
          <ac:chgData name="Cathrine Mula Davis" userId="31995e00-b010-41a5-b3eb-2e5a667a2785" providerId="ADAL" clId="{73E68D79-EA9B-41D9-9341-BB8F53C60C3C}" dt="2021-08-28T14:26:59.936" v="9466" actId="1582"/>
          <ac:cxnSpMkLst>
            <pc:docMk/>
            <pc:sldMk cId="1083902492" sldId="1731651044"/>
            <ac:cxnSpMk id="327" creationId="{EF37CFE8-4C88-420A-B158-E0A4B8B1A05E}"/>
          </ac:cxnSpMkLst>
        </pc:cxnChg>
        <pc:cxnChg chg="mod">
          <ac:chgData name="Cathrine Mula Davis" userId="31995e00-b010-41a5-b3eb-2e5a667a2785" providerId="ADAL" clId="{73E68D79-EA9B-41D9-9341-BB8F53C60C3C}" dt="2021-08-28T14:27:07.791" v="9467" actId="1582"/>
          <ac:cxnSpMkLst>
            <pc:docMk/>
            <pc:sldMk cId="1083902492" sldId="1731651044"/>
            <ac:cxnSpMk id="335" creationId="{FBC34CC5-7CFB-46C7-A262-AD18FA6BDC1D}"/>
          </ac:cxnSpMkLst>
        </pc:cxnChg>
        <pc:cxnChg chg="mod">
          <ac:chgData name="Cathrine Mula Davis" userId="31995e00-b010-41a5-b3eb-2e5a667a2785" providerId="ADAL" clId="{73E68D79-EA9B-41D9-9341-BB8F53C60C3C}" dt="2021-08-28T14:27:07.791" v="9467" actId="1582"/>
          <ac:cxnSpMkLst>
            <pc:docMk/>
            <pc:sldMk cId="1083902492" sldId="1731651044"/>
            <ac:cxnSpMk id="336" creationId="{5FC5358B-2E39-43DC-92EC-6BEA3EE3BC4F}"/>
          </ac:cxnSpMkLst>
        </pc:cxnChg>
        <pc:cxnChg chg="mod">
          <ac:chgData name="Cathrine Mula Davis" userId="31995e00-b010-41a5-b3eb-2e5a667a2785" providerId="ADAL" clId="{73E68D79-EA9B-41D9-9341-BB8F53C60C3C}" dt="2021-08-28T14:27:07.791" v="9467" actId="1582"/>
          <ac:cxnSpMkLst>
            <pc:docMk/>
            <pc:sldMk cId="1083902492" sldId="1731651044"/>
            <ac:cxnSpMk id="337" creationId="{45B1705B-0C4E-44D1-A0C9-CBEEDC951F2F}"/>
          </ac:cxnSpMkLst>
        </pc:cxnChg>
        <pc:cxnChg chg="mod">
          <ac:chgData name="Cathrine Mula Davis" userId="31995e00-b010-41a5-b3eb-2e5a667a2785" providerId="ADAL" clId="{73E68D79-EA9B-41D9-9341-BB8F53C60C3C}" dt="2021-08-28T14:27:07.791" v="9467" actId="1582"/>
          <ac:cxnSpMkLst>
            <pc:docMk/>
            <pc:sldMk cId="1083902492" sldId="1731651044"/>
            <ac:cxnSpMk id="338" creationId="{F5CD2EE7-2DF5-4F6E-8ED9-340588E1ECB9}"/>
          </ac:cxnSpMkLst>
        </pc:cxnChg>
        <pc:cxnChg chg="mod">
          <ac:chgData name="Cathrine Mula Davis" userId="31995e00-b010-41a5-b3eb-2e5a667a2785" providerId="ADAL" clId="{73E68D79-EA9B-41D9-9341-BB8F53C60C3C}" dt="2021-08-28T14:27:07.791" v="9467" actId="1582"/>
          <ac:cxnSpMkLst>
            <pc:docMk/>
            <pc:sldMk cId="1083902492" sldId="1731651044"/>
            <ac:cxnSpMk id="339" creationId="{E9BCCDAA-99F7-4C18-800D-839EC6F68639}"/>
          </ac:cxnSpMkLst>
        </pc:cxnChg>
        <pc:cxnChg chg="mod">
          <ac:chgData name="Cathrine Mula Davis" userId="31995e00-b010-41a5-b3eb-2e5a667a2785" providerId="ADAL" clId="{73E68D79-EA9B-41D9-9341-BB8F53C60C3C}" dt="2021-08-28T14:27:07.791" v="9467" actId="1582"/>
          <ac:cxnSpMkLst>
            <pc:docMk/>
            <pc:sldMk cId="1083902492" sldId="1731651044"/>
            <ac:cxnSpMk id="340" creationId="{E3B6FC31-5965-47C5-944E-127E2B9B6476}"/>
          </ac:cxnSpMkLst>
        </pc:cxnChg>
        <pc:cxnChg chg="mod">
          <ac:chgData name="Cathrine Mula Davis" userId="31995e00-b010-41a5-b3eb-2e5a667a2785" providerId="ADAL" clId="{73E68D79-EA9B-41D9-9341-BB8F53C60C3C}" dt="2021-08-28T14:27:07.791" v="9467" actId="1582"/>
          <ac:cxnSpMkLst>
            <pc:docMk/>
            <pc:sldMk cId="1083902492" sldId="1731651044"/>
            <ac:cxnSpMk id="341" creationId="{E9B8EFB6-9670-4457-9F88-8C5C5AAD3F66}"/>
          </ac:cxnSpMkLst>
        </pc:cxnChg>
        <pc:cxnChg chg="mod">
          <ac:chgData name="Cathrine Mula Davis" userId="31995e00-b010-41a5-b3eb-2e5a667a2785" providerId="ADAL" clId="{73E68D79-EA9B-41D9-9341-BB8F53C60C3C}" dt="2021-08-28T14:27:07.791" v="9467" actId="1582"/>
          <ac:cxnSpMkLst>
            <pc:docMk/>
            <pc:sldMk cId="1083902492" sldId="1731651044"/>
            <ac:cxnSpMk id="342" creationId="{F776C4DB-F050-422E-803F-FC6F8065948D}"/>
          </ac:cxnSpMkLst>
        </pc:cxnChg>
        <pc:cxnChg chg="mod">
          <ac:chgData name="Cathrine Mula Davis" userId="31995e00-b010-41a5-b3eb-2e5a667a2785" providerId="ADAL" clId="{73E68D79-EA9B-41D9-9341-BB8F53C60C3C}" dt="2021-08-28T14:27:07.791" v="9467" actId="1582"/>
          <ac:cxnSpMkLst>
            <pc:docMk/>
            <pc:sldMk cId="1083902492" sldId="1731651044"/>
            <ac:cxnSpMk id="344" creationId="{1B58878D-51B2-4F5E-A4DF-5B602D09AE0D}"/>
          </ac:cxnSpMkLst>
        </pc:cxnChg>
        <pc:cxnChg chg="mod">
          <ac:chgData name="Cathrine Mula Davis" userId="31995e00-b010-41a5-b3eb-2e5a667a2785" providerId="ADAL" clId="{73E68D79-EA9B-41D9-9341-BB8F53C60C3C}" dt="2021-08-28T14:27:07.791" v="9467" actId="1582"/>
          <ac:cxnSpMkLst>
            <pc:docMk/>
            <pc:sldMk cId="1083902492" sldId="1731651044"/>
            <ac:cxnSpMk id="345" creationId="{65AF1103-9ED6-47AE-BB69-E7BAC7B52201}"/>
          </ac:cxnSpMkLst>
        </pc:cxnChg>
        <pc:cxnChg chg="mod">
          <ac:chgData name="Cathrine Mula Davis" userId="31995e00-b010-41a5-b3eb-2e5a667a2785" providerId="ADAL" clId="{73E68D79-EA9B-41D9-9341-BB8F53C60C3C}" dt="2021-08-28T14:27:07.791" v="9467" actId="1582"/>
          <ac:cxnSpMkLst>
            <pc:docMk/>
            <pc:sldMk cId="1083902492" sldId="1731651044"/>
            <ac:cxnSpMk id="346" creationId="{D5D0E4EA-C25D-4CFD-B94B-6E6DBA6B26D8}"/>
          </ac:cxnSpMkLst>
        </pc:cxnChg>
      </pc:sldChg>
      <pc:sldChg chg="addSp modSp del mod modAnim modNotesTx">
        <pc:chgData name="Cathrine Mula Davis" userId="31995e00-b010-41a5-b3eb-2e5a667a2785" providerId="ADAL" clId="{73E68D79-EA9B-41D9-9341-BB8F53C60C3C}" dt="2021-09-01T13:00:41.074" v="10885" actId="47"/>
        <pc:sldMkLst>
          <pc:docMk/>
          <pc:sldMk cId="2644101907" sldId="1731651048"/>
        </pc:sldMkLst>
        <pc:spChg chg="mod">
          <ac:chgData name="Cathrine Mula Davis" userId="31995e00-b010-41a5-b3eb-2e5a667a2785" providerId="ADAL" clId="{73E68D79-EA9B-41D9-9341-BB8F53C60C3C}" dt="2021-09-01T12:57:06.927" v="10863" actId="164"/>
          <ac:spMkLst>
            <pc:docMk/>
            <pc:sldMk cId="2644101907" sldId="1731651048"/>
            <ac:spMk id="4" creationId="{A28269DA-21BC-438B-B779-BA674713E39B}"/>
          </ac:spMkLst>
        </pc:spChg>
        <pc:spChg chg="mod">
          <ac:chgData name="Cathrine Mula Davis" userId="31995e00-b010-41a5-b3eb-2e5a667a2785" providerId="ADAL" clId="{73E68D79-EA9B-41D9-9341-BB8F53C60C3C}" dt="2021-09-01T12:58:17.740" v="10876" actId="1076"/>
          <ac:spMkLst>
            <pc:docMk/>
            <pc:sldMk cId="2644101907" sldId="1731651048"/>
            <ac:spMk id="49" creationId="{6E39A5EA-F396-4749-9E1F-A5AE6F6ED0E5}"/>
          </ac:spMkLst>
        </pc:spChg>
        <pc:spChg chg="mod">
          <ac:chgData name="Cathrine Mula Davis" userId="31995e00-b010-41a5-b3eb-2e5a667a2785" providerId="ADAL" clId="{73E68D79-EA9B-41D9-9341-BB8F53C60C3C}" dt="2021-09-01T12:57:06.927" v="10863" actId="164"/>
          <ac:spMkLst>
            <pc:docMk/>
            <pc:sldMk cId="2644101907" sldId="1731651048"/>
            <ac:spMk id="59" creationId="{D1224D8A-DBC8-4594-A26A-A4882BBB39B3}"/>
          </ac:spMkLst>
        </pc:spChg>
        <pc:spChg chg="mod">
          <ac:chgData name="Cathrine Mula Davis" userId="31995e00-b010-41a5-b3eb-2e5a667a2785" providerId="ADAL" clId="{73E68D79-EA9B-41D9-9341-BB8F53C60C3C}" dt="2021-09-01T12:57:06.927" v="10863" actId="164"/>
          <ac:spMkLst>
            <pc:docMk/>
            <pc:sldMk cId="2644101907" sldId="1731651048"/>
            <ac:spMk id="74" creationId="{86E2FEF4-94EE-4CF7-B5CE-D1C58F33CD73}"/>
          </ac:spMkLst>
        </pc:spChg>
        <pc:spChg chg="mod">
          <ac:chgData name="Cathrine Mula Davis" userId="31995e00-b010-41a5-b3eb-2e5a667a2785" providerId="ADAL" clId="{73E68D79-EA9B-41D9-9341-BB8F53C60C3C}" dt="2021-09-01T12:57:06.927" v="10863" actId="164"/>
          <ac:spMkLst>
            <pc:docMk/>
            <pc:sldMk cId="2644101907" sldId="1731651048"/>
            <ac:spMk id="80" creationId="{6B8A5965-C195-4230-8714-1374737662FA}"/>
          </ac:spMkLst>
        </pc:spChg>
        <pc:spChg chg="mod">
          <ac:chgData name="Cathrine Mula Davis" userId="31995e00-b010-41a5-b3eb-2e5a667a2785" providerId="ADAL" clId="{73E68D79-EA9B-41D9-9341-BB8F53C60C3C}" dt="2021-09-01T12:57:06.927" v="10863" actId="164"/>
          <ac:spMkLst>
            <pc:docMk/>
            <pc:sldMk cId="2644101907" sldId="1731651048"/>
            <ac:spMk id="90" creationId="{60133C92-EEC3-4D63-88AF-A81EF1310E16}"/>
          </ac:spMkLst>
        </pc:spChg>
        <pc:spChg chg="mod">
          <ac:chgData name="Cathrine Mula Davis" userId="31995e00-b010-41a5-b3eb-2e5a667a2785" providerId="ADAL" clId="{73E68D79-EA9B-41D9-9341-BB8F53C60C3C}" dt="2021-09-01T12:57:59.292" v="10873" actId="1076"/>
          <ac:spMkLst>
            <pc:docMk/>
            <pc:sldMk cId="2644101907" sldId="1731651048"/>
            <ac:spMk id="108" creationId="{A0A36C81-C8C9-46B1-9AC7-0C36A4CE7059}"/>
          </ac:spMkLst>
        </pc:spChg>
        <pc:spChg chg="mod">
          <ac:chgData name="Cathrine Mula Davis" userId="31995e00-b010-41a5-b3eb-2e5a667a2785" providerId="ADAL" clId="{73E68D79-EA9B-41D9-9341-BB8F53C60C3C}" dt="2021-09-01T12:57:50.120" v="10872" actId="1076"/>
          <ac:spMkLst>
            <pc:docMk/>
            <pc:sldMk cId="2644101907" sldId="1731651048"/>
            <ac:spMk id="142" creationId="{B17095F3-09A8-433D-9BFE-08EDDAF7C3B8}"/>
          </ac:spMkLst>
        </pc:spChg>
        <pc:spChg chg="mod">
          <ac:chgData name="Cathrine Mula Davis" userId="31995e00-b010-41a5-b3eb-2e5a667a2785" providerId="ADAL" clId="{73E68D79-EA9B-41D9-9341-BB8F53C60C3C}" dt="2021-09-01T12:57:43.885" v="10870" actId="1076"/>
          <ac:spMkLst>
            <pc:docMk/>
            <pc:sldMk cId="2644101907" sldId="1731651048"/>
            <ac:spMk id="175" creationId="{2A02BEF0-BB92-44B4-AFC6-B818CD2C2B70}"/>
          </ac:spMkLst>
        </pc:spChg>
        <pc:spChg chg="mod">
          <ac:chgData name="Cathrine Mula Davis" userId="31995e00-b010-41a5-b3eb-2e5a667a2785" providerId="ADAL" clId="{73E68D79-EA9B-41D9-9341-BB8F53C60C3C}" dt="2021-09-01T12:57:06.927" v="10863" actId="164"/>
          <ac:spMkLst>
            <pc:docMk/>
            <pc:sldMk cId="2644101907" sldId="1731651048"/>
            <ac:spMk id="202" creationId="{7988BA9B-5D4A-4A46-8F7A-7EFAFF74123F}"/>
          </ac:spMkLst>
        </pc:spChg>
        <pc:grpChg chg="mod">
          <ac:chgData name="Cathrine Mula Davis" userId="31995e00-b010-41a5-b3eb-2e5a667a2785" providerId="ADAL" clId="{73E68D79-EA9B-41D9-9341-BB8F53C60C3C}" dt="2021-09-01T12:57:06.927" v="10863" actId="164"/>
          <ac:grpSpMkLst>
            <pc:docMk/>
            <pc:sldMk cId="2644101907" sldId="1731651048"/>
            <ac:grpSpMk id="2" creationId="{C5F42C75-8B90-47CA-B188-8D737668817A}"/>
          </ac:grpSpMkLst>
        </pc:grpChg>
        <pc:grpChg chg="add mod">
          <ac:chgData name="Cathrine Mula Davis" userId="31995e00-b010-41a5-b3eb-2e5a667a2785" providerId="ADAL" clId="{73E68D79-EA9B-41D9-9341-BB8F53C60C3C}" dt="2021-09-01T12:57:16.232" v="10865" actId="1076"/>
          <ac:grpSpMkLst>
            <pc:docMk/>
            <pc:sldMk cId="2644101907" sldId="1731651048"/>
            <ac:grpSpMk id="3" creationId="{41E33317-F2E0-4DFB-8F12-28666B34399F}"/>
          </ac:grpSpMkLst>
        </pc:grpChg>
        <pc:grpChg chg="mod">
          <ac:chgData name="Cathrine Mula Davis" userId="31995e00-b010-41a5-b3eb-2e5a667a2785" providerId="ADAL" clId="{73E68D79-EA9B-41D9-9341-BB8F53C60C3C}" dt="2021-09-01T12:57:06.927" v="10863" actId="164"/>
          <ac:grpSpMkLst>
            <pc:docMk/>
            <pc:sldMk cId="2644101907" sldId="1731651048"/>
            <ac:grpSpMk id="76" creationId="{E2A59EA6-0567-4C7B-B87D-080CC0BCC64C}"/>
          </ac:grpSpMkLst>
        </pc:grpChg>
        <pc:grpChg chg="mod">
          <ac:chgData name="Cathrine Mula Davis" userId="31995e00-b010-41a5-b3eb-2e5a667a2785" providerId="ADAL" clId="{73E68D79-EA9B-41D9-9341-BB8F53C60C3C}" dt="2021-09-01T12:57:06.927" v="10863" actId="164"/>
          <ac:grpSpMkLst>
            <pc:docMk/>
            <pc:sldMk cId="2644101907" sldId="1731651048"/>
            <ac:grpSpMk id="113" creationId="{555524D1-0D2D-4C73-B15B-1CB58429493C}"/>
          </ac:grpSpMkLst>
        </pc:grpChg>
        <pc:grpChg chg="mod">
          <ac:chgData name="Cathrine Mula Davis" userId="31995e00-b010-41a5-b3eb-2e5a667a2785" providerId="ADAL" clId="{73E68D79-EA9B-41D9-9341-BB8F53C60C3C}" dt="2021-09-01T12:57:06.927" v="10863" actId="164"/>
          <ac:grpSpMkLst>
            <pc:docMk/>
            <pc:sldMk cId="2644101907" sldId="1731651048"/>
            <ac:grpSpMk id="122" creationId="{654450B6-875F-4CF7-A482-0E0786CF1173}"/>
          </ac:grpSpMkLst>
        </pc:grpChg>
        <pc:grpChg chg="mod">
          <ac:chgData name="Cathrine Mula Davis" userId="31995e00-b010-41a5-b3eb-2e5a667a2785" providerId="ADAL" clId="{73E68D79-EA9B-41D9-9341-BB8F53C60C3C}" dt="2021-09-01T12:57:06.927" v="10863" actId="164"/>
          <ac:grpSpMkLst>
            <pc:docMk/>
            <pc:sldMk cId="2644101907" sldId="1731651048"/>
            <ac:grpSpMk id="138" creationId="{5DB6B0DE-F1A7-4310-8D85-C840E682EF75}"/>
          </ac:grpSpMkLst>
        </pc:grpChg>
        <pc:grpChg chg="mod">
          <ac:chgData name="Cathrine Mula Davis" userId="31995e00-b010-41a5-b3eb-2e5a667a2785" providerId="ADAL" clId="{73E68D79-EA9B-41D9-9341-BB8F53C60C3C}" dt="2021-09-01T12:57:06.927" v="10863" actId="164"/>
          <ac:grpSpMkLst>
            <pc:docMk/>
            <pc:sldMk cId="2644101907" sldId="1731651048"/>
            <ac:grpSpMk id="143" creationId="{D00AF154-272C-4A44-8E22-C13D4C20D8DF}"/>
          </ac:grpSpMkLst>
        </pc:grpChg>
        <pc:grpChg chg="mod">
          <ac:chgData name="Cathrine Mula Davis" userId="31995e00-b010-41a5-b3eb-2e5a667a2785" providerId="ADAL" clId="{73E68D79-EA9B-41D9-9341-BB8F53C60C3C}" dt="2021-09-01T12:57:06.927" v="10863" actId="164"/>
          <ac:grpSpMkLst>
            <pc:docMk/>
            <pc:sldMk cId="2644101907" sldId="1731651048"/>
            <ac:grpSpMk id="147" creationId="{358F1737-F54C-4187-B729-4606F4BF7CA2}"/>
          </ac:grpSpMkLst>
        </pc:grpChg>
        <pc:grpChg chg="mod">
          <ac:chgData name="Cathrine Mula Davis" userId="31995e00-b010-41a5-b3eb-2e5a667a2785" providerId="ADAL" clId="{73E68D79-EA9B-41D9-9341-BB8F53C60C3C}" dt="2021-09-01T12:57:06.927" v="10863" actId="164"/>
          <ac:grpSpMkLst>
            <pc:docMk/>
            <pc:sldMk cId="2644101907" sldId="1731651048"/>
            <ac:grpSpMk id="176" creationId="{589FB58E-A585-462A-87B3-E97232661B29}"/>
          </ac:grpSpMkLst>
        </pc:grpChg>
        <pc:picChg chg="mod">
          <ac:chgData name="Cathrine Mula Davis" userId="31995e00-b010-41a5-b3eb-2e5a667a2785" providerId="ADAL" clId="{73E68D79-EA9B-41D9-9341-BB8F53C60C3C}" dt="2021-09-01T12:57:06.927" v="10863" actId="164"/>
          <ac:picMkLst>
            <pc:docMk/>
            <pc:sldMk cId="2644101907" sldId="1731651048"/>
            <ac:picMk id="10" creationId="{5D59A58A-07D8-4693-908D-81BD56159DFF}"/>
          </ac:picMkLst>
        </pc:picChg>
        <pc:picChg chg="mod">
          <ac:chgData name="Cathrine Mula Davis" userId="31995e00-b010-41a5-b3eb-2e5a667a2785" providerId="ADAL" clId="{73E68D79-EA9B-41D9-9341-BB8F53C60C3C}" dt="2021-09-01T12:58:13.474" v="10875" actId="1076"/>
          <ac:picMkLst>
            <pc:docMk/>
            <pc:sldMk cId="2644101907" sldId="1731651048"/>
            <ac:picMk id="115" creationId="{2A977970-B412-41B7-BD64-0EA679D56C4F}"/>
          </ac:picMkLst>
        </pc:picChg>
        <pc:picChg chg="mod">
          <ac:chgData name="Cathrine Mula Davis" userId="31995e00-b010-41a5-b3eb-2e5a667a2785" providerId="ADAL" clId="{73E68D79-EA9B-41D9-9341-BB8F53C60C3C}" dt="2021-09-01T12:57:06.927" v="10863" actId="164"/>
          <ac:picMkLst>
            <pc:docMk/>
            <pc:sldMk cId="2644101907" sldId="1731651048"/>
            <ac:picMk id="141" creationId="{86677E86-AFFE-48D0-AEFD-DBAD220427A2}"/>
          </ac:picMkLst>
        </pc:picChg>
        <pc:picChg chg="mod">
          <ac:chgData name="Cathrine Mula Davis" userId="31995e00-b010-41a5-b3eb-2e5a667a2785" providerId="ADAL" clId="{73E68D79-EA9B-41D9-9341-BB8F53C60C3C}" dt="2021-09-01T12:57:06.927" v="10863" actId="164"/>
          <ac:picMkLst>
            <pc:docMk/>
            <pc:sldMk cId="2644101907" sldId="1731651048"/>
            <ac:picMk id="146" creationId="{12F2B233-E6B6-4354-BAE5-0C31B70AEB57}"/>
          </ac:picMkLst>
        </pc:picChg>
        <pc:picChg chg="mod">
          <ac:chgData name="Cathrine Mula Davis" userId="31995e00-b010-41a5-b3eb-2e5a667a2785" providerId="ADAL" clId="{73E68D79-EA9B-41D9-9341-BB8F53C60C3C}" dt="2021-09-01T12:57:06.927" v="10863" actId="164"/>
          <ac:picMkLst>
            <pc:docMk/>
            <pc:sldMk cId="2644101907" sldId="1731651048"/>
            <ac:picMk id="174" creationId="{1F6754C3-A30E-4A2E-8084-3D7BF0F5137F}"/>
          </ac:picMkLst>
        </pc:picChg>
        <pc:picChg chg="mod">
          <ac:chgData name="Cathrine Mula Davis" userId="31995e00-b010-41a5-b3eb-2e5a667a2785" providerId="ADAL" clId="{73E68D79-EA9B-41D9-9341-BB8F53C60C3C}" dt="2021-09-01T12:57:34.514" v="10868" actId="1076"/>
          <ac:picMkLst>
            <pc:docMk/>
            <pc:sldMk cId="2644101907" sldId="1731651048"/>
            <ac:picMk id="178" creationId="{5B98A20E-C446-48B4-86F9-066A55339106}"/>
          </ac:picMkLst>
        </pc:picChg>
        <pc:picChg chg="mod">
          <ac:chgData name="Cathrine Mula Davis" userId="31995e00-b010-41a5-b3eb-2e5a667a2785" providerId="ADAL" clId="{73E68D79-EA9B-41D9-9341-BB8F53C60C3C}" dt="2021-09-01T12:57:06.927" v="10863" actId="164"/>
          <ac:picMkLst>
            <pc:docMk/>
            <pc:sldMk cId="2644101907" sldId="1731651048"/>
            <ac:picMk id="179" creationId="{951E0164-FDBE-475A-937A-AE6DDDFD31F3}"/>
          </ac:picMkLst>
        </pc:picChg>
        <pc:picChg chg="mod">
          <ac:chgData name="Cathrine Mula Davis" userId="31995e00-b010-41a5-b3eb-2e5a667a2785" providerId="ADAL" clId="{73E68D79-EA9B-41D9-9341-BB8F53C60C3C}" dt="2021-09-01T12:57:06.927" v="10863" actId="164"/>
          <ac:picMkLst>
            <pc:docMk/>
            <pc:sldMk cId="2644101907" sldId="1731651048"/>
            <ac:picMk id="206" creationId="{2DD4170C-323B-4D74-94B3-C1E8913774D2}"/>
          </ac:picMkLst>
        </pc:picChg>
        <pc:cxnChg chg="mod">
          <ac:chgData name="Cathrine Mula Davis" userId="31995e00-b010-41a5-b3eb-2e5a667a2785" providerId="ADAL" clId="{73E68D79-EA9B-41D9-9341-BB8F53C60C3C}" dt="2021-09-01T12:57:06.927" v="10863" actId="164"/>
          <ac:cxnSpMkLst>
            <pc:docMk/>
            <pc:sldMk cId="2644101907" sldId="1731651048"/>
            <ac:cxnSpMk id="88" creationId="{B29296D8-3BE7-40D2-9565-9FA541CCD1FE}"/>
          </ac:cxnSpMkLst>
        </pc:cxnChg>
        <pc:cxnChg chg="mod">
          <ac:chgData name="Cathrine Mula Davis" userId="31995e00-b010-41a5-b3eb-2e5a667a2785" providerId="ADAL" clId="{73E68D79-EA9B-41D9-9341-BB8F53C60C3C}" dt="2021-09-01T12:57:06.927" v="10863" actId="164"/>
          <ac:cxnSpMkLst>
            <pc:docMk/>
            <pc:sldMk cId="2644101907" sldId="1731651048"/>
            <ac:cxnSpMk id="91" creationId="{8172B2A2-BF9A-4BE2-ADEB-F4309302596C}"/>
          </ac:cxnSpMkLst>
        </pc:cxnChg>
        <pc:cxnChg chg="mod">
          <ac:chgData name="Cathrine Mula Davis" userId="31995e00-b010-41a5-b3eb-2e5a667a2785" providerId="ADAL" clId="{73E68D79-EA9B-41D9-9341-BB8F53C60C3C}" dt="2021-09-01T12:57:06.927" v="10863" actId="164"/>
          <ac:cxnSpMkLst>
            <pc:docMk/>
            <pc:sldMk cId="2644101907" sldId="1731651048"/>
            <ac:cxnSpMk id="192" creationId="{9538547E-C528-4E21-9708-EB749C15C965}"/>
          </ac:cxnSpMkLst>
        </pc:cxnChg>
        <pc:cxnChg chg="mod">
          <ac:chgData name="Cathrine Mula Davis" userId="31995e00-b010-41a5-b3eb-2e5a667a2785" providerId="ADAL" clId="{73E68D79-EA9B-41D9-9341-BB8F53C60C3C}" dt="2021-09-01T12:57:06.927" v="10863" actId="164"/>
          <ac:cxnSpMkLst>
            <pc:docMk/>
            <pc:sldMk cId="2644101907" sldId="1731651048"/>
            <ac:cxnSpMk id="193" creationId="{5D6439E0-6F83-4084-95A9-D85BB8C7A7CA}"/>
          </ac:cxnSpMkLst>
        </pc:cxnChg>
        <pc:cxnChg chg="mod">
          <ac:chgData name="Cathrine Mula Davis" userId="31995e00-b010-41a5-b3eb-2e5a667a2785" providerId="ADAL" clId="{73E68D79-EA9B-41D9-9341-BB8F53C60C3C}" dt="2021-09-01T12:57:06.927" v="10863" actId="164"/>
          <ac:cxnSpMkLst>
            <pc:docMk/>
            <pc:sldMk cId="2644101907" sldId="1731651048"/>
            <ac:cxnSpMk id="194" creationId="{B7700100-E11E-4772-A43B-36F77E86BD43}"/>
          </ac:cxnSpMkLst>
        </pc:cxnChg>
        <pc:cxnChg chg="mod">
          <ac:chgData name="Cathrine Mula Davis" userId="31995e00-b010-41a5-b3eb-2e5a667a2785" providerId="ADAL" clId="{73E68D79-EA9B-41D9-9341-BB8F53C60C3C}" dt="2021-09-01T12:57:06.927" v="10863" actId="164"/>
          <ac:cxnSpMkLst>
            <pc:docMk/>
            <pc:sldMk cId="2644101907" sldId="1731651048"/>
            <ac:cxnSpMk id="195" creationId="{9F3F35BF-ECA7-4FBC-9441-9C3900681FF3}"/>
          </ac:cxnSpMkLst>
        </pc:cxnChg>
        <pc:cxnChg chg="mod">
          <ac:chgData name="Cathrine Mula Davis" userId="31995e00-b010-41a5-b3eb-2e5a667a2785" providerId="ADAL" clId="{73E68D79-EA9B-41D9-9341-BB8F53C60C3C}" dt="2021-09-01T12:57:06.927" v="10863" actId="164"/>
          <ac:cxnSpMkLst>
            <pc:docMk/>
            <pc:sldMk cId="2644101907" sldId="1731651048"/>
            <ac:cxnSpMk id="198" creationId="{AD07F895-8404-4483-B304-1227047CC809}"/>
          </ac:cxnSpMkLst>
        </pc:cxnChg>
      </pc:sldChg>
      <pc:sldChg chg="modNotesTx">
        <pc:chgData name="Cathrine Mula Davis" userId="31995e00-b010-41a5-b3eb-2e5a667a2785" providerId="ADAL" clId="{73E68D79-EA9B-41D9-9341-BB8F53C60C3C}" dt="2021-09-01T13:13:57.713" v="10958" actId="6549"/>
        <pc:sldMkLst>
          <pc:docMk/>
          <pc:sldMk cId="2505741594" sldId="1731651055"/>
        </pc:sldMkLst>
      </pc:sldChg>
      <pc:sldChg chg="modSp del mod">
        <pc:chgData name="Cathrine Mula Davis" userId="31995e00-b010-41a5-b3eb-2e5a667a2785" providerId="ADAL" clId="{73E68D79-EA9B-41D9-9341-BB8F53C60C3C}" dt="2021-08-28T14:03:06.118" v="8873" actId="47"/>
        <pc:sldMkLst>
          <pc:docMk/>
          <pc:sldMk cId="2365894951" sldId="1731651059"/>
        </pc:sldMkLst>
        <pc:spChg chg="mod">
          <ac:chgData name="Cathrine Mula Davis" userId="31995e00-b010-41a5-b3eb-2e5a667a2785" providerId="ADAL" clId="{73E68D79-EA9B-41D9-9341-BB8F53C60C3C}" dt="2021-08-28T12:14:59.091" v="3075" actId="208"/>
          <ac:spMkLst>
            <pc:docMk/>
            <pc:sldMk cId="2365894951" sldId="1731651059"/>
            <ac:spMk id="62" creationId="{F31340BD-FB94-4404-A821-DECA02AACEBB}"/>
          </ac:spMkLst>
        </pc:spChg>
        <pc:spChg chg="mod">
          <ac:chgData name="Cathrine Mula Davis" userId="31995e00-b010-41a5-b3eb-2e5a667a2785" providerId="ADAL" clId="{73E68D79-EA9B-41D9-9341-BB8F53C60C3C}" dt="2021-08-28T12:14:54.357" v="3074" actId="208"/>
          <ac:spMkLst>
            <pc:docMk/>
            <pc:sldMk cId="2365894951" sldId="1731651059"/>
            <ac:spMk id="119" creationId="{8ECE1AB8-D980-424D-B651-2D672A9ECBAE}"/>
          </ac:spMkLst>
        </pc:spChg>
      </pc:sldChg>
      <pc:sldChg chg="modSp del mod">
        <pc:chgData name="Cathrine Mula Davis" userId="31995e00-b010-41a5-b3eb-2e5a667a2785" providerId="ADAL" clId="{73E68D79-EA9B-41D9-9341-BB8F53C60C3C}" dt="2021-08-28T12:57:35.102" v="5611" actId="47"/>
        <pc:sldMkLst>
          <pc:docMk/>
          <pc:sldMk cId="236279234" sldId="1731651060"/>
        </pc:sldMkLst>
        <pc:spChg chg="mod">
          <ac:chgData name="Cathrine Mula Davis" userId="31995e00-b010-41a5-b3eb-2e5a667a2785" providerId="ADAL" clId="{73E68D79-EA9B-41D9-9341-BB8F53C60C3C}" dt="2021-08-28T12:53:51.457" v="5470" actId="1076"/>
          <ac:spMkLst>
            <pc:docMk/>
            <pc:sldMk cId="236279234" sldId="1731651060"/>
            <ac:spMk id="144" creationId="{5607F8B0-A978-4F87-914E-FC9C1256CDAA}"/>
          </ac:spMkLst>
        </pc:spChg>
        <pc:spChg chg="mod">
          <ac:chgData name="Cathrine Mula Davis" userId="31995e00-b010-41a5-b3eb-2e5a667a2785" providerId="ADAL" clId="{73E68D79-EA9B-41D9-9341-BB8F53C60C3C}" dt="2021-08-28T12:54:12.226" v="5473" actId="1076"/>
          <ac:spMkLst>
            <pc:docMk/>
            <pc:sldMk cId="236279234" sldId="1731651060"/>
            <ac:spMk id="248" creationId="{3301DB01-E11B-4F91-A109-A2B2FC0F43E0}"/>
          </ac:spMkLst>
        </pc:spChg>
      </pc:sldChg>
      <pc:sldChg chg="addSp modSp del mod modAnim">
        <pc:chgData name="Cathrine Mula Davis" userId="31995e00-b010-41a5-b3eb-2e5a667a2785" providerId="ADAL" clId="{73E68D79-EA9B-41D9-9341-BB8F53C60C3C}" dt="2021-09-01T13:02:01.537" v="10888" actId="47"/>
        <pc:sldMkLst>
          <pc:docMk/>
          <pc:sldMk cId="1829095392" sldId="1731651061"/>
        </pc:sldMkLst>
        <pc:spChg chg="mod">
          <ac:chgData name="Cathrine Mula Davis" userId="31995e00-b010-41a5-b3eb-2e5a667a2785" providerId="ADAL" clId="{73E68D79-EA9B-41D9-9341-BB8F53C60C3C}" dt="2021-09-01T12:58:51.721" v="10880" actId="1076"/>
          <ac:spMkLst>
            <pc:docMk/>
            <pc:sldMk cId="1829095392" sldId="1731651061"/>
            <ac:spMk id="108" creationId="{A0A36C81-C8C9-46B1-9AC7-0C36A4CE7059}"/>
          </ac:spMkLst>
        </pc:spChg>
        <pc:spChg chg="mod">
          <ac:chgData name="Cathrine Mula Davis" userId="31995e00-b010-41a5-b3eb-2e5a667a2785" providerId="ADAL" clId="{73E68D79-EA9B-41D9-9341-BB8F53C60C3C}" dt="2021-09-01T12:58:30.969" v="10877" actId="164"/>
          <ac:spMkLst>
            <pc:docMk/>
            <pc:sldMk cId="1829095392" sldId="1731651061"/>
            <ac:spMk id="152" creationId="{7A507E26-D963-4970-8954-59030691BD40}"/>
          </ac:spMkLst>
        </pc:spChg>
        <pc:spChg chg="mod">
          <ac:chgData name="Cathrine Mula Davis" userId="31995e00-b010-41a5-b3eb-2e5a667a2785" providerId="ADAL" clId="{73E68D79-EA9B-41D9-9341-BB8F53C60C3C}" dt="2021-09-01T12:58:55.365" v="10881" actId="1076"/>
          <ac:spMkLst>
            <pc:docMk/>
            <pc:sldMk cId="1829095392" sldId="1731651061"/>
            <ac:spMk id="250" creationId="{6715C7D5-3DC4-4E3F-9F39-C8B1EA8FC70A}"/>
          </ac:spMkLst>
        </pc:spChg>
        <pc:spChg chg="mod">
          <ac:chgData name="Cathrine Mula Davis" userId="31995e00-b010-41a5-b3eb-2e5a667a2785" providerId="ADAL" clId="{73E68D79-EA9B-41D9-9341-BB8F53C60C3C}" dt="2021-09-01T12:59:04.445" v="10883" actId="1076"/>
          <ac:spMkLst>
            <pc:docMk/>
            <pc:sldMk cId="1829095392" sldId="1731651061"/>
            <ac:spMk id="279" creationId="{283BBDF2-FDFF-4D00-9613-58F5231A76CA}"/>
          </ac:spMkLst>
        </pc:spChg>
        <pc:spChg chg="mod">
          <ac:chgData name="Cathrine Mula Davis" userId="31995e00-b010-41a5-b3eb-2e5a667a2785" providerId="ADAL" clId="{73E68D79-EA9B-41D9-9341-BB8F53C60C3C}" dt="2021-09-01T12:58:30.969" v="10877" actId="164"/>
          <ac:spMkLst>
            <pc:docMk/>
            <pc:sldMk cId="1829095392" sldId="1731651061"/>
            <ac:spMk id="284" creationId="{69C31350-6E44-4C30-B2A2-541942009988}"/>
          </ac:spMkLst>
        </pc:spChg>
        <pc:spChg chg="mod">
          <ac:chgData name="Cathrine Mula Davis" userId="31995e00-b010-41a5-b3eb-2e5a667a2785" providerId="ADAL" clId="{73E68D79-EA9B-41D9-9341-BB8F53C60C3C}" dt="2021-09-01T12:58:30.969" v="10877" actId="164"/>
          <ac:spMkLst>
            <pc:docMk/>
            <pc:sldMk cId="1829095392" sldId="1731651061"/>
            <ac:spMk id="285" creationId="{5E856F81-AC1D-4253-809F-2EEC432572C2}"/>
          </ac:spMkLst>
        </pc:spChg>
        <pc:spChg chg="mod">
          <ac:chgData name="Cathrine Mula Davis" userId="31995e00-b010-41a5-b3eb-2e5a667a2785" providerId="ADAL" clId="{73E68D79-EA9B-41D9-9341-BB8F53C60C3C}" dt="2021-09-01T12:58:30.969" v="10877" actId="164"/>
          <ac:spMkLst>
            <pc:docMk/>
            <pc:sldMk cId="1829095392" sldId="1731651061"/>
            <ac:spMk id="311" creationId="{2327F047-B866-435E-827E-8087DA6DD6F1}"/>
          </ac:spMkLst>
        </pc:spChg>
        <pc:spChg chg="mod">
          <ac:chgData name="Cathrine Mula Davis" userId="31995e00-b010-41a5-b3eb-2e5a667a2785" providerId="ADAL" clId="{73E68D79-EA9B-41D9-9341-BB8F53C60C3C}" dt="2021-09-01T12:58:30.969" v="10877" actId="164"/>
          <ac:spMkLst>
            <pc:docMk/>
            <pc:sldMk cId="1829095392" sldId="1731651061"/>
            <ac:spMk id="323" creationId="{8FBFBC81-97C8-4C8D-BCF7-1F1DC36A6AE2}"/>
          </ac:spMkLst>
        </pc:spChg>
        <pc:grpChg chg="mod">
          <ac:chgData name="Cathrine Mula Davis" userId="31995e00-b010-41a5-b3eb-2e5a667a2785" providerId="ADAL" clId="{73E68D79-EA9B-41D9-9341-BB8F53C60C3C}" dt="2021-09-01T12:58:30.969" v="10877" actId="164"/>
          <ac:grpSpMkLst>
            <pc:docMk/>
            <pc:sldMk cId="1829095392" sldId="1731651061"/>
            <ac:grpSpMk id="2" creationId="{5B410400-1102-42AB-8672-EA624912F45D}"/>
          </ac:grpSpMkLst>
        </pc:grpChg>
        <pc:grpChg chg="add mod">
          <ac:chgData name="Cathrine Mula Davis" userId="31995e00-b010-41a5-b3eb-2e5a667a2785" providerId="ADAL" clId="{73E68D79-EA9B-41D9-9341-BB8F53C60C3C}" dt="2021-09-01T12:58:43.401" v="10879" actId="1076"/>
          <ac:grpSpMkLst>
            <pc:docMk/>
            <pc:sldMk cId="1829095392" sldId="1731651061"/>
            <ac:grpSpMk id="3" creationId="{27280313-4F91-435B-AE99-E63E05E0DCE0}"/>
          </ac:grpSpMkLst>
        </pc:grpChg>
        <pc:grpChg chg="mod">
          <ac:chgData name="Cathrine Mula Davis" userId="31995e00-b010-41a5-b3eb-2e5a667a2785" providerId="ADAL" clId="{73E68D79-EA9B-41D9-9341-BB8F53C60C3C}" dt="2021-09-01T12:58:30.969" v="10877" actId="164"/>
          <ac:grpSpMkLst>
            <pc:docMk/>
            <pc:sldMk cId="1829095392" sldId="1731651061"/>
            <ac:grpSpMk id="7" creationId="{9AEC1FA6-B79F-496B-95F7-7FD234D2B79A}"/>
          </ac:grpSpMkLst>
        </pc:grpChg>
        <pc:grpChg chg="mod">
          <ac:chgData name="Cathrine Mula Davis" userId="31995e00-b010-41a5-b3eb-2e5a667a2785" providerId="ADAL" clId="{73E68D79-EA9B-41D9-9341-BB8F53C60C3C}" dt="2021-09-01T12:58:30.969" v="10877" actId="164"/>
          <ac:grpSpMkLst>
            <pc:docMk/>
            <pc:sldMk cId="1829095392" sldId="1731651061"/>
            <ac:grpSpMk id="13" creationId="{185F9913-D0CA-4D49-A9E6-5356190C791C}"/>
          </ac:grpSpMkLst>
        </pc:grpChg>
        <pc:grpChg chg="mod">
          <ac:chgData name="Cathrine Mula Davis" userId="31995e00-b010-41a5-b3eb-2e5a667a2785" providerId="ADAL" clId="{73E68D79-EA9B-41D9-9341-BB8F53C60C3C}" dt="2021-09-01T12:58:30.969" v="10877" actId="164"/>
          <ac:grpSpMkLst>
            <pc:docMk/>
            <pc:sldMk cId="1829095392" sldId="1731651061"/>
            <ac:grpSpMk id="22" creationId="{19CEA642-CD18-4A7D-A42D-BC312F27B203}"/>
          </ac:grpSpMkLst>
        </pc:grpChg>
        <pc:grpChg chg="mod">
          <ac:chgData name="Cathrine Mula Davis" userId="31995e00-b010-41a5-b3eb-2e5a667a2785" providerId="ADAL" clId="{73E68D79-EA9B-41D9-9341-BB8F53C60C3C}" dt="2021-09-01T12:58:30.969" v="10877" actId="164"/>
          <ac:grpSpMkLst>
            <pc:docMk/>
            <pc:sldMk cId="1829095392" sldId="1731651061"/>
            <ac:grpSpMk id="180" creationId="{240A7E99-E9D0-4A6F-BDDB-06FA35E813E4}"/>
          </ac:grpSpMkLst>
        </pc:grpChg>
        <pc:grpChg chg="mod">
          <ac:chgData name="Cathrine Mula Davis" userId="31995e00-b010-41a5-b3eb-2e5a667a2785" providerId="ADAL" clId="{73E68D79-EA9B-41D9-9341-BB8F53C60C3C}" dt="2021-09-01T12:58:30.969" v="10877" actId="164"/>
          <ac:grpSpMkLst>
            <pc:docMk/>
            <pc:sldMk cId="1829095392" sldId="1731651061"/>
            <ac:grpSpMk id="273" creationId="{5DADB92A-9BFF-4231-B951-775653C252B0}"/>
          </ac:grpSpMkLst>
        </pc:grpChg>
        <pc:grpChg chg="mod">
          <ac:chgData name="Cathrine Mula Davis" userId="31995e00-b010-41a5-b3eb-2e5a667a2785" providerId="ADAL" clId="{73E68D79-EA9B-41D9-9341-BB8F53C60C3C}" dt="2021-09-01T12:58:30.969" v="10877" actId="164"/>
          <ac:grpSpMkLst>
            <pc:docMk/>
            <pc:sldMk cId="1829095392" sldId="1731651061"/>
            <ac:grpSpMk id="287" creationId="{83939E71-7E59-4577-BD2E-EF40B27B1193}"/>
          </ac:grpSpMkLst>
        </pc:grpChg>
        <pc:grpChg chg="mod">
          <ac:chgData name="Cathrine Mula Davis" userId="31995e00-b010-41a5-b3eb-2e5a667a2785" providerId="ADAL" clId="{73E68D79-EA9B-41D9-9341-BB8F53C60C3C}" dt="2021-09-01T12:58:30.969" v="10877" actId="164"/>
          <ac:grpSpMkLst>
            <pc:docMk/>
            <pc:sldMk cId="1829095392" sldId="1731651061"/>
            <ac:grpSpMk id="320" creationId="{CE56808B-73D2-4209-97D6-D381D67E2ED1}"/>
          </ac:grpSpMkLst>
        </pc:grpChg>
        <pc:picChg chg="mod">
          <ac:chgData name="Cathrine Mula Davis" userId="31995e00-b010-41a5-b3eb-2e5a667a2785" providerId="ADAL" clId="{73E68D79-EA9B-41D9-9341-BB8F53C60C3C}" dt="2021-09-01T12:58:30.969" v="10877" actId="164"/>
          <ac:picMkLst>
            <pc:docMk/>
            <pc:sldMk cId="1829095392" sldId="1731651061"/>
            <ac:picMk id="149" creationId="{281E42C4-C3C3-4947-AE91-7F981584C36C}"/>
          </ac:picMkLst>
        </pc:picChg>
        <pc:picChg chg="mod">
          <ac:chgData name="Cathrine Mula Davis" userId="31995e00-b010-41a5-b3eb-2e5a667a2785" providerId="ADAL" clId="{73E68D79-EA9B-41D9-9341-BB8F53C60C3C}" dt="2021-09-01T12:58:30.969" v="10877" actId="164"/>
          <ac:picMkLst>
            <pc:docMk/>
            <pc:sldMk cId="1829095392" sldId="1731651061"/>
            <ac:picMk id="174" creationId="{1F6754C3-A30E-4A2E-8084-3D7BF0F5137F}"/>
          </ac:picMkLst>
        </pc:picChg>
        <pc:picChg chg="mod">
          <ac:chgData name="Cathrine Mula Davis" userId="31995e00-b010-41a5-b3eb-2e5a667a2785" providerId="ADAL" clId="{73E68D79-EA9B-41D9-9341-BB8F53C60C3C}" dt="2021-09-01T12:58:30.969" v="10877" actId="164"/>
          <ac:picMkLst>
            <pc:docMk/>
            <pc:sldMk cId="1829095392" sldId="1731651061"/>
            <ac:picMk id="270" creationId="{D53F51A5-7B3D-431F-B520-92F54B5D25D6}"/>
          </ac:picMkLst>
        </pc:picChg>
        <pc:picChg chg="mod">
          <ac:chgData name="Cathrine Mula Davis" userId="31995e00-b010-41a5-b3eb-2e5a667a2785" providerId="ADAL" clId="{73E68D79-EA9B-41D9-9341-BB8F53C60C3C}" dt="2021-09-01T12:58:30.969" v="10877" actId="164"/>
          <ac:picMkLst>
            <pc:docMk/>
            <pc:sldMk cId="1829095392" sldId="1731651061"/>
            <ac:picMk id="280" creationId="{FDDDD884-67F6-4653-9B8F-69EDEFC7884A}"/>
          </ac:picMkLst>
        </pc:picChg>
        <pc:picChg chg="mod">
          <ac:chgData name="Cathrine Mula Davis" userId="31995e00-b010-41a5-b3eb-2e5a667a2785" providerId="ADAL" clId="{73E68D79-EA9B-41D9-9341-BB8F53C60C3C}" dt="2021-09-01T12:58:30.969" v="10877" actId="164"/>
          <ac:picMkLst>
            <pc:docMk/>
            <pc:sldMk cId="1829095392" sldId="1731651061"/>
            <ac:picMk id="309" creationId="{1293F64C-2899-4631-8B47-5E30BD47A23F}"/>
          </ac:picMkLst>
        </pc:picChg>
        <pc:picChg chg="mod">
          <ac:chgData name="Cathrine Mula Davis" userId="31995e00-b010-41a5-b3eb-2e5a667a2785" providerId="ADAL" clId="{73E68D79-EA9B-41D9-9341-BB8F53C60C3C}" dt="2021-09-01T12:58:30.969" v="10877" actId="164"/>
          <ac:picMkLst>
            <pc:docMk/>
            <pc:sldMk cId="1829095392" sldId="1731651061"/>
            <ac:picMk id="310" creationId="{12BBE166-7A80-4D17-B067-7384E09B18A2}"/>
          </ac:picMkLst>
        </pc:picChg>
        <pc:picChg chg="mod">
          <ac:chgData name="Cathrine Mula Davis" userId="31995e00-b010-41a5-b3eb-2e5a667a2785" providerId="ADAL" clId="{73E68D79-EA9B-41D9-9341-BB8F53C60C3C}" dt="2021-09-01T12:58:30.969" v="10877" actId="164"/>
          <ac:picMkLst>
            <pc:docMk/>
            <pc:sldMk cId="1829095392" sldId="1731651061"/>
            <ac:picMk id="322" creationId="{EFF315A0-2CC8-4C67-84A9-938A61A41B78}"/>
          </ac:picMkLst>
        </pc:picChg>
        <pc:picChg chg="mod">
          <ac:chgData name="Cathrine Mula Davis" userId="31995e00-b010-41a5-b3eb-2e5a667a2785" providerId="ADAL" clId="{73E68D79-EA9B-41D9-9341-BB8F53C60C3C}" dt="2021-09-01T12:58:30.969" v="10877" actId="164"/>
          <ac:picMkLst>
            <pc:docMk/>
            <pc:sldMk cId="1829095392" sldId="1731651061"/>
            <ac:picMk id="335" creationId="{D07298C6-D48A-4573-8070-D88FED732AB2}"/>
          </ac:picMkLst>
        </pc:picChg>
      </pc:sldChg>
      <pc:sldChg chg="modNotesTx">
        <pc:chgData name="Cathrine Mula Davis" userId="31995e00-b010-41a5-b3eb-2e5a667a2785" providerId="ADAL" clId="{73E68D79-EA9B-41D9-9341-BB8F53C60C3C}" dt="2021-09-01T12:17:56.402" v="10656" actId="20577"/>
        <pc:sldMkLst>
          <pc:docMk/>
          <pc:sldMk cId="3110494771" sldId="1731651064"/>
        </pc:sldMkLst>
      </pc:sldChg>
      <pc:sldChg chg="modNotesTx">
        <pc:chgData name="Cathrine Mula Davis" userId="31995e00-b010-41a5-b3eb-2e5a667a2785" providerId="ADAL" clId="{73E68D79-EA9B-41D9-9341-BB8F53C60C3C}" dt="2021-09-01T15:05:17.072" v="11173" actId="5793"/>
        <pc:sldMkLst>
          <pc:docMk/>
          <pc:sldMk cId="2180403459" sldId="1731651065"/>
        </pc:sldMkLst>
      </pc:sldChg>
      <pc:sldChg chg="modNotesTx">
        <pc:chgData name="Cathrine Mula Davis" userId="31995e00-b010-41a5-b3eb-2e5a667a2785" providerId="ADAL" clId="{73E68D79-EA9B-41D9-9341-BB8F53C60C3C}" dt="2021-08-28T13:54:03.177" v="8582" actId="6549"/>
        <pc:sldMkLst>
          <pc:docMk/>
          <pc:sldMk cId="775176757" sldId="1731651066"/>
        </pc:sldMkLst>
      </pc:sldChg>
      <pc:sldChg chg="modSp mod modNotesTx">
        <pc:chgData name="Cathrine Mula Davis" userId="31995e00-b010-41a5-b3eb-2e5a667a2785" providerId="ADAL" clId="{73E68D79-EA9B-41D9-9341-BB8F53C60C3C}" dt="2021-08-28T13:58:07.606" v="8854" actId="20577"/>
        <pc:sldMkLst>
          <pc:docMk/>
          <pc:sldMk cId="561858074" sldId="1731651080"/>
        </pc:sldMkLst>
        <pc:spChg chg="mod">
          <ac:chgData name="Cathrine Mula Davis" userId="31995e00-b010-41a5-b3eb-2e5a667a2785" providerId="ADAL" clId="{73E68D79-EA9B-41D9-9341-BB8F53C60C3C}" dt="2021-08-28T12:07:45.029" v="2653"/>
          <ac:spMkLst>
            <pc:docMk/>
            <pc:sldMk cId="561858074" sldId="1731651080"/>
            <ac:spMk id="161" creationId="{BB47CBBD-E1C0-45D5-A5C9-530B0772F0A0}"/>
          </ac:spMkLst>
        </pc:spChg>
        <pc:spChg chg="mod">
          <ac:chgData name="Cathrine Mula Davis" userId="31995e00-b010-41a5-b3eb-2e5a667a2785" providerId="ADAL" clId="{73E68D79-EA9B-41D9-9341-BB8F53C60C3C}" dt="2021-08-28T12:10:47.492" v="2794" actId="1076"/>
          <ac:spMkLst>
            <pc:docMk/>
            <pc:sldMk cId="561858074" sldId="1731651080"/>
            <ac:spMk id="162" creationId="{8A9D6307-B3D0-4E6D-984B-444287F29345}"/>
          </ac:spMkLst>
        </pc:spChg>
        <pc:spChg chg="mod">
          <ac:chgData name="Cathrine Mula Davis" userId="31995e00-b010-41a5-b3eb-2e5a667a2785" providerId="ADAL" clId="{73E68D79-EA9B-41D9-9341-BB8F53C60C3C}" dt="2021-08-28T12:07:31.298" v="2652" actId="20577"/>
          <ac:spMkLst>
            <pc:docMk/>
            <pc:sldMk cId="561858074" sldId="1731651080"/>
            <ac:spMk id="166" creationId="{300FADAC-2EDE-4DFB-9D5E-A15411821E4E}"/>
          </ac:spMkLst>
        </pc:spChg>
        <pc:spChg chg="mod">
          <ac:chgData name="Cathrine Mula Davis" userId="31995e00-b010-41a5-b3eb-2e5a667a2785" providerId="ADAL" clId="{73E68D79-EA9B-41D9-9341-BB8F53C60C3C}" dt="2021-08-28T12:10:06.497" v="2671" actId="20577"/>
          <ac:spMkLst>
            <pc:docMk/>
            <pc:sldMk cId="561858074" sldId="1731651080"/>
            <ac:spMk id="167" creationId="{86C8E404-2969-4E09-9440-7BAD849A715E}"/>
          </ac:spMkLst>
        </pc:spChg>
        <pc:spChg chg="mod">
          <ac:chgData name="Cathrine Mula Davis" userId="31995e00-b010-41a5-b3eb-2e5a667a2785" providerId="ADAL" clId="{73E68D79-EA9B-41D9-9341-BB8F53C60C3C}" dt="2021-08-28T12:09:02.020" v="2658"/>
          <ac:spMkLst>
            <pc:docMk/>
            <pc:sldMk cId="561858074" sldId="1731651080"/>
            <ac:spMk id="192" creationId="{B67696C9-5606-4321-BE48-31E2115CFA23}"/>
          </ac:spMkLst>
        </pc:spChg>
        <pc:spChg chg="mod">
          <ac:chgData name="Cathrine Mula Davis" userId="31995e00-b010-41a5-b3eb-2e5a667a2785" providerId="ADAL" clId="{73E68D79-EA9B-41D9-9341-BB8F53C60C3C}" dt="2021-08-28T12:09:36.024" v="2661"/>
          <ac:spMkLst>
            <pc:docMk/>
            <pc:sldMk cId="561858074" sldId="1731651080"/>
            <ac:spMk id="193" creationId="{1DEB0D72-DC5C-4535-9B33-D292728033B3}"/>
          </ac:spMkLst>
        </pc:spChg>
        <pc:spChg chg="mod">
          <ac:chgData name="Cathrine Mula Davis" userId="31995e00-b010-41a5-b3eb-2e5a667a2785" providerId="ADAL" clId="{73E68D79-EA9B-41D9-9341-BB8F53C60C3C}" dt="2021-08-28T12:08:39.373" v="2657"/>
          <ac:spMkLst>
            <pc:docMk/>
            <pc:sldMk cId="561858074" sldId="1731651080"/>
            <ac:spMk id="195" creationId="{00824D34-7AE3-48E8-9D56-F7D46D68AEF2}"/>
          </ac:spMkLst>
        </pc:spChg>
        <pc:spChg chg="mod">
          <ac:chgData name="Cathrine Mula Davis" userId="31995e00-b010-41a5-b3eb-2e5a667a2785" providerId="ADAL" clId="{73E68D79-EA9B-41D9-9341-BB8F53C60C3C}" dt="2021-08-28T12:09:50.334" v="2667" actId="20577"/>
          <ac:spMkLst>
            <pc:docMk/>
            <pc:sldMk cId="561858074" sldId="1731651080"/>
            <ac:spMk id="196" creationId="{7D9E126F-C53F-42B8-B054-8A848EC80B24}"/>
          </ac:spMkLst>
        </pc:spChg>
        <pc:spChg chg="mod">
          <ac:chgData name="Cathrine Mula Davis" userId="31995e00-b010-41a5-b3eb-2e5a667a2785" providerId="ADAL" clId="{73E68D79-EA9B-41D9-9341-BB8F53C60C3C}" dt="2021-08-28T12:09:22.661" v="2660"/>
          <ac:spMkLst>
            <pc:docMk/>
            <pc:sldMk cId="561858074" sldId="1731651080"/>
            <ac:spMk id="197" creationId="{3599A422-CC5B-4F06-ADAE-BA1C9BA5CBD4}"/>
          </ac:spMkLst>
        </pc:spChg>
        <pc:spChg chg="mod">
          <ac:chgData name="Cathrine Mula Davis" userId="31995e00-b010-41a5-b3eb-2e5a667a2785" providerId="ADAL" clId="{73E68D79-EA9B-41D9-9341-BB8F53C60C3C}" dt="2021-08-28T12:08:09.107" v="2655"/>
          <ac:spMkLst>
            <pc:docMk/>
            <pc:sldMk cId="561858074" sldId="1731651080"/>
            <ac:spMk id="198" creationId="{918B7312-EB09-404B-85ED-4D0E461A3B0F}"/>
          </ac:spMkLst>
        </pc:spChg>
        <pc:spChg chg="mod">
          <ac:chgData name="Cathrine Mula Davis" userId="31995e00-b010-41a5-b3eb-2e5a667a2785" providerId="ADAL" clId="{73E68D79-EA9B-41D9-9341-BB8F53C60C3C}" dt="2021-08-28T12:08:18.542" v="2656"/>
          <ac:spMkLst>
            <pc:docMk/>
            <pc:sldMk cId="561858074" sldId="1731651080"/>
            <ac:spMk id="199" creationId="{A4D28BE3-C908-4463-9048-768BA69511C8}"/>
          </ac:spMkLst>
        </pc:spChg>
      </pc:sldChg>
      <pc:sldChg chg="modNotesTx">
        <pc:chgData name="Cathrine Mula Davis" userId="31995e00-b010-41a5-b3eb-2e5a667a2785" providerId="ADAL" clId="{73E68D79-EA9B-41D9-9341-BB8F53C60C3C}" dt="2021-08-30T08:02:37.280" v="9520" actId="113"/>
        <pc:sldMkLst>
          <pc:docMk/>
          <pc:sldMk cId="2258801140" sldId="1731651085"/>
        </pc:sldMkLst>
      </pc:sldChg>
      <pc:sldChg chg="addSp delSp modSp del mod modClrScheme chgLayout modNotesTx">
        <pc:chgData name="Cathrine Mula Davis" userId="31995e00-b010-41a5-b3eb-2e5a667a2785" providerId="ADAL" clId="{73E68D79-EA9B-41D9-9341-BB8F53C60C3C}" dt="2021-09-02T11:51:48.458" v="11175" actId="47"/>
        <pc:sldMkLst>
          <pc:docMk/>
          <pc:sldMk cId="3887215305" sldId="1731651086"/>
        </pc:sldMkLst>
        <pc:spChg chg="mod ord">
          <ac:chgData name="Cathrine Mula Davis" userId="31995e00-b010-41a5-b3eb-2e5a667a2785" providerId="ADAL" clId="{73E68D79-EA9B-41D9-9341-BB8F53C60C3C}" dt="2021-09-01T14:27:25.124" v="11085" actId="1076"/>
          <ac:spMkLst>
            <pc:docMk/>
            <pc:sldMk cId="3887215305" sldId="1731651086"/>
            <ac:spMk id="2" creationId="{D0E4F8AF-3037-48DA-82F6-E3B12A1BD3BD}"/>
          </ac:spMkLst>
        </pc:spChg>
        <pc:spChg chg="add mod">
          <ac:chgData name="Cathrine Mula Davis" userId="31995e00-b010-41a5-b3eb-2e5a667a2785" providerId="ADAL" clId="{73E68D79-EA9B-41D9-9341-BB8F53C60C3C}" dt="2021-09-01T12:46:04.206" v="10845" actId="1076"/>
          <ac:spMkLst>
            <pc:docMk/>
            <pc:sldMk cId="3887215305" sldId="1731651086"/>
            <ac:spMk id="3" creationId="{52B76ADC-1F66-4849-9C8F-0B794DC33110}"/>
          </ac:spMkLst>
        </pc:spChg>
        <pc:spChg chg="add del mod">
          <ac:chgData name="Cathrine Mula Davis" userId="31995e00-b010-41a5-b3eb-2e5a667a2785" providerId="ADAL" clId="{73E68D79-EA9B-41D9-9341-BB8F53C60C3C}" dt="2021-09-01T12:47:42.445" v="10848" actId="478"/>
          <ac:spMkLst>
            <pc:docMk/>
            <pc:sldMk cId="3887215305" sldId="1731651086"/>
            <ac:spMk id="7" creationId="{D269858F-6353-416F-9480-DAB4127C7B8A}"/>
          </ac:spMkLst>
        </pc:spChg>
        <pc:spChg chg="add del mod">
          <ac:chgData name="Cathrine Mula Davis" userId="31995e00-b010-41a5-b3eb-2e5a667a2785" providerId="ADAL" clId="{73E68D79-EA9B-41D9-9341-BB8F53C60C3C}" dt="2021-09-01T12:26:27.149" v="10735" actId="478"/>
          <ac:spMkLst>
            <pc:docMk/>
            <pc:sldMk cId="3887215305" sldId="1731651086"/>
            <ac:spMk id="8" creationId="{E949336E-76A7-484B-9879-14797BA04DC7}"/>
          </ac:spMkLst>
        </pc:spChg>
        <pc:spChg chg="add mod">
          <ac:chgData name="Cathrine Mula Davis" userId="31995e00-b010-41a5-b3eb-2e5a667a2785" providerId="ADAL" clId="{73E68D79-EA9B-41D9-9341-BB8F53C60C3C}" dt="2021-09-01T12:46:04.206" v="10845" actId="1076"/>
          <ac:spMkLst>
            <pc:docMk/>
            <pc:sldMk cId="3887215305" sldId="1731651086"/>
            <ac:spMk id="9" creationId="{69802CB7-34EB-4915-A86F-355B91DEC65F}"/>
          </ac:spMkLst>
        </pc:spChg>
        <pc:spChg chg="add mod">
          <ac:chgData name="Cathrine Mula Davis" userId="31995e00-b010-41a5-b3eb-2e5a667a2785" providerId="ADAL" clId="{73E68D79-EA9B-41D9-9341-BB8F53C60C3C}" dt="2021-09-01T12:46:04.206" v="10845" actId="1076"/>
          <ac:spMkLst>
            <pc:docMk/>
            <pc:sldMk cId="3887215305" sldId="1731651086"/>
            <ac:spMk id="10" creationId="{7167A001-C285-487A-B5C8-EAB5CFF38E92}"/>
          </ac:spMkLst>
        </pc:spChg>
        <pc:spChg chg="add mod">
          <ac:chgData name="Cathrine Mula Davis" userId="31995e00-b010-41a5-b3eb-2e5a667a2785" providerId="ADAL" clId="{73E68D79-EA9B-41D9-9341-BB8F53C60C3C}" dt="2021-09-01T12:46:04.206" v="10845" actId="1076"/>
          <ac:spMkLst>
            <pc:docMk/>
            <pc:sldMk cId="3887215305" sldId="1731651086"/>
            <ac:spMk id="12" creationId="{DD7CC77C-848D-4850-9F5D-0636359BF82A}"/>
          </ac:spMkLst>
        </pc:spChg>
        <pc:grpChg chg="add del mod">
          <ac:chgData name="Cathrine Mula Davis" userId="31995e00-b010-41a5-b3eb-2e5a667a2785" providerId="ADAL" clId="{73E68D79-EA9B-41D9-9341-BB8F53C60C3C}" dt="2021-09-01T12:47:45.005" v="10849" actId="478"/>
          <ac:grpSpMkLst>
            <pc:docMk/>
            <pc:sldMk cId="3887215305" sldId="1731651086"/>
            <ac:grpSpMk id="6" creationId="{5626534A-FD5D-4374-9B67-5E0D8C134A61}"/>
          </ac:grpSpMkLst>
        </pc:grpChg>
        <pc:picChg chg="del mod">
          <ac:chgData name="Cathrine Mula Davis" userId="31995e00-b010-41a5-b3eb-2e5a667a2785" providerId="ADAL" clId="{73E68D79-EA9B-41D9-9341-BB8F53C60C3C}" dt="2021-09-01T13:19:52.795" v="10976" actId="478"/>
          <ac:picMkLst>
            <pc:docMk/>
            <pc:sldMk cId="3887215305" sldId="1731651086"/>
            <ac:picMk id="5" creationId="{553703A6-B5D6-4F15-B363-213D8922207E}"/>
          </ac:picMkLst>
        </pc:picChg>
        <pc:picChg chg="del">
          <ac:chgData name="Cathrine Mula Davis" userId="31995e00-b010-41a5-b3eb-2e5a667a2785" providerId="ADAL" clId="{73E68D79-EA9B-41D9-9341-BB8F53C60C3C}" dt="2021-09-01T12:29:28.511" v="10751" actId="21"/>
          <ac:picMkLst>
            <pc:docMk/>
            <pc:sldMk cId="3887215305" sldId="1731651086"/>
            <ac:picMk id="11" creationId="{A0274DCC-CC74-4025-BE56-0C994C24DB12}"/>
          </ac:picMkLst>
        </pc:picChg>
        <pc:picChg chg="add del mod">
          <ac:chgData name="Cathrine Mula Davis" userId="31995e00-b010-41a5-b3eb-2e5a667a2785" providerId="ADAL" clId="{73E68D79-EA9B-41D9-9341-BB8F53C60C3C}" dt="2021-09-01T13:19:52.066" v="10975" actId="478"/>
          <ac:picMkLst>
            <pc:docMk/>
            <pc:sldMk cId="3887215305" sldId="1731651086"/>
            <ac:picMk id="13" creationId="{AE889758-F5D5-491E-B8D1-038AF9D16310}"/>
          </ac:picMkLst>
        </pc:picChg>
        <pc:picChg chg="del">
          <ac:chgData name="Cathrine Mula Davis" userId="31995e00-b010-41a5-b3eb-2e5a667a2785" providerId="ADAL" clId="{73E68D79-EA9B-41D9-9341-BB8F53C60C3C}" dt="2021-09-01T13:19:53.483" v="10977" actId="478"/>
          <ac:picMkLst>
            <pc:docMk/>
            <pc:sldMk cId="3887215305" sldId="1731651086"/>
            <ac:picMk id="15" creationId="{7D59CEDE-9746-4B94-9B2E-D0C082DB42C0}"/>
          </ac:picMkLst>
        </pc:picChg>
        <pc:picChg chg="add del mod">
          <ac:chgData name="Cathrine Mula Davis" userId="31995e00-b010-41a5-b3eb-2e5a667a2785" providerId="ADAL" clId="{73E68D79-EA9B-41D9-9341-BB8F53C60C3C}" dt="2021-09-01T12:47:57.838" v="10853" actId="478"/>
          <ac:picMkLst>
            <pc:docMk/>
            <pc:sldMk cId="3887215305" sldId="1731651086"/>
            <ac:picMk id="16" creationId="{63D34575-C7F3-41C0-B508-01E9348F6DE2}"/>
          </ac:picMkLst>
        </pc:picChg>
        <pc:picChg chg="add del">
          <ac:chgData name="Cathrine Mula Davis" userId="31995e00-b010-41a5-b3eb-2e5a667a2785" providerId="ADAL" clId="{73E68D79-EA9B-41D9-9341-BB8F53C60C3C}" dt="2021-09-01T12:50:17.433" v="10855" actId="478"/>
          <ac:picMkLst>
            <pc:docMk/>
            <pc:sldMk cId="3887215305" sldId="1731651086"/>
            <ac:picMk id="17" creationId="{A50D04BE-1607-42CD-8682-D0E7337A7C4E}"/>
          </ac:picMkLst>
        </pc:picChg>
        <pc:picChg chg="add del mod">
          <ac:chgData name="Cathrine Mula Davis" userId="31995e00-b010-41a5-b3eb-2e5a667a2785" providerId="ADAL" clId="{73E68D79-EA9B-41D9-9341-BB8F53C60C3C}" dt="2021-09-01T14:20:55.038" v="11025" actId="478"/>
          <ac:picMkLst>
            <pc:docMk/>
            <pc:sldMk cId="3887215305" sldId="1731651086"/>
            <ac:picMk id="19" creationId="{6637A1FD-D94A-427A-B7B0-BB7330051F48}"/>
          </ac:picMkLst>
        </pc:picChg>
        <pc:picChg chg="add del mod">
          <ac:chgData name="Cathrine Mula Davis" userId="31995e00-b010-41a5-b3eb-2e5a667a2785" providerId="ADAL" clId="{73E68D79-EA9B-41D9-9341-BB8F53C60C3C}" dt="2021-09-01T14:20:56.017" v="11026" actId="478"/>
          <ac:picMkLst>
            <pc:docMk/>
            <pc:sldMk cId="3887215305" sldId="1731651086"/>
            <ac:picMk id="21" creationId="{FCFB5356-CE94-4D66-ACBD-0AE420C26518}"/>
          </ac:picMkLst>
        </pc:picChg>
        <pc:picChg chg="add del mod">
          <ac:chgData name="Cathrine Mula Davis" userId="31995e00-b010-41a5-b3eb-2e5a667a2785" providerId="ADAL" clId="{73E68D79-EA9B-41D9-9341-BB8F53C60C3C}" dt="2021-09-01T14:20:57.084" v="11027" actId="478"/>
          <ac:picMkLst>
            <pc:docMk/>
            <pc:sldMk cId="3887215305" sldId="1731651086"/>
            <ac:picMk id="23" creationId="{2D926AA3-8266-4E21-86E1-C36752855616}"/>
          </ac:picMkLst>
        </pc:picChg>
        <pc:picChg chg="add del">
          <ac:chgData name="Cathrine Mula Davis" userId="31995e00-b010-41a5-b3eb-2e5a667a2785" providerId="ADAL" clId="{73E68D79-EA9B-41D9-9341-BB8F53C60C3C}" dt="2021-09-01T14:15:06.653" v="11003" actId="478"/>
          <ac:picMkLst>
            <pc:docMk/>
            <pc:sldMk cId="3887215305" sldId="1731651086"/>
            <ac:picMk id="24" creationId="{2FFC3988-5DE5-4F2B-AE88-75E31B4791C4}"/>
          </ac:picMkLst>
        </pc:picChg>
        <pc:picChg chg="add del">
          <ac:chgData name="Cathrine Mula Davis" userId="31995e00-b010-41a5-b3eb-2e5a667a2785" providerId="ADAL" clId="{73E68D79-EA9B-41D9-9341-BB8F53C60C3C}" dt="2021-09-01T14:15:36.162" v="11005" actId="478"/>
          <ac:picMkLst>
            <pc:docMk/>
            <pc:sldMk cId="3887215305" sldId="1731651086"/>
            <ac:picMk id="25" creationId="{A5A2CD54-E63D-456D-BDCE-4204ADA9ACED}"/>
          </ac:picMkLst>
        </pc:picChg>
        <pc:picChg chg="add del mod">
          <ac:chgData name="Cathrine Mula Davis" userId="31995e00-b010-41a5-b3eb-2e5a667a2785" providerId="ADAL" clId="{73E68D79-EA9B-41D9-9341-BB8F53C60C3C}" dt="2021-09-01T14:19:42.587" v="11022"/>
          <ac:picMkLst>
            <pc:docMk/>
            <pc:sldMk cId="3887215305" sldId="1731651086"/>
            <ac:picMk id="27" creationId="{34279ABF-DB01-4DA8-82DD-88D9CD471076}"/>
          </ac:picMkLst>
        </pc:picChg>
        <pc:picChg chg="add del mod">
          <ac:chgData name="Cathrine Mula Davis" userId="31995e00-b010-41a5-b3eb-2e5a667a2785" providerId="ADAL" clId="{73E68D79-EA9B-41D9-9341-BB8F53C60C3C}" dt="2021-09-01T14:26:19.179" v="11076" actId="478"/>
          <ac:picMkLst>
            <pc:docMk/>
            <pc:sldMk cId="3887215305" sldId="1731651086"/>
            <ac:picMk id="29" creationId="{3AEFA3AC-125C-40D0-93BE-CAF0CCBA6545}"/>
          </ac:picMkLst>
        </pc:picChg>
        <pc:picChg chg="add del mod">
          <ac:chgData name="Cathrine Mula Davis" userId="31995e00-b010-41a5-b3eb-2e5a667a2785" providerId="ADAL" clId="{73E68D79-EA9B-41D9-9341-BB8F53C60C3C}" dt="2021-09-01T14:26:19.720" v="11077" actId="478"/>
          <ac:picMkLst>
            <pc:docMk/>
            <pc:sldMk cId="3887215305" sldId="1731651086"/>
            <ac:picMk id="30" creationId="{C0C938A2-8723-49D1-B3C6-FAFDED77309A}"/>
          </ac:picMkLst>
        </pc:picChg>
        <pc:picChg chg="add del mod">
          <ac:chgData name="Cathrine Mula Davis" userId="31995e00-b010-41a5-b3eb-2e5a667a2785" providerId="ADAL" clId="{73E68D79-EA9B-41D9-9341-BB8F53C60C3C}" dt="2021-09-01T14:26:18.350" v="11075" actId="478"/>
          <ac:picMkLst>
            <pc:docMk/>
            <pc:sldMk cId="3887215305" sldId="1731651086"/>
            <ac:picMk id="31" creationId="{AC9BAA0B-5762-4177-BFB9-C21D77CFCB19}"/>
          </ac:picMkLst>
        </pc:picChg>
        <pc:picChg chg="add mod ord">
          <ac:chgData name="Cathrine Mula Davis" userId="31995e00-b010-41a5-b3eb-2e5a667a2785" providerId="ADAL" clId="{73E68D79-EA9B-41D9-9341-BB8F53C60C3C}" dt="2021-09-01T14:27:31.058" v="11086" actId="1076"/>
          <ac:picMkLst>
            <pc:docMk/>
            <pc:sldMk cId="3887215305" sldId="1731651086"/>
            <ac:picMk id="32" creationId="{C04D108E-8621-427E-9E2E-5F9429F6329D}"/>
          </ac:picMkLst>
        </pc:picChg>
        <pc:picChg chg="add mod">
          <ac:chgData name="Cathrine Mula Davis" userId="31995e00-b010-41a5-b3eb-2e5a667a2785" providerId="ADAL" clId="{73E68D79-EA9B-41D9-9341-BB8F53C60C3C}" dt="2021-09-01T12:46:04.206" v="10845" actId="1076"/>
          <ac:picMkLst>
            <pc:docMk/>
            <pc:sldMk cId="3887215305" sldId="1731651086"/>
            <ac:picMk id="1026" creationId="{448C038D-056A-4A50-9DFA-BAB4566C8726}"/>
          </ac:picMkLst>
        </pc:picChg>
      </pc:sldChg>
      <pc:sldChg chg="addSp modSp new mod modClrScheme modShow chgLayout">
        <pc:chgData name="Cathrine Mula Davis" userId="31995e00-b010-41a5-b3eb-2e5a667a2785" providerId="ADAL" clId="{73E68D79-EA9B-41D9-9341-BB8F53C60C3C}" dt="2021-08-28T12:05:16.136" v="2628" actId="729"/>
        <pc:sldMkLst>
          <pc:docMk/>
          <pc:sldMk cId="1169235327" sldId="1731651087"/>
        </pc:sldMkLst>
        <pc:spChg chg="add mod">
          <ac:chgData name="Cathrine Mula Davis" userId="31995e00-b010-41a5-b3eb-2e5a667a2785" providerId="ADAL" clId="{73E68D79-EA9B-41D9-9341-BB8F53C60C3C}" dt="2021-08-28T12:05:11.543" v="2627" actId="20577"/>
          <ac:spMkLst>
            <pc:docMk/>
            <pc:sldMk cId="1169235327" sldId="1731651087"/>
            <ac:spMk id="2" creationId="{F3CE667D-43A0-44C4-AD1D-A187FF91E703}"/>
          </ac:spMkLst>
        </pc:spChg>
        <pc:spChg chg="add mod">
          <ac:chgData name="Cathrine Mula Davis" userId="31995e00-b010-41a5-b3eb-2e5a667a2785" providerId="ADAL" clId="{73E68D79-EA9B-41D9-9341-BB8F53C60C3C}" dt="2021-08-28T12:04:57.927" v="2585" actId="700"/>
          <ac:spMkLst>
            <pc:docMk/>
            <pc:sldMk cId="1169235327" sldId="1731651087"/>
            <ac:spMk id="3" creationId="{2BDA4D7B-15E0-456C-9E0A-D35D9AD88D20}"/>
          </ac:spMkLst>
        </pc:spChg>
      </pc:sldChg>
      <pc:sldChg chg="addSp delSp modSp mod modNotesTx">
        <pc:chgData name="Cathrine Mula Davis" userId="31995e00-b010-41a5-b3eb-2e5a667a2785" providerId="ADAL" clId="{73E68D79-EA9B-41D9-9341-BB8F53C60C3C}" dt="2021-08-28T12:51:30.509" v="5410" actId="20577"/>
        <pc:sldMkLst>
          <pc:docMk/>
          <pc:sldMk cId="3096264344" sldId="1731651089"/>
        </pc:sldMkLst>
        <pc:spChg chg="mod">
          <ac:chgData name="Cathrine Mula Davis" userId="31995e00-b010-41a5-b3eb-2e5a667a2785" providerId="ADAL" clId="{73E68D79-EA9B-41D9-9341-BB8F53C60C3C}" dt="2021-08-28T12:21:53.012" v="3466"/>
          <ac:spMkLst>
            <pc:docMk/>
            <pc:sldMk cId="3096264344" sldId="1731651089"/>
            <ac:spMk id="37" creationId="{5F2CFA49-07F8-46AD-92D6-2EA0BA0DDD6C}"/>
          </ac:spMkLst>
        </pc:spChg>
        <pc:spChg chg="mod">
          <ac:chgData name="Cathrine Mula Davis" userId="31995e00-b010-41a5-b3eb-2e5a667a2785" providerId="ADAL" clId="{73E68D79-EA9B-41D9-9341-BB8F53C60C3C}" dt="2021-08-28T12:23:25.171" v="3474" actId="404"/>
          <ac:spMkLst>
            <pc:docMk/>
            <pc:sldMk cId="3096264344" sldId="1731651089"/>
            <ac:spMk id="38" creationId="{33F296E9-1971-446F-A91B-C8D9B0186CE6}"/>
          </ac:spMkLst>
        </pc:spChg>
        <pc:spChg chg="mod">
          <ac:chgData name="Cathrine Mula Davis" userId="31995e00-b010-41a5-b3eb-2e5a667a2785" providerId="ADAL" clId="{73E68D79-EA9B-41D9-9341-BB8F53C60C3C}" dt="2021-08-28T12:23:00.962" v="3472" actId="404"/>
          <ac:spMkLst>
            <pc:docMk/>
            <pc:sldMk cId="3096264344" sldId="1731651089"/>
            <ac:spMk id="39" creationId="{4CFDEE54-3B98-48ED-B80B-9834256992B3}"/>
          </ac:spMkLst>
        </pc:spChg>
        <pc:spChg chg="mod">
          <ac:chgData name="Cathrine Mula Davis" userId="31995e00-b010-41a5-b3eb-2e5a667a2785" providerId="ADAL" clId="{73E68D79-EA9B-41D9-9341-BB8F53C60C3C}" dt="2021-08-28T12:21:43.431" v="3465"/>
          <ac:spMkLst>
            <pc:docMk/>
            <pc:sldMk cId="3096264344" sldId="1731651089"/>
            <ac:spMk id="41" creationId="{155B19E8-1876-4201-8A13-925961559FB7}"/>
          </ac:spMkLst>
        </pc:spChg>
        <pc:spChg chg="mod">
          <ac:chgData name="Cathrine Mula Davis" userId="31995e00-b010-41a5-b3eb-2e5a667a2785" providerId="ADAL" clId="{73E68D79-EA9B-41D9-9341-BB8F53C60C3C}" dt="2021-08-28T12:23:37.139" v="3478" actId="20577"/>
          <ac:spMkLst>
            <pc:docMk/>
            <pc:sldMk cId="3096264344" sldId="1731651089"/>
            <ac:spMk id="43" creationId="{5943E098-E62F-4349-A8CF-936F7EE22BC5}"/>
          </ac:spMkLst>
        </pc:spChg>
        <pc:spChg chg="mod">
          <ac:chgData name="Cathrine Mula Davis" userId="31995e00-b010-41a5-b3eb-2e5a667a2785" providerId="ADAL" clId="{73E68D79-EA9B-41D9-9341-BB8F53C60C3C}" dt="2021-08-28T12:22:40.034" v="3470"/>
          <ac:spMkLst>
            <pc:docMk/>
            <pc:sldMk cId="3096264344" sldId="1731651089"/>
            <ac:spMk id="45" creationId="{46D74EBA-53E6-42A6-9619-71F895AEF287}"/>
          </ac:spMkLst>
        </pc:spChg>
        <pc:spChg chg="mod">
          <ac:chgData name="Cathrine Mula Davis" userId="31995e00-b010-41a5-b3eb-2e5a667a2785" providerId="ADAL" clId="{73E68D79-EA9B-41D9-9341-BB8F53C60C3C}" dt="2021-08-28T12:22:14.597" v="3468"/>
          <ac:spMkLst>
            <pc:docMk/>
            <pc:sldMk cId="3096264344" sldId="1731651089"/>
            <ac:spMk id="46" creationId="{F42AC7BF-F96C-44D2-A8A0-09F2D9BB169B}"/>
          </ac:spMkLst>
        </pc:spChg>
        <pc:spChg chg="mod">
          <ac:chgData name="Cathrine Mula Davis" userId="31995e00-b010-41a5-b3eb-2e5a667a2785" providerId="ADAL" clId="{73E68D79-EA9B-41D9-9341-BB8F53C60C3C}" dt="2021-08-28T12:22:26.837" v="3469"/>
          <ac:spMkLst>
            <pc:docMk/>
            <pc:sldMk cId="3096264344" sldId="1731651089"/>
            <ac:spMk id="47" creationId="{A63D4755-3E5B-44D9-BB42-0EC40D943190}"/>
          </ac:spMkLst>
        </pc:spChg>
        <pc:spChg chg="mod">
          <ac:chgData name="Cathrine Mula Davis" userId="31995e00-b010-41a5-b3eb-2e5a667a2785" providerId="ADAL" clId="{73E68D79-EA9B-41D9-9341-BB8F53C60C3C}" dt="2021-08-28T12:22:02.985" v="3467"/>
          <ac:spMkLst>
            <pc:docMk/>
            <pc:sldMk cId="3096264344" sldId="1731651089"/>
            <ac:spMk id="49" creationId="{C2D14E2D-B661-4538-B92E-5DBADA44AD90}"/>
          </ac:spMkLst>
        </pc:spChg>
        <pc:spChg chg="mod">
          <ac:chgData name="Cathrine Mula Davis" userId="31995e00-b010-41a5-b3eb-2e5a667a2785" providerId="ADAL" clId="{73E68D79-EA9B-41D9-9341-BB8F53C60C3C}" dt="2021-08-28T12:24:29.503" v="3571" actId="27636"/>
          <ac:spMkLst>
            <pc:docMk/>
            <pc:sldMk cId="3096264344" sldId="1731651089"/>
            <ac:spMk id="51" creationId="{76FF8075-7244-4E11-B701-2F3E93FB821A}"/>
          </ac:spMkLst>
        </pc:spChg>
        <pc:spChg chg="mod">
          <ac:chgData name="Cathrine Mula Davis" userId="31995e00-b010-41a5-b3eb-2e5a667a2785" providerId="ADAL" clId="{73E68D79-EA9B-41D9-9341-BB8F53C60C3C}" dt="2021-08-28T12:46:29.965" v="4508" actId="1076"/>
          <ac:spMkLst>
            <pc:docMk/>
            <pc:sldMk cId="3096264344" sldId="1731651089"/>
            <ac:spMk id="52" creationId="{E110CCE6-D9E5-40AF-B9A4-638F0AE84D43}"/>
          </ac:spMkLst>
        </pc:spChg>
        <pc:spChg chg="add del mod">
          <ac:chgData name="Cathrine Mula Davis" userId="31995e00-b010-41a5-b3eb-2e5a667a2785" providerId="ADAL" clId="{73E68D79-EA9B-41D9-9341-BB8F53C60C3C}" dt="2021-08-28T12:43:13.319" v="4407"/>
          <ac:spMkLst>
            <pc:docMk/>
            <pc:sldMk cId="3096264344" sldId="1731651089"/>
            <ac:spMk id="65" creationId="{A5462F87-2677-4EEC-B40F-4838EBD827C6}"/>
          </ac:spMkLst>
        </pc:spChg>
        <pc:spChg chg="mod">
          <ac:chgData name="Cathrine Mula Davis" userId="31995e00-b010-41a5-b3eb-2e5a667a2785" providerId="ADAL" clId="{73E68D79-EA9B-41D9-9341-BB8F53C60C3C}" dt="2021-08-28T12:45:45.919" v="4434" actId="2085"/>
          <ac:spMkLst>
            <pc:docMk/>
            <pc:sldMk cId="3096264344" sldId="1731651089"/>
            <ac:spMk id="68" creationId="{57792F97-D181-4E23-ADCC-F6CA70544AE3}"/>
          </ac:spMkLst>
        </pc:spChg>
        <pc:spChg chg="mod">
          <ac:chgData name="Cathrine Mula Davis" userId="31995e00-b010-41a5-b3eb-2e5a667a2785" providerId="ADAL" clId="{73E68D79-EA9B-41D9-9341-BB8F53C60C3C}" dt="2021-08-28T12:45:26.907" v="4432" actId="1582"/>
          <ac:spMkLst>
            <pc:docMk/>
            <pc:sldMk cId="3096264344" sldId="1731651089"/>
            <ac:spMk id="69" creationId="{839E49FC-0BAB-4493-B66A-92BBEC6C6EDE}"/>
          </ac:spMkLst>
        </pc:spChg>
        <pc:spChg chg="mod">
          <ac:chgData name="Cathrine Mula Davis" userId="31995e00-b010-41a5-b3eb-2e5a667a2785" providerId="ADAL" clId="{73E68D79-EA9B-41D9-9341-BB8F53C60C3C}" dt="2021-08-28T12:45:14.363" v="4431" actId="1582"/>
          <ac:spMkLst>
            <pc:docMk/>
            <pc:sldMk cId="3096264344" sldId="1731651089"/>
            <ac:spMk id="70" creationId="{FC828F4C-9EA2-4DC5-8D12-B1BC184A3DA1}"/>
          </ac:spMkLst>
        </pc:spChg>
        <pc:spChg chg="mod">
          <ac:chgData name="Cathrine Mula Davis" userId="31995e00-b010-41a5-b3eb-2e5a667a2785" providerId="ADAL" clId="{73E68D79-EA9B-41D9-9341-BB8F53C60C3C}" dt="2021-08-28T12:29:50.689" v="3895" actId="20577"/>
          <ac:spMkLst>
            <pc:docMk/>
            <pc:sldMk cId="3096264344" sldId="1731651089"/>
            <ac:spMk id="71" creationId="{F417A76B-5CBB-4EB7-95B1-A3E6B0E92D8F}"/>
          </ac:spMkLst>
        </pc:spChg>
        <pc:spChg chg="mod">
          <ac:chgData name="Cathrine Mula Davis" userId="31995e00-b010-41a5-b3eb-2e5a667a2785" providerId="ADAL" clId="{73E68D79-EA9B-41D9-9341-BB8F53C60C3C}" dt="2021-08-28T12:45:14.363" v="4431" actId="1582"/>
          <ac:spMkLst>
            <pc:docMk/>
            <pc:sldMk cId="3096264344" sldId="1731651089"/>
            <ac:spMk id="73" creationId="{CD5A04D5-56E0-4293-9650-F3C1BA9957B8}"/>
          </ac:spMkLst>
        </pc:spChg>
        <pc:spChg chg="mod">
          <ac:chgData name="Cathrine Mula Davis" userId="31995e00-b010-41a5-b3eb-2e5a667a2785" providerId="ADAL" clId="{73E68D79-EA9B-41D9-9341-BB8F53C60C3C}" dt="2021-08-28T12:45:14.363" v="4431" actId="1582"/>
          <ac:spMkLst>
            <pc:docMk/>
            <pc:sldMk cId="3096264344" sldId="1731651089"/>
            <ac:spMk id="74" creationId="{D45FC374-C924-4A8C-8E07-560AB6226FB2}"/>
          </ac:spMkLst>
        </pc:spChg>
        <pc:spChg chg="mod">
          <ac:chgData name="Cathrine Mula Davis" userId="31995e00-b010-41a5-b3eb-2e5a667a2785" providerId="ADAL" clId="{73E68D79-EA9B-41D9-9341-BB8F53C60C3C}" dt="2021-08-28T12:45:14.363" v="4431" actId="1582"/>
          <ac:spMkLst>
            <pc:docMk/>
            <pc:sldMk cId="3096264344" sldId="1731651089"/>
            <ac:spMk id="83" creationId="{26675B01-8837-49A2-BE4B-5183631A312E}"/>
          </ac:spMkLst>
        </pc:spChg>
        <pc:spChg chg="mod">
          <ac:chgData name="Cathrine Mula Davis" userId="31995e00-b010-41a5-b3eb-2e5a667a2785" providerId="ADAL" clId="{73E68D79-EA9B-41D9-9341-BB8F53C60C3C}" dt="2021-08-28T12:29:17.549" v="3819" actId="20577"/>
          <ac:spMkLst>
            <pc:docMk/>
            <pc:sldMk cId="3096264344" sldId="1731651089"/>
            <ac:spMk id="89" creationId="{5134BDBB-6F3C-4A88-B7A3-432C33DC8E55}"/>
          </ac:spMkLst>
        </pc:spChg>
        <pc:spChg chg="mod">
          <ac:chgData name="Cathrine Mula Davis" userId="31995e00-b010-41a5-b3eb-2e5a667a2785" providerId="ADAL" clId="{73E68D79-EA9B-41D9-9341-BB8F53C60C3C}" dt="2021-08-28T12:27:59.408" v="3685" actId="20577"/>
          <ac:spMkLst>
            <pc:docMk/>
            <pc:sldMk cId="3096264344" sldId="1731651089"/>
            <ac:spMk id="90" creationId="{EA446ED0-8F62-4ACB-881D-45410B1AEE46}"/>
          </ac:spMkLst>
        </pc:spChg>
        <pc:spChg chg="mod">
          <ac:chgData name="Cathrine Mula Davis" userId="31995e00-b010-41a5-b3eb-2e5a667a2785" providerId="ADAL" clId="{73E68D79-EA9B-41D9-9341-BB8F53C60C3C}" dt="2021-08-28T12:29:07.450" v="3799" actId="20577"/>
          <ac:spMkLst>
            <pc:docMk/>
            <pc:sldMk cId="3096264344" sldId="1731651089"/>
            <ac:spMk id="91" creationId="{DB7F8C05-0D0E-4429-88CD-93BA041D1470}"/>
          </ac:spMkLst>
        </pc:spChg>
        <pc:spChg chg="mod">
          <ac:chgData name="Cathrine Mula Davis" userId="31995e00-b010-41a5-b3eb-2e5a667a2785" providerId="ADAL" clId="{73E68D79-EA9B-41D9-9341-BB8F53C60C3C}" dt="2021-08-28T12:30:08.255" v="3914" actId="20577"/>
          <ac:spMkLst>
            <pc:docMk/>
            <pc:sldMk cId="3096264344" sldId="1731651089"/>
            <ac:spMk id="92" creationId="{DA55BE1E-A925-4AA2-9561-EF4C1E2DFB10}"/>
          </ac:spMkLst>
        </pc:spChg>
        <pc:spChg chg="mod">
          <ac:chgData name="Cathrine Mula Davis" userId="31995e00-b010-41a5-b3eb-2e5a667a2785" providerId="ADAL" clId="{73E68D79-EA9B-41D9-9341-BB8F53C60C3C}" dt="2021-08-28T12:28:10.477" v="3710" actId="20577"/>
          <ac:spMkLst>
            <pc:docMk/>
            <pc:sldMk cId="3096264344" sldId="1731651089"/>
            <ac:spMk id="93" creationId="{AA7DECB4-44BE-4CD1-AAD9-8364F068A91B}"/>
          </ac:spMkLst>
        </pc:spChg>
        <pc:spChg chg="mod">
          <ac:chgData name="Cathrine Mula Davis" userId="31995e00-b010-41a5-b3eb-2e5a667a2785" providerId="ADAL" clId="{73E68D79-EA9B-41D9-9341-BB8F53C60C3C}" dt="2021-08-28T12:28:42.545" v="3744" actId="20577"/>
          <ac:spMkLst>
            <pc:docMk/>
            <pc:sldMk cId="3096264344" sldId="1731651089"/>
            <ac:spMk id="94" creationId="{2CF08326-6184-4EB4-BCB4-F7F4CAF165E0}"/>
          </ac:spMkLst>
        </pc:spChg>
        <pc:spChg chg="mod">
          <ac:chgData name="Cathrine Mula Davis" userId="31995e00-b010-41a5-b3eb-2e5a667a2785" providerId="ADAL" clId="{73E68D79-EA9B-41D9-9341-BB8F53C60C3C}" dt="2021-08-28T12:46:12.343" v="4500" actId="1076"/>
          <ac:spMkLst>
            <pc:docMk/>
            <pc:sldMk cId="3096264344" sldId="1731651089"/>
            <ac:spMk id="95" creationId="{838540B6-A64D-49B6-9CE3-A87BC8ECE6A6}"/>
          </ac:spMkLst>
        </pc:spChg>
        <pc:spChg chg="mod">
          <ac:chgData name="Cathrine Mula Davis" userId="31995e00-b010-41a5-b3eb-2e5a667a2785" providerId="ADAL" clId="{73E68D79-EA9B-41D9-9341-BB8F53C60C3C}" dt="2021-08-28T12:28:55.849" v="3760" actId="20577"/>
          <ac:spMkLst>
            <pc:docMk/>
            <pc:sldMk cId="3096264344" sldId="1731651089"/>
            <ac:spMk id="97" creationId="{E02325B6-5990-44A0-BCF0-7BCFED2E5046}"/>
          </ac:spMkLst>
        </pc:spChg>
        <pc:grpChg chg="add mod">
          <ac:chgData name="Cathrine Mula Davis" userId="31995e00-b010-41a5-b3eb-2e5a667a2785" providerId="ADAL" clId="{73E68D79-EA9B-41D9-9341-BB8F53C60C3C}" dt="2021-08-28T12:46:09.205" v="4499" actId="1076"/>
          <ac:grpSpMkLst>
            <pc:docMk/>
            <pc:sldMk cId="3096264344" sldId="1731651089"/>
            <ac:grpSpMk id="66" creationId="{331E9F01-4C84-4AEC-BFDA-5EC4E2A6DCC1}"/>
          </ac:grpSpMkLst>
        </pc:grpChg>
        <pc:grpChg chg="mod">
          <ac:chgData name="Cathrine Mula Davis" userId="31995e00-b010-41a5-b3eb-2e5a667a2785" providerId="ADAL" clId="{73E68D79-EA9B-41D9-9341-BB8F53C60C3C}" dt="2021-08-28T12:43:44.860" v="4412"/>
          <ac:grpSpMkLst>
            <pc:docMk/>
            <pc:sldMk cId="3096264344" sldId="1731651089"/>
            <ac:grpSpMk id="67" creationId="{404C4C32-1C9C-4D49-8293-675B6502365B}"/>
          </ac:grpSpMkLst>
        </pc:grpChg>
        <pc:picChg chg="add del">
          <ac:chgData name="Cathrine Mula Davis" userId="31995e00-b010-41a5-b3eb-2e5a667a2785" providerId="ADAL" clId="{73E68D79-EA9B-41D9-9341-BB8F53C60C3C}" dt="2021-08-28T12:43:47.144" v="4413" actId="478"/>
          <ac:picMkLst>
            <pc:docMk/>
            <pc:sldMk cId="3096264344" sldId="1731651089"/>
            <ac:picMk id="13" creationId="{93D50D3D-C66A-424F-A5E0-8AE71C8D9EAA}"/>
          </ac:picMkLst>
        </pc:picChg>
        <pc:picChg chg="mod">
          <ac:chgData name="Cathrine Mula Davis" userId="31995e00-b010-41a5-b3eb-2e5a667a2785" providerId="ADAL" clId="{73E68D79-EA9B-41D9-9341-BB8F53C60C3C}" dt="2021-08-28T12:45:14.363" v="4431" actId="1582"/>
          <ac:picMkLst>
            <pc:docMk/>
            <pc:sldMk cId="3096264344" sldId="1731651089"/>
            <ac:picMk id="96" creationId="{F7508D26-DB47-497C-827A-BCB97153ACAE}"/>
          </ac:picMkLst>
        </pc:picChg>
        <pc:cxnChg chg="mod">
          <ac:chgData name="Cathrine Mula Davis" userId="31995e00-b010-41a5-b3eb-2e5a667a2785" providerId="ADAL" clId="{73E68D79-EA9B-41D9-9341-BB8F53C60C3C}" dt="2021-08-28T12:45:14.363" v="4431" actId="1582"/>
          <ac:cxnSpMkLst>
            <pc:docMk/>
            <pc:sldMk cId="3096264344" sldId="1731651089"/>
            <ac:cxnSpMk id="72" creationId="{2D0348B7-66E1-4959-B437-E5AAF159456A}"/>
          </ac:cxnSpMkLst>
        </pc:cxnChg>
        <pc:cxnChg chg="mod">
          <ac:chgData name="Cathrine Mula Davis" userId="31995e00-b010-41a5-b3eb-2e5a667a2785" providerId="ADAL" clId="{73E68D79-EA9B-41D9-9341-BB8F53C60C3C}" dt="2021-08-28T12:45:14.363" v="4431" actId="1582"/>
          <ac:cxnSpMkLst>
            <pc:docMk/>
            <pc:sldMk cId="3096264344" sldId="1731651089"/>
            <ac:cxnSpMk id="75" creationId="{7451EC39-4E23-4D9E-9592-89F8CAB8BD34}"/>
          </ac:cxnSpMkLst>
        </pc:cxnChg>
        <pc:cxnChg chg="add del mod">
          <ac:chgData name="Cathrine Mula Davis" userId="31995e00-b010-41a5-b3eb-2e5a667a2785" providerId="ADAL" clId="{73E68D79-EA9B-41D9-9341-BB8F53C60C3C}" dt="2021-08-28T12:45:14.363" v="4431" actId="1582"/>
          <ac:cxnSpMkLst>
            <pc:docMk/>
            <pc:sldMk cId="3096264344" sldId="1731651089"/>
            <ac:cxnSpMk id="76" creationId="{58FD1DFA-13D1-45DC-A482-DEA139FB41B9}"/>
          </ac:cxnSpMkLst>
        </pc:cxnChg>
        <pc:cxnChg chg="mod">
          <ac:chgData name="Cathrine Mula Davis" userId="31995e00-b010-41a5-b3eb-2e5a667a2785" providerId="ADAL" clId="{73E68D79-EA9B-41D9-9341-BB8F53C60C3C}" dt="2021-08-28T12:45:14.363" v="4431" actId="1582"/>
          <ac:cxnSpMkLst>
            <pc:docMk/>
            <pc:sldMk cId="3096264344" sldId="1731651089"/>
            <ac:cxnSpMk id="77" creationId="{EDA2575F-145A-4AC6-9434-91F2C6D41BAD}"/>
          </ac:cxnSpMkLst>
        </pc:cxnChg>
        <pc:cxnChg chg="mod">
          <ac:chgData name="Cathrine Mula Davis" userId="31995e00-b010-41a5-b3eb-2e5a667a2785" providerId="ADAL" clId="{73E68D79-EA9B-41D9-9341-BB8F53C60C3C}" dt="2021-08-28T12:45:14.363" v="4431" actId="1582"/>
          <ac:cxnSpMkLst>
            <pc:docMk/>
            <pc:sldMk cId="3096264344" sldId="1731651089"/>
            <ac:cxnSpMk id="80" creationId="{EFD8AE6E-1591-4568-BFA0-B99C69531DE1}"/>
          </ac:cxnSpMkLst>
        </pc:cxnChg>
        <pc:cxnChg chg="mod">
          <ac:chgData name="Cathrine Mula Davis" userId="31995e00-b010-41a5-b3eb-2e5a667a2785" providerId="ADAL" clId="{73E68D79-EA9B-41D9-9341-BB8F53C60C3C}" dt="2021-08-28T12:45:14.363" v="4431" actId="1582"/>
          <ac:cxnSpMkLst>
            <pc:docMk/>
            <pc:sldMk cId="3096264344" sldId="1731651089"/>
            <ac:cxnSpMk id="81" creationId="{B0AC9780-2115-4A15-BC22-33FA05577C56}"/>
          </ac:cxnSpMkLst>
        </pc:cxnChg>
        <pc:cxnChg chg="mod">
          <ac:chgData name="Cathrine Mula Davis" userId="31995e00-b010-41a5-b3eb-2e5a667a2785" providerId="ADAL" clId="{73E68D79-EA9B-41D9-9341-BB8F53C60C3C}" dt="2021-08-28T12:45:14.363" v="4431" actId="1582"/>
          <ac:cxnSpMkLst>
            <pc:docMk/>
            <pc:sldMk cId="3096264344" sldId="1731651089"/>
            <ac:cxnSpMk id="82" creationId="{2471A42B-634D-4EA7-BDB2-FC5EF226C813}"/>
          </ac:cxnSpMkLst>
        </pc:cxnChg>
      </pc:sldChg>
      <pc:sldChg chg="modSp mod modNotesTx">
        <pc:chgData name="Cathrine Mula Davis" userId="31995e00-b010-41a5-b3eb-2e5a667a2785" providerId="ADAL" clId="{73E68D79-EA9B-41D9-9341-BB8F53C60C3C}" dt="2021-09-01T13:13:04.303" v="10954" actId="6549"/>
        <pc:sldMkLst>
          <pc:docMk/>
          <pc:sldMk cId="4157830630" sldId="1731651090"/>
        </pc:sldMkLst>
        <pc:spChg chg="mod">
          <ac:chgData name="Cathrine Mula Davis" userId="31995e00-b010-41a5-b3eb-2e5a667a2785" providerId="ADAL" clId="{73E68D79-EA9B-41D9-9341-BB8F53C60C3C}" dt="2021-09-01T13:13:04.303" v="10954" actId="6549"/>
          <ac:spMkLst>
            <pc:docMk/>
            <pc:sldMk cId="4157830630" sldId="1731651090"/>
            <ac:spMk id="356" creationId="{DBDADE86-E691-4394-B176-79825227BEC7}"/>
          </ac:spMkLst>
        </pc:spChg>
      </pc:sldChg>
      <pc:sldChg chg="modSp mod modNotesTx">
        <pc:chgData name="Cathrine Mula Davis" userId="31995e00-b010-41a5-b3eb-2e5a667a2785" providerId="ADAL" clId="{73E68D79-EA9B-41D9-9341-BB8F53C60C3C}" dt="2021-09-01T13:01:52.609" v="10887"/>
        <pc:sldMkLst>
          <pc:docMk/>
          <pc:sldMk cId="2414427970" sldId="1731651092"/>
        </pc:sldMkLst>
        <pc:spChg chg="mod">
          <ac:chgData name="Cathrine Mula Davis" userId="31995e00-b010-41a5-b3eb-2e5a667a2785" providerId="ADAL" clId="{73E68D79-EA9B-41D9-9341-BB8F53C60C3C}" dt="2021-09-01T13:01:52.609" v="10887"/>
          <ac:spMkLst>
            <pc:docMk/>
            <pc:sldMk cId="2414427970" sldId="1731651092"/>
            <ac:spMk id="271" creationId="{24CD09E3-083E-4CD0-B376-F15287F9124C}"/>
          </ac:spMkLst>
        </pc:spChg>
      </pc:sldChg>
      <pc:sldChg chg="modNotesTx">
        <pc:chgData name="Cathrine Mula Davis" userId="31995e00-b010-41a5-b3eb-2e5a667a2785" providerId="ADAL" clId="{73E68D79-EA9B-41D9-9341-BB8F53C60C3C}" dt="2021-09-01T13:00:23.044" v="10884"/>
        <pc:sldMkLst>
          <pc:docMk/>
          <pc:sldMk cId="2081982512" sldId="1731651093"/>
        </pc:sldMkLst>
      </pc:sldChg>
      <pc:sldChg chg="modSp mod modAnim modNotesTx">
        <pc:chgData name="Cathrine Mula Davis" userId="31995e00-b010-41a5-b3eb-2e5a667a2785" providerId="ADAL" clId="{73E68D79-EA9B-41D9-9341-BB8F53C60C3C}" dt="2021-08-28T14:05:12.731" v="9408" actId="113"/>
        <pc:sldMkLst>
          <pc:docMk/>
          <pc:sldMk cId="2748189877" sldId="1731651276"/>
        </pc:sldMkLst>
        <pc:spChg chg="mod">
          <ac:chgData name="Cathrine Mula Davis" userId="31995e00-b010-41a5-b3eb-2e5a667a2785" providerId="ADAL" clId="{73E68D79-EA9B-41D9-9341-BB8F53C60C3C}" dt="2021-08-28T12:17:13.409" v="3160" actId="20577"/>
          <ac:spMkLst>
            <pc:docMk/>
            <pc:sldMk cId="2748189877" sldId="1731651276"/>
            <ac:spMk id="103" creationId="{1DB904B5-F3E9-4285-90D4-4E7F9A29E35A}"/>
          </ac:spMkLst>
        </pc:spChg>
        <pc:spChg chg="mod">
          <ac:chgData name="Cathrine Mula Davis" userId="31995e00-b010-41a5-b3eb-2e5a667a2785" providerId="ADAL" clId="{73E68D79-EA9B-41D9-9341-BB8F53C60C3C}" dt="2021-08-28T12:18:24.520" v="3192" actId="20577"/>
          <ac:spMkLst>
            <pc:docMk/>
            <pc:sldMk cId="2748189877" sldId="1731651276"/>
            <ac:spMk id="112" creationId="{FFC92279-02CE-42AE-B0B7-E3E12E10F355}"/>
          </ac:spMkLst>
        </pc:spChg>
        <pc:spChg chg="mod">
          <ac:chgData name="Cathrine Mula Davis" userId="31995e00-b010-41a5-b3eb-2e5a667a2785" providerId="ADAL" clId="{73E68D79-EA9B-41D9-9341-BB8F53C60C3C}" dt="2021-08-28T12:16:53.398" v="3157" actId="1076"/>
          <ac:spMkLst>
            <pc:docMk/>
            <pc:sldMk cId="2748189877" sldId="1731651276"/>
            <ac:spMk id="115" creationId="{C11A57A1-D7A9-4748-9723-3B5E0ACFC45C}"/>
          </ac:spMkLst>
        </pc:spChg>
        <pc:spChg chg="mod">
          <ac:chgData name="Cathrine Mula Davis" userId="31995e00-b010-41a5-b3eb-2e5a667a2785" providerId="ADAL" clId="{73E68D79-EA9B-41D9-9341-BB8F53C60C3C}" dt="2021-08-28T12:17:30.916" v="3162" actId="1076"/>
          <ac:spMkLst>
            <pc:docMk/>
            <pc:sldMk cId="2748189877" sldId="1731651276"/>
            <ac:spMk id="144" creationId="{5F1045C8-7DD5-4EDC-ADA4-9A78E5285ABD}"/>
          </ac:spMkLst>
        </pc:spChg>
        <pc:spChg chg="mod">
          <ac:chgData name="Cathrine Mula Davis" userId="31995e00-b010-41a5-b3eb-2e5a667a2785" providerId="ADAL" clId="{73E68D79-EA9B-41D9-9341-BB8F53C60C3C}" dt="2021-08-28T14:02:13.500" v="8872" actId="1037"/>
          <ac:spMkLst>
            <pc:docMk/>
            <pc:sldMk cId="2748189877" sldId="1731651276"/>
            <ac:spMk id="149" creationId="{D4A9A8E8-016C-4F4F-AC57-B657582E06D2}"/>
          </ac:spMkLst>
        </pc:spChg>
        <pc:spChg chg="mod">
          <ac:chgData name="Cathrine Mula Davis" userId="31995e00-b010-41a5-b3eb-2e5a667a2785" providerId="ADAL" clId="{73E68D79-EA9B-41D9-9341-BB8F53C60C3C}" dt="2021-08-28T12:16:30.336" v="3152" actId="14100"/>
          <ac:spMkLst>
            <pc:docMk/>
            <pc:sldMk cId="2748189877" sldId="1731651276"/>
            <ac:spMk id="160" creationId="{E024756C-AD42-49AC-9952-BAD3355F7D29}"/>
          </ac:spMkLst>
        </pc:spChg>
        <pc:spChg chg="mod">
          <ac:chgData name="Cathrine Mula Davis" userId="31995e00-b010-41a5-b3eb-2e5a667a2785" providerId="ADAL" clId="{73E68D79-EA9B-41D9-9341-BB8F53C60C3C}" dt="2021-08-28T12:17:53.069" v="3173" actId="20577"/>
          <ac:spMkLst>
            <pc:docMk/>
            <pc:sldMk cId="2748189877" sldId="1731651276"/>
            <ac:spMk id="163" creationId="{4BE48DEE-0D91-4BBC-BD73-81B61F45961F}"/>
          </ac:spMkLst>
        </pc:spChg>
        <pc:spChg chg="mod">
          <ac:chgData name="Cathrine Mula Davis" userId="31995e00-b010-41a5-b3eb-2e5a667a2785" providerId="ADAL" clId="{73E68D79-EA9B-41D9-9341-BB8F53C60C3C}" dt="2021-08-28T12:16:16.095" v="3149" actId="20577"/>
          <ac:spMkLst>
            <pc:docMk/>
            <pc:sldMk cId="2748189877" sldId="1731651276"/>
            <ac:spMk id="169" creationId="{EA10EB3C-BE17-4F7F-8192-4FD92B0E37AB}"/>
          </ac:spMkLst>
        </pc:spChg>
        <pc:spChg chg="mod">
          <ac:chgData name="Cathrine Mula Davis" userId="31995e00-b010-41a5-b3eb-2e5a667a2785" providerId="ADAL" clId="{73E68D79-EA9B-41D9-9341-BB8F53C60C3C}" dt="2021-08-28T12:18:35.539" v="3209" actId="20577"/>
          <ac:spMkLst>
            <pc:docMk/>
            <pc:sldMk cId="2748189877" sldId="1731651276"/>
            <ac:spMk id="180" creationId="{A712271E-A8A7-4B03-9C75-3014A54A862B}"/>
          </ac:spMkLst>
        </pc:spChg>
        <pc:spChg chg="mod">
          <ac:chgData name="Cathrine Mula Davis" userId="31995e00-b010-41a5-b3eb-2e5a667a2785" providerId="ADAL" clId="{73E68D79-EA9B-41D9-9341-BB8F53C60C3C}" dt="2021-08-28T12:20:38.268" v="3462" actId="20577"/>
          <ac:spMkLst>
            <pc:docMk/>
            <pc:sldMk cId="2748189877" sldId="1731651276"/>
            <ac:spMk id="182" creationId="{29310F15-F3A9-48CA-848C-543BCFF62C03}"/>
          </ac:spMkLst>
        </pc:spChg>
        <pc:spChg chg="mod">
          <ac:chgData name="Cathrine Mula Davis" userId="31995e00-b010-41a5-b3eb-2e5a667a2785" providerId="ADAL" clId="{73E68D79-EA9B-41D9-9341-BB8F53C60C3C}" dt="2021-08-28T12:19:17.066" v="3321" actId="20577"/>
          <ac:spMkLst>
            <pc:docMk/>
            <pc:sldMk cId="2748189877" sldId="1731651276"/>
            <ac:spMk id="207" creationId="{7BAD1BA8-E3F8-4EB5-9F28-F061E060408C}"/>
          </ac:spMkLst>
        </pc:spChg>
        <pc:spChg chg="mod">
          <ac:chgData name="Cathrine Mula Davis" userId="31995e00-b010-41a5-b3eb-2e5a667a2785" providerId="ADAL" clId="{73E68D79-EA9B-41D9-9341-BB8F53C60C3C}" dt="2021-08-28T12:20:45.591" v="3464" actId="1076"/>
          <ac:spMkLst>
            <pc:docMk/>
            <pc:sldMk cId="2748189877" sldId="1731651276"/>
            <ac:spMk id="225" creationId="{0D2557FB-44D0-47A7-A0C4-4337FFF27671}"/>
          </ac:spMkLst>
        </pc:spChg>
      </pc:sldChg>
      <pc:sldChg chg="addSp delSp modSp mod modAnim modNotesTx">
        <pc:chgData name="Cathrine Mula Davis" userId="31995e00-b010-41a5-b3eb-2e5a667a2785" providerId="ADAL" clId="{73E68D79-EA9B-41D9-9341-BB8F53C60C3C}" dt="2021-09-01T13:10:47.612" v="10907" actId="1076"/>
        <pc:sldMkLst>
          <pc:docMk/>
          <pc:sldMk cId="2903981727" sldId="1731651277"/>
        </pc:sldMkLst>
        <pc:spChg chg="mod topLvl">
          <ac:chgData name="Cathrine Mula Davis" userId="31995e00-b010-41a5-b3eb-2e5a667a2785" providerId="ADAL" clId="{73E68D79-EA9B-41D9-9341-BB8F53C60C3C}" dt="2021-08-28T12:56:38.654" v="5604" actId="165"/>
          <ac:spMkLst>
            <pc:docMk/>
            <pc:sldMk cId="2903981727" sldId="1731651277"/>
            <ac:spMk id="4" creationId="{6F1430B9-AB84-4C8E-B2AC-C71DFDB6EDFA}"/>
          </ac:spMkLst>
        </pc:spChg>
        <pc:spChg chg="mod">
          <ac:chgData name="Cathrine Mula Davis" userId="31995e00-b010-41a5-b3eb-2e5a667a2785" providerId="ADAL" clId="{73E68D79-EA9B-41D9-9341-BB8F53C60C3C}" dt="2021-08-28T12:56:38.654" v="5604" actId="165"/>
          <ac:spMkLst>
            <pc:docMk/>
            <pc:sldMk cId="2903981727" sldId="1731651277"/>
            <ac:spMk id="6" creationId="{DEB78CAF-AA6D-4F33-8889-10FF9DE2F18D}"/>
          </ac:spMkLst>
        </pc:spChg>
        <pc:spChg chg="mod">
          <ac:chgData name="Cathrine Mula Davis" userId="31995e00-b010-41a5-b3eb-2e5a667a2785" providerId="ADAL" clId="{73E68D79-EA9B-41D9-9341-BB8F53C60C3C}" dt="2021-08-28T12:56:38.654" v="5604" actId="165"/>
          <ac:spMkLst>
            <pc:docMk/>
            <pc:sldMk cId="2903981727" sldId="1731651277"/>
            <ac:spMk id="7" creationId="{AD96EEA6-45FE-4DF4-AABA-C28E255E0091}"/>
          </ac:spMkLst>
        </pc:spChg>
        <pc:spChg chg="mod">
          <ac:chgData name="Cathrine Mula Davis" userId="31995e00-b010-41a5-b3eb-2e5a667a2785" providerId="ADAL" clId="{73E68D79-EA9B-41D9-9341-BB8F53C60C3C}" dt="2021-08-28T12:56:38.654" v="5604" actId="165"/>
          <ac:spMkLst>
            <pc:docMk/>
            <pc:sldMk cId="2903981727" sldId="1731651277"/>
            <ac:spMk id="18" creationId="{2FC26788-A548-4D85-9437-4661DE960454}"/>
          </ac:spMkLst>
        </pc:spChg>
        <pc:spChg chg="mod">
          <ac:chgData name="Cathrine Mula Davis" userId="31995e00-b010-41a5-b3eb-2e5a667a2785" providerId="ADAL" clId="{73E68D79-EA9B-41D9-9341-BB8F53C60C3C}" dt="2021-08-28T12:56:38.654" v="5604" actId="165"/>
          <ac:spMkLst>
            <pc:docMk/>
            <pc:sldMk cId="2903981727" sldId="1731651277"/>
            <ac:spMk id="24" creationId="{775CD080-DB7F-400D-B10E-124449FAA6A2}"/>
          </ac:spMkLst>
        </pc:spChg>
        <pc:spChg chg="mod">
          <ac:chgData name="Cathrine Mula Davis" userId="31995e00-b010-41a5-b3eb-2e5a667a2785" providerId="ADAL" clId="{73E68D79-EA9B-41D9-9341-BB8F53C60C3C}" dt="2021-08-28T12:56:38.654" v="5604" actId="165"/>
          <ac:spMkLst>
            <pc:docMk/>
            <pc:sldMk cId="2903981727" sldId="1731651277"/>
            <ac:spMk id="26" creationId="{0989715D-1505-4B43-BD50-8A4A704190EC}"/>
          </ac:spMkLst>
        </pc:spChg>
        <pc:spChg chg="mod">
          <ac:chgData name="Cathrine Mula Davis" userId="31995e00-b010-41a5-b3eb-2e5a667a2785" providerId="ADAL" clId="{73E68D79-EA9B-41D9-9341-BB8F53C60C3C}" dt="2021-08-28T12:56:38.654" v="5604" actId="165"/>
          <ac:spMkLst>
            <pc:docMk/>
            <pc:sldMk cId="2903981727" sldId="1731651277"/>
            <ac:spMk id="28" creationId="{235F0D65-35EC-4F85-AE13-8D35EE4D253D}"/>
          </ac:spMkLst>
        </pc:spChg>
        <pc:spChg chg="mod">
          <ac:chgData name="Cathrine Mula Davis" userId="31995e00-b010-41a5-b3eb-2e5a667a2785" providerId="ADAL" clId="{73E68D79-EA9B-41D9-9341-BB8F53C60C3C}" dt="2021-08-28T12:56:38.654" v="5604" actId="165"/>
          <ac:spMkLst>
            <pc:docMk/>
            <pc:sldMk cId="2903981727" sldId="1731651277"/>
            <ac:spMk id="30" creationId="{9BDFC470-3546-4FD6-86FD-0C7155A992C7}"/>
          </ac:spMkLst>
        </pc:spChg>
        <pc:spChg chg="mod">
          <ac:chgData name="Cathrine Mula Davis" userId="31995e00-b010-41a5-b3eb-2e5a667a2785" providerId="ADAL" clId="{73E68D79-EA9B-41D9-9341-BB8F53C60C3C}" dt="2021-08-28T12:56:38.654" v="5604" actId="165"/>
          <ac:spMkLst>
            <pc:docMk/>
            <pc:sldMk cId="2903981727" sldId="1731651277"/>
            <ac:spMk id="45" creationId="{F5E7F0FB-1B42-453D-8A82-44873EBE5639}"/>
          </ac:spMkLst>
        </pc:spChg>
        <pc:spChg chg="mod topLvl">
          <ac:chgData name="Cathrine Mula Davis" userId="31995e00-b010-41a5-b3eb-2e5a667a2785" providerId="ADAL" clId="{73E68D79-EA9B-41D9-9341-BB8F53C60C3C}" dt="2021-08-28T12:56:38.654" v="5604" actId="165"/>
          <ac:spMkLst>
            <pc:docMk/>
            <pc:sldMk cId="2903981727" sldId="1731651277"/>
            <ac:spMk id="46" creationId="{21C0CA1C-4DA7-4824-9B95-0320A3D41F82}"/>
          </ac:spMkLst>
        </pc:spChg>
        <pc:spChg chg="mod">
          <ac:chgData name="Cathrine Mula Davis" userId="31995e00-b010-41a5-b3eb-2e5a667a2785" providerId="ADAL" clId="{73E68D79-EA9B-41D9-9341-BB8F53C60C3C}" dt="2021-08-28T12:56:38.654" v="5604" actId="165"/>
          <ac:spMkLst>
            <pc:docMk/>
            <pc:sldMk cId="2903981727" sldId="1731651277"/>
            <ac:spMk id="116" creationId="{2F37DD9D-52C7-4AC1-B339-9DFF8B18FC0F}"/>
          </ac:spMkLst>
        </pc:spChg>
        <pc:spChg chg="mod">
          <ac:chgData name="Cathrine Mula Davis" userId="31995e00-b010-41a5-b3eb-2e5a667a2785" providerId="ADAL" clId="{73E68D79-EA9B-41D9-9341-BB8F53C60C3C}" dt="2021-08-28T12:56:38.654" v="5604" actId="165"/>
          <ac:spMkLst>
            <pc:docMk/>
            <pc:sldMk cId="2903981727" sldId="1731651277"/>
            <ac:spMk id="117" creationId="{5B5A1C5C-7F03-49A0-8FA7-8F0341E94282}"/>
          </ac:spMkLst>
        </pc:spChg>
        <pc:spChg chg="mod">
          <ac:chgData name="Cathrine Mula Davis" userId="31995e00-b010-41a5-b3eb-2e5a667a2785" providerId="ADAL" clId="{73E68D79-EA9B-41D9-9341-BB8F53C60C3C}" dt="2021-08-28T12:56:38.654" v="5604" actId="165"/>
          <ac:spMkLst>
            <pc:docMk/>
            <pc:sldMk cId="2903981727" sldId="1731651277"/>
            <ac:spMk id="130" creationId="{73B8DF3A-6A0B-4876-96D5-09FBF56218A8}"/>
          </ac:spMkLst>
        </pc:spChg>
        <pc:spChg chg="mod">
          <ac:chgData name="Cathrine Mula Davis" userId="31995e00-b010-41a5-b3eb-2e5a667a2785" providerId="ADAL" clId="{73E68D79-EA9B-41D9-9341-BB8F53C60C3C}" dt="2021-08-28T12:56:38.654" v="5604" actId="165"/>
          <ac:spMkLst>
            <pc:docMk/>
            <pc:sldMk cId="2903981727" sldId="1731651277"/>
            <ac:spMk id="131" creationId="{95920539-2C97-4E6B-90C0-6AABF3ADF834}"/>
          </ac:spMkLst>
        </pc:spChg>
        <pc:spChg chg="mod">
          <ac:chgData name="Cathrine Mula Davis" userId="31995e00-b010-41a5-b3eb-2e5a667a2785" providerId="ADAL" clId="{73E68D79-EA9B-41D9-9341-BB8F53C60C3C}" dt="2021-08-28T12:56:38.654" v="5604" actId="165"/>
          <ac:spMkLst>
            <pc:docMk/>
            <pc:sldMk cId="2903981727" sldId="1731651277"/>
            <ac:spMk id="140" creationId="{5935A355-2959-407B-A7BB-7427A4E767B6}"/>
          </ac:spMkLst>
        </pc:spChg>
        <pc:spChg chg="mod">
          <ac:chgData name="Cathrine Mula Davis" userId="31995e00-b010-41a5-b3eb-2e5a667a2785" providerId="ADAL" clId="{73E68D79-EA9B-41D9-9341-BB8F53C60C3C}" dt="2021-08-28T12:56:38.654" v="5604" actId="165"/>
          <ac:spMkLst>
            <pc:docMk/>
            <pc:sldMk cId="2903981727" sldId="1731651277"/>
            <ac:spMk id="141" creationId="{E7C5A234-1A55-47C7-93F0-5417896DBABE}"/>
          </ac:spMkLst>
        </pc:spChg>
        <pc:spChg chg="mod">
          <ac:chgData name="Cathrine Mula Davis" userId="31995e00-b010-41a5-b3eb-2e5a667a2785" providerId="ADAL" clId="{73E68D79-EA9B-41D9-9341-BB8F53C60C3C}" dt="2021-08-28T12:56:38.654" v="5604" actId="165"/>
          <ac:spMkLst>
            <pc:docMk/>
            <pc:sldMk cId="2903981727" sldId="1731651277"/>
            <ac:spMk id="142" creationId="{C4B6BF2A-8C39-4709-B7E7-F3D97A20A588}"/>
          </ac:spMkLst>
        </pc:spChg>
        <pc:spChg chg="mod topLvl">
          <ac:chgData name="Cathrine Mula Davis" userId="31995e00-b010-41a5-b3eb-2e5a667a2785" providerId="ADAL" clId="{73E68D79-EA9B-41D9-9341-BB8F53C60C3C}" dt="2021-08-28T12:56:38.654" v="5604" actId="165"/>
          <ac:spMkLst>
            <pc:docMk/>
            <pc:sldMk cId="2903981727" sldId="1731651277"/>
            <ac:spMk id="144" creationId="{5607F8B0-A978-4F87-914E-FC9C1256CDAA}"/>
          </ac:spMkLst>
        </pc:spChg>
        <pc:spChg chg="mod">
          <ac:chgData name="Cathrine Mula Davis" userId="31995e00-b010-41a5-b3eb-2e5a667a2785" providerId="ADAL" clId="{73E68D79-EA9B-41D9-9341-BB8F53C60C3C}" dt="2021-08-28T12:56:38.654" v="5604" actId="165"/>
          <ac:spMkLst>
            <pc:docMk/>
            <pc:sldMk cId="2903981727" sldId="1731651277"/>
            <ac:spMk id="146" creationId="{13B7C6E7-DED9-453C-85B8-81BD89E8019D}"/>
          </ac:spMkLst>
        </pc:spChg>
        <pc:spChg chg="mod">
          <ac:chgData name="Cathrine Mula Davis" userId="31995e00-b010-41a5-b3eb-2e5a667a2785" providerId="ADAL" clId="{73E68D79-EA9B-41D9-9341-BB8F53C60C3C}" dt="2021-08-28T12:56:38.654" v="5604" actId="165"/>
          <ac:spMkLst>
            <pc:docMk/>
            <pc:sldMk cId="2903981727" sldId="1731651277"/>
            <ac:spMk id="160" creationId="{1CFA75C4-7401-4D16-9107-0F1459FE6E38}"/>
          </ac:spMkLst>
        </pc:spChg>
        <pc:spChg chg="mod topLvl">
          <ac:chgData name="Cathrine Mula Davis" userId="31995e00-b010-41a5-b3eb-2e5a667a2785" providerId="ADAL" clId="{73E68D79-EA9B-41D9-9341-BB8F53C60C3C}" dt="2021-08-28T12:56:38.654" v="5604" actId="165"/>
          <ac:spMkLst>
            <pc:docMk/>
            <pc:sldMk cId="2903981727" sldId="1731651277"/>
            <ac:spMk id="173" creationId="{88F5361F-400C-4A5C-88B6-5C6085A75176}"/>
          </ac:spMkLst>
        </pc:spChg>
        <pc:spChg chg="mod">
          <ac:chgData name="Cathrine Mula Davis" userId="31995e00-b010-41a5-b3eb-2e5a667a2785" providerId="ADAL" clId="{73E68D79-EA9B-41D9-9341-BB8F53C60C3C}" dt="2021-08-28T12:52:25.881" v="5429" actId="20577"/>
          <ac:spMkLst>
            <pc:docMk/>
            <pc:sldMk cId="2903981727" sldId="1731651277"/>
            <ac:spMk id="179" creationId="{97AAF643-30EA-4EC9-BE76-858A0E30C770}"/>
          </ac:spMkLst>
        </pc:spChg>
        <pc:spChg chg="mod topLvl">
          <ac:chgData name="Cathrine Mula Davis" userId="31995e00-b010-41a5-b3eb-2e5a667a2785" providerId="ADAL" clId="{73E68D79-EA9B-41D9-9341-BB8F53C60C3C}" dt="2021-08-28T12:56:49.634" v="5607" actId="1076"/>
          <ac:spMkLst>
            <pc:docMk/>
            <pc:sldMk cId="2903981727" sldId="1731651277"/>
            <ac:spMk id="180" creationId="{100AF73F-1D27-4557-9D6D-2C4DE1467416}"/>
          </ac:spMkLst>
        </pc:spChg>
        <pc:spChg chg="mod">
          <ac:chgData name="Cathrine Mula Davis" userId="31995e00-b010-41a5-b3eb-2e5a667a2785" providerId="ADAL" clId="{73E68D79-EA9B-41D9-9341-BB8F53C60C3C}" dt="2021-08-28T12:56:38.654" v="5604" actId="165"/>
          <ac:spMkLst>
            <pc:docMk/>
            <pc:sldMk cId="2903981727" sldId="1731651277"/>
            <ac:spMk id="181" creationId="{2C4D32E9-103A-40DA-8751-19E655CA5538}"/>
          </ac:spMkLst>
        </pc:spChg>
        <pc:spChg chg="mod">
          <ac:chgData name="Cathrine Mula Davis" userId="31995e00-b010-41a5-b3eb-2e5a667a2785" providerId="ADAL" clId="{73E68D79-EA9B-41D9-9341-BB8F53C60C3C}" dt="2021-08-28T12:56:38.654" v="5604" actId="165"/>
          <ac:spMkLst>
            <pc:docMk/>
            <pc:sldMk cId="2903981727" sldId="1731651277"/>
            <ac:spMk id="182" creationId="{C5294BC2-FCCF-405D-A312-85AC34375FFF}"/>
          </ac:spMkLst>
        </pc:spChg>
        <pc:spChg chg="mod topLvl">
          <ac:chgData name="Cathrine Mula Davis" userId="31995e00-b010-41a5-b3eb-2e5a667a2785" providerId="ADAL" clId="{73E68D79-EA9B-41D9-9341-BB8F53C60C3C}" dt="2021-08-28T12:56:42.979" v="5605" actId="1076"/>
          <ac:spMkLst>
            <pc:docMk/>
            <pc:sldMk cId="2903981727" sldId="1731651277"/>
            <ac:spMk id="183" creationId="{214111E9-ECBE-48F2-9227-8B152563FD5A}"/>
          </ac:spMkLst>
        </pc:spChg>
        <pc:spChg chg="mod topLvl">
          <ac:chgData name="Cathrine Mula Davis" userId="31995e00-b010-41a5-b3eb-2e5a667a2785" providerId="ADAL" clId="{73E68D79-EA9B-41D9-9341-BB8F53C60C3C}" dt="2021-08-28T12:56:56.680" v="5608" actId="1076"/>
          <ac:spMkLst>
            <pc:docMk/>
            <pc:sldMk cId="2903981727" sldId="1731651277"/>
            <ac:spMk id="184" creationId="{952DB42A-193D-43C3-9A81-DFF515C27CB8}"/>
          </ac:spMkLst>
        </pc:spChg>
        <pc:spChg chg="mod topLvl">
          <ac:chgData name="Cathrine Mula Davis" userId="31995e00-b010-41a5-b3eb-2e5a667a2785" providerId="ADAL" clId="{73E68D79-EA9B-41D9-9341-BB8F53C60C3C}" dt="2021-08-28T12:57:00.651" v="5609" actId="1076"/>
          <ac:spMkLst>
            <pc:docMk/>
            <pc:sldMk cId="2903981727" sldId="1731651277"/>
            <ac:spMk id="185" creationId="{9A33E6B8-0DC6-40C1-90F4-A94E7FB1C690}"/>
          </ac:spMkLst>
        </pc:spChg>
        <pc:spChg chg="mod topLvl">
          <ac:chgData name="Cathrine Mula Davis" userId="31995e00-b010-41a5-b3eb-2e5a667a2785" providerId="ADAL" clId="{73E68D79-EA9B-41D9-9341-BB8F53C60C3C}" dt="2021-08-28T12:56:38.654" v="5604" actId="165"/>
          <ac:spMkLst>
            <pc:docMk/>
            <pc:sldMk cId="2903981727" sldId="1731651277"/>
            <ac:spMk id="186" creationId="{65F352C5-2211-40B9-84AF-25AC91A0D40B}"/>
          </ac:spMkLst>
        </pc:spChg>
        <pc:spChg chg="mod">
          <ac:chgData name="Cathrine Mula Davis" userId="31995e00-b010-41a5-b3eb-2e5a667a2785" providerId="ADAL" clId="{73E68D79-EA9B-41D9-9341-BB8F53C60C3C}" dt="2021-08-28T12:56:38.654" v="5604" actId="165"/>
          <ac:spMkLst>
            <pc:docMk/>
            <pc:sldMk cId="2903981727" sldId="1731651277"/>
            <ac:spMk id="189" creationId="{FFA63994-7C40-4774-B6A4-AC87CA8CFFE7}"/>
          </ac:spMkLst>
        </pc:spChg>
        <pc:spChg chg="mod">
          <ac:chgData name="Cathrine Mula Davis" userId="31995e00-b010-41a5-b3eb-2e5a667a2785" providerId="ADAL" clId="{73E68D79-EA9B-41D9-9341-BB8F53C60C3C}" dt="2021-08-28T12:56:38.654" v="5604" actId="165"/>
          <ac:spMkLst>
            <pc:docMk/>
            <pc:sldMk cId="2903981727" sldId="1731651277"/>
            <ac:spMk id="192" creationId="{F758CB54-DB78-48F4-83DB-E3463B93C6C3}"/>
          </ac:spMkLst>
        </pc:spChg>
        <pc:spChg chg="mod">
          <ac:chgData name="Cathrine Mula Davis" userId="31995e00-b010-41a5-b3eb-2e5a667a2785" providerId="ADAL" clId="{73E68D79-EA9B-41D9-9341-BB8F53C60C3C}" dt="2021-08-28T12:56:38.654" v="5604" actId="165"/>
          <ac:spMkLst>
            <pc:docMk/>
            <pc:sldMk cId="2903981727" sldId="1731651277"/>
            <ac:spMk id="193" creationId="{8E6DC4E4-22DB-4504-B260-FF42FABEDE8C}"/>
          </ac:spMkLst>
        </pc:spChg>
        <pc:spChg chg="mod">
          <ac:chgData name="Cathrine Mula Davis" userId="31995e00-b010-41a5-b3eb-2e5a667a2785" providerId="ADAL" clId="{73E68D79-EA9B-41D9-9341-BB8F53C60C3C}" dt="2021-08-28T12:56:38.654" v="5604" actId="165"/>
          <ac:spMkLst>
            <pc:docMk/>
            <pc:sldMk cId="2903981727" sldId="1731651277"/>
            <ac:spMk id="195" creationId="{71F4F8AC-2B33-4408-93A9-BE68B25CFCBE}"/>
          </ac:spMkLst>
        </pc:spChg>
        <pc:spChg chg="mod">
          <ac:chgData name="Cathrine Mula Davis" userId="31995e00-b010-41a5-b3eb-2e5a667a2785" providerId="ADAL" clId="{73E68D79-EA9B-41D9-9341-BB8F53C60C3C}" dt="2021-08-28T12:56:38.654" v="5604" actId="165"/>
          <ac:spMkLst>
            <pc:docMk/>
            <pc:sldMk cId="2903981727" sldId="1731651277"/>
            <ac:spMk id="196" creationId="{C48B07CE-2AF0-435C-B591-574E2141FAB0}"/>
          </ac:spMkLst>
        </pc:spChg>
        <pc:spChg chg="mod">
          <ac:chgData name="Cathrine Mula Davis" userId="31995e00-b010-41a5-b3eb-2e5a667a2785" providerId="ADAL" clId="{73E68D79-EA9B-41D9-9341-BB8F53C60C3C}" dt="2021-08-28T12:56:38.654" v="5604" actId="165"/>
          <ac:spMkLst>
            <pc:docMk/>
            <pc:sldMk cId="2903981727" sldId="1731651277"/>
            <ac:spMk id="203" creationId="{96369B67-50C1-4C3F-A197-EF8CBEACE864}"/>
          </ac:spMkLst>
        </pc:spChg>
        <pc:spChg chg="mod">
          <ac:chgData name="Cathrine Mula Davis" userId="31995e00-b010-41a5-b3eb-2e5a667a2785" providerId="ADAL" clId="{73E68D79-EA9B-41D9-9341-BB8F53C60C3C}" dt="2021-08-28T12:56:38.654" v="5604" actId="165"/>
          <ac:spMkLst>
            <pc:docMk/>
            <pc:sldMk cId="2903981727" sldId="1731651277"/>
            <ac:spMk id="207" creationId="{0A2D6741-6671-4096-9A9A-1266F2E5F3BA}"/>
          </ac:spMkLst>
        </pc:spChg>
        <pc:spChg chg="mod">
          <ac:chgData name="Cathrine Mula Davis" userId="31995e00-b010-41a5-b3eb-2e5a667a2785" providerId="ADAL" clId="{73E68D79-EA9B-41D9-9341-BB8F53C60C3C}" dt="2021-08-28T12:56:38.654" v="5604" actId="165"/>
          <ac:spMkLst>
            <pc:docMk/>
            <pc:sldMk cId="2903981727" sldId="1731651277"/>
            <ac:spMk id="208" creationId="{7B4527C9-E4C7-4922-A5DE-F6928BDD6BCD}"/>
          </ac:spMkLst>
        </pc:spChg>
        <pc:spChg chg="mod topLvl">
          <ac:chgData name="Cathrine Mula Davis" userId="31995e00-b010-41a5-b3eb-2e5a667a2785" providerId="ADAL" clId="{73E68D79-EA9B-41D9-9341-BB8F53C60C3C}" dt="2021-09-01T13:10:47.612" v="10907" actId="1076"/>
          <ac:spMkLst>
            <pc:docMk/>
            <pc:sldMk cId="2903981727" sldId="1731651277"/>
            <ac:spMk id="216" creationId="{BB584C32-726E-47D6-A7D6-1D6E9150E69E}"/>
          </ac:spMkLst>
        </pc:spChg>
        <pc:spChg chg="mod">
          <ac:chgData name="Cathrine Mula Davis" userId="31995e00-b010-41a5-b3eb-2e5a667a2785" providerId="ADAL" clId="{73E68D79-EA9B-41D9-9341-BB8F53C60C3C}" dt="2021-08-28T12:56:38.654" v="5604" actId="165"/>
          <ac:spMkLst>
            <pc:docMk/>
            <pc:sldMk cId="2903981727" sldId="1731651277"/>
            <ac:spMk id="219" creationId="{5603B330-BC05-4B38-829D-2035B89B1947}"/>
          </ac:spMkLst>
        </pc:spChg>
        <pc:spChg chg="mod">
          <ac:chgData name="Cathrine Mula Davis" userId="31995e00-b010-41a5-b3eb-2e5a667a2785" providerId="ADAL" clId="{73E68D79-EA9B-41D9-9341-BB8F53C60C3C}" dt="2021-08-28T12:56:38.654" v="5604" actId="165"/>
          <ac:spMkLst>
            <pc:docMk/>
            <pc:sldMk cId="2903981727" sldId="1731651277"/>
            <ac:spMk id="221" creationId="{D9EF0488-495A-4211-8348-73C92468E70E}"/>
          </ac:spMkLst>
        </pc:spChg>
        <pc:spChg chg="mod">
          <ac:chgData name="Cathrine Mula Davis" userId="31995e00-b010-41a5-b3eb-2e5a667a2785" providerId="ADAL" clId="{73E68D79-EA9B-41D9-9341-BB8F53C60C3C}" dt="2021-08-28T12:56:38.654" v="5604" actId="165"/>
          <ac:spMkLst>
            <pc:docMk/>
            <pc:sldMk cId="2903981727" sldId="1731651277"/>
            <ac:spMk id="234" creationId="{BC8DD5FE-32A0-420C-B130-A6954FB2E5D7}"/>
          </ac:spMkLst>
        </pc:spChg>
        <pc:spChg chg="mod">
          <ac:chgData name="Cathrine Mula Davis" userId="31995e00-b010-41a5-b3eb-2e5a667a2785" providerId="ADAL" clId="{73E68D79-EA9B-41D9-9341-BB8F53C60C3C}" dt="2021-08-28T12:56:38.654" v="5604" actId="165"/>
          <ac:spMkLst>
            <pc:docMk/>
            <pc:sldMk cId="2903981727" sldId="1731651277"/>
            <ac:spMk id="235" creationId="{BBA52387-FB3C-4072-B21E-4B49763E3062}"/>
          </ac:spMkLst>
        </pc:spChg>
        <pc:spChg chg="mod topLvl">
          <ac:chgData name="Cathrine Mula Davis" userId="31995e00-b010-41a5-b3eb-2e5a667a2785" providerId="ADAL" clId="{73E68D79-EA9B-41D9-9341-BB8F53C60C3C}" dt="2021-08-28T12:56:38.654" v="5604" actId="165"/>
          <ac:spMkLst>
            <pc:docMk/>
            <pc:sldMk cId="2903981727" sldId="1731651277"/>
            <ac:spMk id="240" creationId="{1DD949C0-C1E0-4B95-87AD-97BBF5FDFB05}"/>
          </ac:spMkLst>
        </pc:spChg>
        <pc:spChg chg="mod">
          <ac:chgData name="Cathrine Mula Davis" userId="31995e00-b010-41a5-b3eb-2e5a667a2785" providerId="ADAL" clId="{73E68D79-EA9B-41D9-9341-BB8F53C60C3C}" dt="2021-08-28T12:56:38.654" v="5604" actId="165"/>
          <ac:spMkLst>
            <pc:docMk/>
            <pc:sldMk cId="2903981727" sldId="1731651277"/>
            <ac:spMk id="246" creationId="{4C98A1F4-6AA4-4CCD-99C9-62C15ABE3817}"/>
          </ac:spMkLst>
        </pc:spChg>
        <pc:spChg chg="mod">
          <ac:chgData name="Cathrine Mula Davis" userId="31995e00-b010-41a5-b3eb-2e5a667a2785" providerId="ADAL" clId="{73E68D79-EA9B-41D9-9341-BB8F53C60C3C}" dt="2021-08-28T12:56:38.654" v="5604" actId="165"/>
          <ac:spMkLst>
            <pc:docMk/>
            <pc:sldMk cId="2903981727" sldId="1731651277"/>
            <ac:spMk id="248" creationId="{3301DB01-E11B-4F91-A109-A2B2FC0F43E0}"/>
          </ac:spMkLst>
        </pc:spChg>
        <pc:spChg chg="mod topLvl">
          <ac:chgData name="Cathrine Mula Davis" userId="31995e00-b010-41a5-b3eb-2e5a667a2785" providerId="ADAL" clId="{73E68D79-EA9B-41D9-9341-BB8F53C60C3C}" dt="2021-08-28T12:56:38.654" v="5604" actId="165"/>
          <ac:spMkLst>
            <pc:docMk/>
            <pc:sldMk cId="2903981727" sldId="1731651277"/>
            <ac:spMk id="250" creationId="{EB6A313F-FCCC-4610-8C9F-837309D76AF9}"/>
          </ac:spMkLst>
        </pc:spChg>
        <pc:spChg chg="mod topLvl">
          <ac:chgData name="Cathrine Mula Davis" userId="31995e00-b010-41a5-b3eb-2e5a667a2785" providerId="ADAL" clId="{73E68D79-EA9B-41D9-9341-BB8F53C60C3C}" dt="2021-08-28T12:56:38.654" v="5604" actId="165"/>
          <ac:spMkLst>
            <pc:docMk/>
            <pc:sldMk cId="2903981727" sldId="1731651277"/>
            <ac:spMk id="256" creationId="{6A5CF70C-332B-4F4F-8766-4577C2A85EBF}"/>
          </ac:spMkLst>
        </pc:spChg>
        <pc:spChg chg="mod">
          <ac:chgData name="Cathrine Mula Davis" userId="31995e00-b010-41a5-b3eb-2e5a667a2785" providerId="ADAL" clId="{73E68D79-EA9B-41D9-9341-BB8F53C60C3C}" dt="2021-08-28T12:56:38.654" v="5604" actId="165"/>
          <ac:spMkLst>
            <pc:docMk/>
            <pc:sldMk cId="2903981727" sldId="1731651277"/>
            <ac:spMk id="257" creationId="{194F7ED7-8E2D-4134-8E99-1A9EF43E46D7}"/>
          </ac:spMkLst>
        </pc:spChg>
        <pc:spChg chg="mod">
          <ac:chgData name="Cathrine Mula Davis" userId="31995e00-b010-41a5-b3eb-2e5a667a2785" providerId="ADAL" clId="{73E68D79-EA9B-41D9-9341-BB8F53C60C3C}" dt="2021-08-28T12:56:38.654" v="5604" actId="165"/>
          <ac:spMkLst>
            <pc:docMk/>
            <pc:sldMk cId="2903981727" sldId="1731651277"/>
            <ac:spMk id="258" creationId="{F9582F8A-C579-41B5-89D0-5945EAE49B11}"/>
          </ac:spMkLst>
        </pc:spChg>
        <pc:spChg chg="mod">
          <ac:chgData name="Cathrine Mula Davis" userId="31995e00-b010-41a5-b3eb-2e5a667a2785" providerId="ADAL" clId="{73E68D79-EA9B-41D9-9341-BB8F53C60C3C}" dt="2021-08-28T12:56:38.654" v="5604" actId="165"/>
          <ac:spMkLst>
            <pc:docMk/>
            <pc:sldMk cId="2903981727" sldId="1731651277"/>
            <ac:spMk id="259" creationId="{B2A673AF-C8E9-4D8F-8DBD-48ECC35C5867}"/>
          </ac:spMkLst>
        </pc:spChg>
        <pc:spChg chg="mod topLvl">
          <ac:chgData name="Cathrine Mula Davis" userId="31995e00-b010-41a5-b3eb-2e5a667a2785" providerId="ADAL" clId="{73E68D79-EA9B-41D9-9341-BB8F53C60C3C}" dt="2021-08-28T12:56:38.654" v="5604" actId="165"/>
          <ac:spMkLst>
            <pc:docMk/>
            <pc:sldMk cId="2903981727" sldId="1731651277"/>
            <ac:spMk id="263" creationId="{AC89B147-C880-4A6B-A259-27038205D91E}"/>
          </ac:spMkLst>
        </pc:spChg>
        <pc:spChg chg="mod">
          <ac:chgData name="Cathrine Mula Davis" userId="31995e00-b010-41a5-b3eb-2e5a667a2785" providerId="ADAL" clId="{73E68D79-EA9B-41D9-9341-BB8F53C60C3C}" dt="2021-08-28T12:56:38.654" v="5604" actId="165"/>
          <ac:spMkLst>
            <pc:docMk/>
            <pc:sldMk cId="2903981727" sldId="1731651277"/>
            <ac:spMk id="264" creationId="{AE911F54-2696-440A-8A50-EF133C34577E}"/>
          </ac:spMkLst>
        </pc:spChg>
        <pc:spChg chg="mod">
          <ac:chgData name="Cathrine Mula Davis" userId="31995e00-b010-41a5-b3eb-2e5a667a2785" providerId="ADAL" clId="{73E68D79-EA9B-41D9-9341-BB8F53C60C3C}" dt="2021-08-28T12:56:38.654" v="5604" actId="165"/>
          <ac:spMkLst>
            <pc:docMk/>
            <pc:sldMk cId="2903981727" sldId="1731651277"/>
            <ac:spMk id="268" creationId="{B63DDD5F-C3BA-41E7-9EDF-807E0D11D3BE}"/>
          </ac:spMkLst>
        </pc:spChg>
        <pc:spChg chg="mod">
          <ac:chgData name="Cathrine Mula Davis" userId="31995e00-b010-41a5-b3eb-2e5a667a2785" providerId="ADAL" clId="{73E68D79-EA9B-41D9-9341-BB8F53C60C3C}" dt="2021-08-28T12:56:38.654" v="5604" actId="165"/>
          <ac:spMkLst>
            <pc:docMk/>
            <pc:sldMk cId="2903981727" sldId="1731651277"/>
            <ac:spMk id="285" creationId="{8F39110C-9BB8-44CF-8652-667515A63950}"/>
          </ac:spMkLst>
        </pc:spChg>
        <pc:spChg chg="mod">
          <ac:chgData name="Cathrine Mula Davis" userId="31995e00-b010-41a5-b3eb-2e5a667a2785" providerId="ADAL" clId="{73E68D79-EA9B-41D9-9341-BB8F53C60C3C}" dt="2021-08-28T12:56:38.654" v="5604" actId="165"/>
          <ac:spMkLst>
            <pc:docMk/>
            <pc:sldMk cId="2903981727" sldId="1731651277"/>
            <ac:spMk id="286" creationId="{32B6EFBE-0B17-4B44-8A18-53C9D09C15E4}"/>
          </ac:spMkLst>
        </pc:spChg>
        <pc:spChg chg="mod">
          <ac:chgData name="Cathrine Mula Davis" userId="31995e00-b010-41a5-b3eb-2e5a667a2785" providerId="ADAL" clId="{73E68D79-EA9B-41D9-9341-BB8F53C60C3C}" dt="2021-08-28T12:56:38.654" v="5604" actId="165"/>
          <ac:spMkLst>
            <pc:docMk/>
            <pc:sldMk cId="2903981727" sldId="1731651277"/>
            <ac:spMk id="296" creationId="{3FE7E54A-2026-4FBD-9BAA-E5A50D0EC226}"/>
          </ac:spMkLst>
        </pc:spChg>
        <pc:grpChg chg="add del mod">
          <ac:chgData name="Cathrine Mula Davis" userId="31995e00-b010-41a5-b3eb-2e5a667a2785" providerId="ADAL" clId="{73E68D79-EA9B-41D9-9341-BB8F53C60C3C}" dt="2021-08-28T12:56:38.654" v="5604" actId="165"/>
          <ac:grpSpMkLst>
            <pc:docMk/>
            <pc:sldMk cId="2903981727" sldId="1731651277"/>
            <ac:grpSpMk id="2" creationId="{4E53017E-C390-4051-B4B5-CFBF0812175C}"/>
          </ac:grpSpMkLst>
        </pc:grpChg>
        <pc:grpChg chg="mod topLvl">
          <ac:chgData name="Cathrine Mula Davis" userId="31995e00-b010-41a5-b3eb-2e5a667a2785" providerId="ADAL" clId="{73E68D79-EA9B-41D9-9341-BB8F53C60C3C}" dt="2021-08-28T12:56:38.654" v="5604" actId="165"/>
          <ac:grpSpMkLst>
            <pc:docMk/>
            <pc:sldMk cId="2903981727" sldId="1731651277"/>
            <ac:grpSpMk id="5" creationId="{FEBBC393-8A79-439B-89E6-E9C64558B9EE}"/>
          </ac:grpSpMkLst>
        </pc:grpChg>
        <pc:grpChg chg="mod">
          <ac:chgData name="Cathrine Mula Davis" userId="31995e00-b010-41a5-b3eb-2e5a667a2785" providerId="ADAL" clId="{73E68D79-EA9B-41D9-9341-BB8F53C60C3C}" dt="2021-08-28T12:56:38.654" v="5604" actId="165"/>
          <ac:grpSpMkLst>
            <pc:docMk/>
            <pc:sldMk cId="2903981727" sldId="1731651277"/>
            <ac:grpSpMk id="8" creationId="{52CE4585-661B-45D0-88F4-D55818BF8A8F}"/>
          </ac:grpSpMkLst>
        </pc:grpChg>
        <pc:grpChg chg="mod">
          <ac:chgData name="Cathrine Mula Davis" userId="31995e00-b010-41a5-b3eb-2e5a667a2785" providerId="ADAL" clId="{73E68D79-EA9B-41D9-9341-BB8F53C60C3C}" dt="2021-08-28T12:56:38.654" v="5604" actId="165"/>
          <ac:grpSpMkLst>
            <pc:docMk/>
            <pc:sldMk cId="2903981727" sldId="1731651277"/>
            <ac:grpSpMk id="10" creationId="{2D8D5D14-BCF7-42AA-8F68-C44A2BB351FF}"/>
          </ac:grpSpMkLst>
        </pc:grpChg>
        <pc:grpChg chg="mod">
          <ac:chgData name="Cathrine Mula Davis" userId="31995e00-b010-41a5-b3eb-2e5a667a2785" providerId="ADAL" clId="{73E68D79-EA9B-41D9-9341-BB8F53C60C3C}" dt="2021-08-28T12:56:38.654" v="5604" actId="165"/>
          <ac:grpSpMkLst>
            <pc:docMk/>
            <pc:sldMk cId="2903981727" sldId="1731651277"/>
            <ac:grpSpMk id="14" creationId="{0AE69FAB-BBB5-4601-AA1C-68AA6B6FE080}"/>
          </ac:grpSpMkLst>
        </pc:grpChg>
        <pc:grpChg chg="mod">
          <ac:chgData name="Cathrine Mula Davis" userId="31995e00-b010-41a5-b3eb-2e5a667a2785" providerId="ADAL" clId="{73E68D79-EA9B-41D9-9341-BB8F53C60C3C}" dt="2021-08-28T12:56:38.654" v="5604" actId="165"/>
          <ac:grpSpMkLst>
            <pc:docMk/>
            <pc:sldMk cId="2903981727" sldId="1731651277"/>
            <ac:grpSpMk id="25" creationId="{1BC2836F-2AB9-4CE5-A972-4543FA742377}"/>
          </ac:grpSpMkLst>
        </pc:grpChg>
        <pc:grpChg chg="mod">
          <ac:chgData name="Cathrine Mula Davis" userId="31995e00-b010-41a5-b3eb-2e5a667a2785" providerId="ADAL" clId="{73E68D79-EA9B-41D9-9341-BB8F53C60C3C}" dt="2021-08-28T12:56:38.654" v="5604" actId="165"/>
          <ac:grpSpMkLst>
            <pc:docMk/>
            <pc:sldMk cId="2903981727" sldId="1731651277"/>
            <ac:grpSpMk id="29" creationId="{37FDE5F0-1BDE-49F9-8B92-F64D91759FC5}"/>
          </ac:grpSpMkLst>
        </pc:grpChg>
        <pc:grpChg chg="mod topLvl">
          <ac:chgData name="Cathrine Mula Davis" userId="31995e00-b010-41a5-b3eb-2e5a667a2785" providerId="ADAL" clId="{73E68D79-EA9B-41D9-9341-BB8F53C60C3C}" dt="2021-08-28T12:56:38.654" v="5604" actId="165"/>
          <ac:grpSpMkLst>
            <pc:docMk/>
            <pc:sldMk cId="2903981727" sldId="1731651277"/>
            <ac:grpSpMk id="39" creationId="{9A506573-25D8-48D7-ABBF-4377549D05E9}"/>
          </ac:grpSpMkLst>
        </pc:grpChg>
        <pc:grpChg chg="mod">
          <ac:chgData name="Cathrine Mula Davis" userId="31995e00-b010-41a5-b3eb-2e5a667a2785" providerId="ADAL" clId="{73E68D79-EA9B-41D9-9341-BB8F53C60C3C}" dt="2021-08-28T12:56:38.654" v="5604" actId="165"/>
          <ac:grpSpMkLst>
            <pc:docMk/>
            <pc:sldMk cId="2903981727" sldId="1731651277"/>
            <ac:grpSpMk id="42" creationId="{42AD7B4D-1089-4119-BD71-9EF727E5DD5A}"/>
          </ac:grpSpMkLst>
        </pc:grpChg>
        <pc:grpChg chg="mod topLvl">
          <ac:chgData name="Cathrine Mula Davis" userId="31995e00-b010-41a5-b3eb-2e5a667a2785" providerId="ADAL" clId="{73E68D79-EA9B-41D9-9341-BB8F53C60C3C}" dt="2021-08-28T12:56:38.654" v="5604" actId="165"/>
          <ac:grpSpMkLst>
            <pc:docMk/>
            <pc:sldMk cId="2903981727" sldId="1731651277"/>
            <ac:grpSpMk id="43" creationId="{34D8BEE6-825E-4B4C-81FC-58DEAF186A6F}"/>
          </ac:grpSpMkLst>
        </pc:grpChg>
        <pc:grpChg chg="mod topLvl">
          <ac:chgData name="Cathrine Mula Davis" userId="31995e00-b010-41a5-b3eb-2e5a667a2785" providerId="ADAL" clId="{73E68D79-EA9B-41D9-9341-BB8F53C60C3C}" dt="2021-08-28T12:56:38.654" v="5604" actId="165"/>
          <ac:grpSpMkLst>
            <pc:docMk/>
            <pc:sldMk cId="2903981727" sldId="1731651277"/>
            <ac:grpSpMk id="47" creationId="{CFFD44D8-6D4C-47EE-9F1D-E2089757F9AF}"/>
          </ac:grpSpMkLst>
        </pc:grpChg>
        <pc:grpChg chg="mod topLvl">
          <ac:chgData name="Cathrine Mula Davis" userId="31995e00-b010-41a5-b3eb-2e5a667a2785" providerId="ADAL" clId="{73E68D79-EA9B-41D9-9341-BB8F53C60C3C}" dt="2021-08-28T12:56:38.654" v="5604" actId="165"/>
          <ac:grpSpMkLst>
            <pc:docMk/>
            <pc:sldMk cId="2903981727" sldId="1731651277"/>
            <ac:grpSpMk id="52" creationId="{024A541E-9D1D-46BE-A4D4-01CAB3033E3E}"/>
          </ac:grpSpMkLst>
        </pc:grpChg>
        <pc:grpChg chg="mod topLvl">
          <ac:chgData name="Cathrine Mula Davis" userId="31995e00-b010-41a5-b3eb-2e5a667a2785" providerId="ADAL" clId="{73E68D79-EA9B-41D9-9341-BB8F53C60C3C}" dt="2021-08-28T12:56:38.654" v="5604" actId="165"/>
          <ac:grpSpMkLst>
            <pc:docMk/>
            <pc:sldMk cId="2903981727" sldId="1731651277"/>
            <ac:grpSpMk id="60" creationId="{2E085FF9-716A-4FE7-ADEC-3B3A64E5B710}"/>
          </ac:grpSpMkLst>
        </pc:grpChg>
        <pc:grpChg chg="mod topLvl">
          <ac:chgData name="Cathrine Mula Davis" userId="31995e00-b010-41a5-b3eb-2e5a667a2785" providerId="ADAL" clId="{73E68D79-EA9B-41D9-9341-BB8F53C60C3C}" dt="2021-08-28T12:56:38.654" v="5604" actId="165"/>
          <ac:grpSpMkLst>
            <pc:docMk/>
            <pc:sldMk cId="2903981727" sldId="1731651277"/>
            <ac:grpSpMk id="61" creationId="{1ACB7CD7-970C-4FFA-8319-B633792CC840}"/>
          </ac:grpSpMkLst>
        </pc:grpChg>
        <pc:grpChg chg="mod topLvl">
          <ac:chgData name="Cathrine Mula Davis" userId="31995e00-b010-41a5-b3eb-2e5a667a2785" providerId="ADAL" clId="{73E68D79-EA9B-41D9-9341-BB8F53C60C3C}" dt="2021-08-28T12:56:38.654" v="5604" actId="165"/>
          <ac:grpSpMkLst>
            <pc:docMk/>
            <pc:sldMk cId="2903981727" sldId="1731651277"/>
            <ac:grpSpMk id="62" creationId="{4E8746E2-EED4-4D51-A6A1-1C3D9C75B174}"/>
          </ac:grpSpMkLst>
        </pc:grpChg>
        <pc:grpChg chg="mod">
          <ac:chgData name="Cathrine Mula Davis" userId="31995e00-b010-41a5-b3eb-2e5a667a2785" providerId="ADAL" clId="{73E68D79-EA9B-41D9-9341-BB8F53C60C3C}" dt="2021-08-28T12:56:38.654" v="5604" actId="165"/>
          <ac:grpSpMkLst>
            <pc:docMk/>
            <pc:sldMk cId="2903981727" sldId="1731651277"/>
            <ac:grpSpMk id="64" creationId="{E9BBFE11-2DCB-487F-8AE7-81F667F073B4}"/>
          </ac:grpSpMkLst>
        </pc:grpChg>
        <pc:grpChg chg="mod topLvl">
          <ac:chgData name="Cathrine Mula Davis" userId="31995e00-b010-41a5-b3eb-2e5a667a2785" providerId="ADAL" clId="{73E68D79-EA9B-41D9-9341-BB8F53C60C3C}" dt="2021-08-28T12:56:38.654" v="5604" actId="165"/>
          <ac:grpSpMkLst>
            <pc:docMk/>
            <pc:sldMk cId="2903981727" sldId="1731651277"/>
            <ac:grpSpMk id="65" creationId="{F9360D80-3295-46D7-9CAC-181E9CB23DB7}"/>
          </ac:grpSpMkLst>
        </pc:grpChg>
        <pc:grpChg chg="mod topLvl">
          <ac:chgData name="Cathrine Mula Davis" userId="31995e00-b010-41a5-b3eb-2e5a667a2785" providerId="ADAL" clId="{73E68D79-EA9B-41D9-9341-BB8F53C60C3C}" dt="2021-08-28T12:56:38.654" v="5604" actId="165"/>
          <ac:grpSpMkLst>
            <pc:docMk/>
            <pc:sldMk cId="2903981727" sldId="1731651277"/>
            <ac:grpSpMk id="69" creationId="{97E5F3F6-5825-4E2A-A07F-56ABA5B77E9E}"/>
          </ac:grpSpMkLst>
        </pc:grpChg>
        <pc:grpChg chg="mod">
          <ac:chgData name="Cathrine Mula Davis" userId="31995e00-b010-41a5-b3eb-2e5a667a2785" providerId="ADAL" clId="{73E68D79-EA9B-41D9-9341-BB8F53C60C3C}" dt="2021-08-28T12:56:38.654" v="5604" actId="165"/>
          <ac:grpSpMkLst>
            <pc:docMk/>
            <pc:sldMk cId="2903981727" sldId="1731651277"/>
            <ac:grpSpMk id="124" creationId="{44B28183-74E5-45F7-B5E0-8774B7D32D1B}"/>
          </ac:grpSpMkLst>
        </pc:grpChg>
        <pc:grpChg chg="mod">
          <ac:chgData name="Cathrine Mula Davis" userId="31995e00-b010-41a5-b3eb-2e5a667a2785" providerId="ADAL" clId="{73E68D79-EA9B-41D9-9341-BB8F53C60C3C}" dt="2021-08-28T12:56:38.654" v="5604" actId="165"/>
          <ac:grpSpMkLst>
            <pc:docMk/>
            <pc:sldMk cId="2903981727" sldId="1731651277"/>
            <ac:grpSpMk id="129" creationId="{AB329BDB-B3BE-4245-B240-507BD4E7F00B}"/>
          </ac:grpSpMkLst>
        </pc:grpChg>
        <pc:grpChg chg="mod topLvl">
          <ac:chgData name="Cathrine Mula Davis" userId="31995e00-b010-41a5-b3eb-2e5a667a2785" providerId="ADAL" clId="{73E68D79-EA9B-41D9-9341-BB8F53C60C3C}" dt="2021-08-28T12:56:38.654" v="5604" actId="165"/>
          <ac:grpSpMkLst>
            <pc:docMk/>
            <pc:sldMk cId="2903981727" sldId="1731651277"/>
            <ac:grpSpMk id="145" creationId="{6B090EA7-D2EF-4925-85C5-0F4A930FD1FE}"/>
          </ac:grpSpMkLst>
        </pc:grpChg>
        <pc:grpChg chg="mod topLvl">
          <ac:chgData name="Cathrine Mula Davis" userId="31995e00-b010-41a5-b3eb-2e5a667a2785" providerId="ADAL" clId="{73E68D79-EA9B-41D9-9341-BB8F53C60C3C}" dt="2021-08-28T14:13:50.849" v="9416" actId="1076"/>
          <ac:grpSpMkLst>
            <pc:docMk/>
            <pc:sldMk cId="2903981727" sldId="1731651277"/>
            <ac:grpSpMk id="149" creationId="{7E9EE3A4-49EB-472B-A1A6-C24EBF2723DA}"/>
          </ac:grpSpMkLst>
        </pc:grpChg>
        <pc:grpChg chg="mod topLvl">
          <ac:chgData name="Cathrine Mula Davis" userId="31995e00-b010-41a5-b3eb-2e5a667a2785" providerId="ADAL" clId="{73E68D79-EA9B-41D9-9341-BB8F53C60C3C}" dt="2021-08-28T12:56:38.654" v="5604" actId="165"/>
          <ac:grpSpMkLst>
            <pc:docMk/>
            <pc:sldMk cId="2903981727" sldId="1731651277"/>
            <ac:grpSpMk id="188" creationId="{9EDE71EA-5411-4C0E-B078-B818DB542C4A}"/>
          </ac:grpSpMkLst>
        </pc:grpChg>
        <pc:grpChg chg="mod">
          <ac:chgData name="Cathrine Mula Davis" userId="31995e00-b010-41a5-b3eb-2e5a667a2785" providerId="ADAL" clId="{73E68D79-EA9B-41D9-9341-BB8F53C60C3C}" dt="2021-08-28T12:56:38.654" v="5604" actId="165"/>
          <ac:grpSpMkLst>
            <pc:docMk/>
            <pc:sldMk cId="2903981727" sldId="1731651277"/>
            <ac:grpSpMk id="220" creationId="{8861290B-E9AC-45F4-A300-3C1BDA1BB6E4}"/>
          </ac:grpSpMkLst>
        </pc:grpChg>
        <pc:grpChg chg="mod topLvl">
          <ac:chgData name="Cathrine Mula Davis" userId="31995e00-b010-41a5-b3eb-2e5a667a2785" providerId="ADAL" clId="{73E68D79-EA9B-41D9-9341-BB8F53C60C3C}" dt="2021-08-28T12:56:38.654" v="5604" actId="165"/>
          <ac:grpSpMkLst>
            <pc:docMk/>
            <pc:sldMk cId="2903981727" sldId="1731651277"/>
            <ac:grpSpMk id="230" creationId="{A140092E-B1BE-4884-BAB8-0EC5BD868FBF}"/>
          </ac:grpSpMkLst>
        </pc:grpChg>
        <pc:grpChg chg="mod">
          <ac:chgData name="Cathrine Mula Davis" userId="31995e00-b010-41a5-b3eb-2e5a667a2785" providerId="ADAL" clId="{73E68D79-EA9B-41D9-9341-BB8F53C60C3C}" dt="2021-08-28T12:56:38.654" v="5604" actId="165"/>
          <ac:grpSpMkLst>
            <pc:docMk/>
            <pc:sldMk cId="2903981727" sldId="1731651277"/>
            <ac:grpSpMk id="231" creationId="{BA465436-D13C-45C4-A581-1D7F6ABCA800}"/>
          </ac:grpSpMkLst>
        </pc:grpChg>
        <pc:grpChg chg="mod">
          <ac:chgData name="Cathrine Mula Davis" userId="31995e00-b010-41a5-b3eb-2e5a667a2785" providerId="ADAL" clId="{73E68D79-EA9B-41D9-9341-BB8F53C60C3C}" dt="2021-08-28T12:56:38.654" v="5604" actId="165"/>
          <ac:grpSpMkLst>
            <pc:docMk/>
            <pc:sldMk cId="2903981727" sldId="1731651277"/>
            <ac:grpSpMk id="237" creationId="{68E8B6F0-6322-4588-986C-E1E85A61154A}"/>
          </ac:grpSpMkLst>
        </pc:grpChg>
        <pc:grpChg chg="mod">
          <ac:chgData name="Cathrine Mula Davis" userId="31995e00-b010-41a5-b3eb-2e5a667a2785" providerId="ADAL" clId="{73E68D79-EA9B-41D9-9341-BB8F53C60C3C}" dt="2021-08-28T12:56:38.654" v="5604" actId="165"/>
          <ac:grpSpMkLst>
            <pc:docMk/>
            <pc:sldMk cId="2903981727" sldId="1731651277"/>
            <ac:grpSpMk id="238" creationId="{CF975861-9E8C-4F3A-A90C-7457A2DC59C3}"/>
          </ac:grpSpMkLst>
        </pc:grpChg>
        <pc:grpChg chg="mod">
          <ac:chgData name="Cathrine Mula Davis" userId="31995e00-b010-41a5-b3eb-2e5a667a2785" providerId="ADAL" clId="{73E68D79-EA9B-41D9-9341-BB8F53C60C3C}" dt="2021-08-28T12:56:38.654" v="5604" actId="165"/>
          <ac:grpSpMkLst>
            <pc:docMk/>
            <pc:sldMk cId="2903981727" sldId="1731651277"/>
            <ac:grpSpMk id="241" creationId="{2A447068-9C94-47D0-A08A-0078B2C6D380}"/>
          </ac:grpSpMkLst>
        </pc:grpChg>
        <pc:grpChg chg="mod topLvl">
          <ac:chgData name="Cathrine Mula Davis" userId="31995e00-b010-41a5-b3eb-2e5a667a2785" providerId="ADAL" clId="{73E68D79-EA9B-41D9-9341-BB8F53C60C3C}" dt="2021-08-28T12:56:38.654" v="5604" actId="165"/>
          <ac:grpSpMkLst>
            <pc:docMk/>
            <pc:sldMk cId="2903981727" sldId="1731651277"/>
            <ac:grpSpMk id="283" creationId="{71C6F6E2-A384-4F9E-8797-4FB9125B7E69}"/>
          </ac:grpSpMkLst>
        </pc:grpChg>
        <pc:grpChg chg="mod">
          <ac:chgData name="Cathrine Mula Davis" userId="31995e00-b010-41a5-b3eb-2e5a667a2785" providerId="ADAL" clId="{73E68D79-EA9B-41D9-9341-BB8F53C60C3C}" dt="2021-08-28T12:56:38.654" v="5604" actId="165"/>
          <ac:grpSpMkLst>
            <pc:docMk/>
            <pc:sldMk cId="2903981727" sldId="1731651277"/>
            <ac:grpSpMk id="287" creationId="{EDE96D8B-D70F-42FF-B285-84D6E0CF71CE}"/>
          </ac:grpSpMkLst>
        </pc:grpChg>
        <pc:picChg chg="mod">
          <ac:chgData name="Cathrine Mula Davis" userId="31995e00-b010-41a5-b3eb-2e5a667a2785" providerId="ADAL" clId="{73E68D79-EA9B-41D9-9341-BB8F53C60C3C}" dt="2021-08-28T12:56:38.654" v="5604" actId="165"/>
          <ac:picMkLst>
            <pc:docMk/>
            <pc:sldMk cId="2903981727" sldId="1731651277"/>
            <ac:picMk id="9" creationId="{7ABE87C8-8135-435E-BDD4-717804425AE8}"/>
          </ac:picMkLst>
        </pc:picChg>
        <pc:picChg chg="mod">
          <ac:chgData name="Cathrine Mula Davis" userId="31995e00-b010-41a5-b3eb-2e5a667a2785" providerId="ADAL" clId="{73E68D79-EA9B-41D9-9341-BB8F53C60C3C}" dt="2021-08-28T12:56:38.654" v="5604" actId="165"/>
          <ac:picMkLst>
            <pc:docMk/>
            <pc:sldMk cId="2903981727" sldId="1731651277"/>
            <ac:picMk id="21" creationId="{64CC1CC0-14E1-487C-8939-047876B58016}"/>
          </ac:picMkLst>
        </pc:picChg>
        <pc:picChg chg="mod">
          <ac:chgData name="Cathrine Mula Davis" userId="31995e00-b010-41a5-b3eb-2e5a667a2785" providerId="ADAL" clId="{73E68D79-EA9B-41D9-9341-BB8F53C60C3C}" dt="2021-08-28T12:56:38.654" v="5604" actId="165"/>
          <ac:picMkLst>
            <pc:docMk/>
            <pc:sldMk cId="2903981727" sldId="1731651277"/>
            <ac:picMk id="22" creationId="{EA97A94D-35E2-400A-B221-EFBE70509471}"/>
          </ac:picMkLst>
        </pc:picChg>
        <pc:picChg chg="mod">
          <ac:chgData name="Cathrine Mula Davis" userId="31995e00-b010-41a5-b3eb-2e5a667a2785" providerId="ADAL" clId="{73E68D79-EA9B-41D9-9341-BB8F53C60C3C}" dt="2021-08-28T12:56:38.654" v="5604" actId="165"/>
          <ac:picMkLst>
            <pc:docMk/>
            <pc:sldMk cId="2903981727" sldId="1731651277"/>
            <ac:picMk id="23" creationId="{78C74428-A4DB-4F2E-AEAF-BB249BE81031}"/>
          </ac:picMkLst>
        </pc:picChg>
        <pc:picChg chg="mod">
          <ac:chgData name="Cathrine Mula Davis" userId="31995e00-b010-41a5-b3eb-2e5a667a2785" providerId="ADAL" clId="{73E68D79-EA9B-41D9-9341-BB8F53C60C3C}" dt="2021-08-28T12:56:38.654" v="5604" actId="165"/>
          <ac:picMkLst>
            <pc:docMk/>
            <pc:sldMk cId="2903981727" sldId="1731651277"/>
            <ac:picMk id="27" creationId="{4E6F55E8-9464-4F4F-B279-C9D18EAD4226}"/>
          </ac:picMkLst>
        </pc:picChg>
        <pc:picChg chg="mod">
          <ac:chgData name="Cathrine Mula Davis" userId="31995e00-b010-41a5-b3eb-2e5a667a2785" providerId="ADAL" clId="{73E68D79-EA9B-41D9-9341-BB8F53C60C3C}" dt="2021-08-28T12:56:38.654" v="5604" actId="165"/>
          <ac:picMkLst>
            <pc:docMk/>
            <pc:sldMk cId="2903981727" sldId="1731651277"/>
            <ac:picMk id="31" creationId="{7A66CB0A-4794-45BE-872E-0B7B5B96E68B}"/>
          </ac:picMkLst>
        </pc:picChg>
        <pc:picChg chg="mod">
          <ac:chgData name="Cathrine Mula Davis" userId="31995e00-b010-41a5-b3eb-2e5a667a2785" providerId="ADAL" clId="{73E68D79-EA9B-41D9-9341-BB8F53C60C3C}" dt="2021-08-28T12:56:38.654" v="5604" actId="165"/>
          <ac:picMkLst>
            <pc:docMk/>
            <pc:sldMk cId="2903981727" sldId="1731651277"/>
            <ac:picMk id="35" creationId="{D1F671AC-9D0B-48FC-91A5-18A30A024EEA}"/>
          </ac:picMkLst>
        </pc:picChg>
        <pc:picChg chg="mod">
          <ac:chgData name="Cathrine Mula Davis" userId="31995e00-b010-41a5-b3eb-2e5a667a2785" providerId="ADAL" clId="{73E68D79-EA9B-41D9-9341-BB8F53C60C3C}" dt="2021-08-28T12:56:38.654" v="5604" actId="165"/>
          <ac:picMkLst>
            <pc:docMk/>
            <pc:sldMk cId="2903981727" sldId="1731651277"/>
            <ac:picMk id="41" creationId="{9E0CA91B-4B1C-48DD-A05C-32637E16EBE9}"/>
          </ac:picMkLst>
        </pc:picChg>
        <pc:picChg chg="mod">
          <ac:chgData name="Cathrine Mula Davis" userId="31995e00-b010-41a5-b3eb-2e5a667a2785" providerId="ADAL" clId="{73E68D79-EA9B-41D9-9341-BB8F53C60C3C}" dt="2021-08-28T12:56:38.654" v="5604" actId="165"/>
          <ac:picMkLst>
            <pc:docMk/>
            <pc:sldMk cId="2903981727" sldId="1731651277"/>
            <ac:picMk id="44" creationId="{8D998085-54D3-4598-900A-9D163B4818EE}"/>
          </ac:picMkLst>
        </pc:picChg>
        <pc:picChg chg="mod">
          <ac:chgData name="Cathrine Mula Davis" userId="31995e00-b010-41a5-b3eb-2e5a667a2785" providerId="ADAL" clId="{73E68D79-EA9B-41D9-9341-BB8F53C60C3C}" dt="2021-08-28T12:56:38.654" v="5604" actId="165"/>
          <ac:picMkLst>
            <pc:docMk/>
            <pc:sldMk cId="2903981727" sldId="1731651277"/>
            <ac:picMk id="49" creationId="{2C640599-D182-4F20-AA0E-FE45481DA166}"/>
          </ac:picMkLst>
        </pc:picChg>
        <pc:picChg chg="mod">
          <ac:chgData name="Cathrine Mula Davis" userId="31995e00-b010-41a5-b3eb-2e5a667a2785" providerId="ADAL" clId="{73E68D79-EA9B-41D9-9341-BB8F53C60C3C}" dt="2021-08-28T12:56:38.654" v="5604" actId="165"/>
          <ac:picMkLst>
            <pc:docMk/>
            <pc:sldMk cId="2903981727" sldId="1731651277"/>
            <ac:picMk id="50" creationId="{E3D8E1F0-77ED-4E7C-9347-5A8C43DE7CA3}"/>
          </ac:picMkLst>
        </pc:picChg>
        <pc:picChg chg="mod">
          <ac:chgData name="Cathrine Mula Davis" userId="31995e00-b010-41a5-b3eb-2e5a667a2785" providerId="ADAL" clId="{73E68D79-EA9B-41D9-9341-BB8F53C60C3C}" dt="2021-08-28T12:56:38.654" v="5604" actId="165"/>
          <ac:picMkLst>
            <pc:docMk/>
            <pc:sldMk cId="2903981727" sldId="1731651277"/>
            <ac:picMk id="53" creationId="{FFE4E9D4-21A2-43F2-BAD3-F67201093549}"/>
          </ac:picMkLst>
        </pc:picChg>
        <pc:picChg chg="mod">
          <ac:chgData name="Cathrine Mula Davis" userId="31995e00-b010-41a5-b3eb-2e5a667a2785" providerId="ADAL" clId="{73E68D79-EA9B-41D9-9341-BB8F53C60C3C}" dt="2021-08-28T12:56:38.654" v="5604" actId="165"/>
          <ac:picMkLst>
            <pc:docMk/>
            <pc:sldMk cId="2903981727" sldId="1731651277"/>
            <ac:picMk id="54" creationId="{DE498957-4B64-4591-992B-EC565CA30FCB}"/>
          </ac:picMkLst>
        </pc:picChg>
        <pc:picChg chg="mod">
          <ac:chgData name="Cathrine Mula Davis" userId="31995e00-b010-41a5-b3eb-2e5a667a2785" providerId="ADAL" clId="{73E68D79-EA9B-41D9-9341-BB8F53C60C3C}" dt="2021-08-28T12:56:38.654" v="5604" actId="165"/>
          <ac:picMkLst>
            <pc:docMk/>
            <pc:sldMk cId="2903981727" sldId="1731651277"/>
            <ac:picMk id="56" creationId="{8B7EEB32-8625-4E2B-B556-5704A3BFA7AA}"/>
          </ac:picMkLst>
        </pc:picChg>
        <pc:picChg chg="mod">
          <ac:chgData name="Cathrine Mula Davis" userId="31995e00-b010-41a5-b3eb-2e5a667a2785" providerId="ADAL" clId="{73E68D79-EA9B-41D9-9341-BB8F53C60C3C}" dt="2021-08-28T12:56:38.654" v="5604" actId="165"/>
          <ac:picMkLst>
            <pc:docMk/>
            <pc:sldMk cId="2903981727" sldId="1731651277"/>
            <ac:picMk id="59" creationId="{42ABA415-A0AF-4E56-8431-98E964061596}"/>
          </ac:picMkLst>
        </pc:picChg>
        <pc:picChg chg="mod">
          <ac:chgData name="Cathrine Mula Davis" userId="31995e00-b010-41a5-b3eb-2e5a667a2785" providerId="ADAL" clId="{73E68D79-EA9B-41D9-9341-BB8F53C60C3C}" dt="2021-08-28T12:56:38.654" v="5604" actId="165"/>
          <ac:picMkLst>
            <pc:docMk/>
            <pc:sldMk cId="2903981727" sldId="1731651277"/>
            <ac:picMk id="63" creationId="{93EEB08C-662B-4E5C-9E1A-E2A1838DD319}"/>
          </ac:picMkLst>
        </pc:picChg>
        <pc:picChg chg="mod">
          <ac:chgData name="Cathrine Mula Davis" userId="31995e00-b010-41a5-b3eb-2e5a667a2785" providerId="ADAL" clId="{73E68D79-EA9B-41D9-9341-BB8F53C60C3C}" dt="2021-08-28T12:56:38.654" v="5604" actId="165"/>
          <ac:picMkLst>
            <pc:docMk/>
            <pc:sldMk cId="2903981727" sldId="1731651277"/>
            <ac:picMk id="88" creationId="{B6862BD2-BF12-4158-A84C-41E074E37EDB}"/>
          </ac:picMkLst>
        </pc:picChg>
        <pc:picChg chg="mod">
          <ac:chgData name="Cathrine Mula Davis" userId="31995e00-b010-41a5-b3eb-2e5a667a2785" providerId="ADAL" clId="{73E68D79-EA9B-41D9-9341-BB8F53C60C3C}" dt="2021-08-28T12:56:38.654" v="5604" actId="165"/>
          <ac:picMkLst>
            <pc:docMk/>
            <pc:sldMk cId="2903981727" sldId="1731651277"/>
            <ac:picMk id="90" creationId="{AA7BCFAA-401F-4DE9-B101-A05492B7632E}"/>
          </ac:picMkLst>
        </pc:picChg>
        <pc:picChg chg="mod">
          <ac:chgData name="Cathrine Mula Davis" userId="31995e00-b010-41a5-b3eb-2e5a667a2785" providerId="ADAL" clId="{73E68D79-EA9B-41D9-9341-BB8F53C60C3C}" dt="2021-08-28T12:56:38.654" v="5604" actId="165"/>
          <ac:picMkLst>
            <pc:docMk/>
            <pc:sldMk cId="2903981727" sldId="1731651277"/>
            <ac:picMk id="92" creationId="{D6482CF2-2C2E-41AC-8635-79AD5D19C2B6}"/>
          </ac:picMkLst>
        </pc:picChg>
        <pc:picChg chg="mod">
          <ac:chgData name="Cathrine Mula Davis" userId="31995e00-b010-41a5-b3eb-2e5a667a2785" providerId="ADAL" clId="{73E68D79-EA9B-41D9-9341-BB8F53C60C3C}" dt="2021-08-28T12:56:38.654" v="5604" actId="165"/>
          <ac:picMkLst>
            <pc:docMk/>
            <pc:sldMk cId="2903981727" sldId="1731651277"/>
            <ac:picMk id="118" creationId="{0A17689F-A2AA-46C4-9B26-F60414F59A34}"/>
          </ac:picMkLst>
        </pc:picChg>
        <pc:picChg chg="mod">
          <ac:chgData name="Cathrine Mula Davis" userId="31995e00-b010-41a5-b3eb-2e5a667a2785" providerId="ADAL" clId="{73E68D79-EA9B-41D9-9341-BB8F53C60C3C}" dt="2021-08-28T12:56:38.654" v="5604" actId="165"/>
          <ac:picMkLst>
            <pc:docMk/>
            <pc:sldMk cId="2903981727" sldId="1731651277"/>
            <ac:picMk id="147" creationId="{FD7BFCDB-3D93-4574-9F26-36B5A88B59AF}"/>
          </ac:picMkLst>
        </pc:picChg>
        <pc:picChg chg="mod topLvl">
          <ac:chgData name="Cathrine Mula Davis" userId="31995e00-b010-41a5-b3eb-2e5a667a2785" providerId="ADAL" clId="{73E68D79-EA9B-41D9-9341-BB8F53C60C3C}" dt="2021-08-28T12:56:38.654" v="5604" actId="165"/>
          <ac:picMkLst>
            <pc:docMk/>
            <pc:sldMk cId="2903981727" sldId="1731651277"/>
            <ac:picMk id="162" creationId="{AAEA3B3E-A426-4AE1-A83B-C2FCBE0BA6BC}"/>
          </ac:picMkLst>
        </pc:picChg>
        <pc:picChg chg="mod topLvl">
          <ac:chgData name="Cathrine Mula Davis" userId="31995e00-b010-41a5-b3eb-2e5a667a2785" providerId="ADAL" clId="{73E68D79-EA9B-41D9-9341-BB8F53C60C3C}" dt="2021-08-28T12:56:38.654" v="5604" actId="165"/>
          <ac:picMkLst>
            <pc:docMk/>
            <pc:sldMk cId="2903981727" sldId="1731651277"/>
            <ac:picMk id="168" creationId="{B2383015-D513-4014-A2E1-7C1928966ED8}"/>
          </ac:picMkLst>
        </pc:picChg>
        <pc:picChg chg="mod topLvl">
          <ac:chgData name="Cathrine Mula Davis" userId="31995e00-b010-41a5-b3eb-2e5a667a2785" providerId="ADAL" clId="{73E68D79-EA9B-41D9-9341-BB8F53C60C3C}" dt="2021-08-28T12:56:38.654" v="5604" actId="165"/>
          <ac:picMkLst>
            <pc:docMk/>
            <pc:sldMk cId="2903981727" sldId="1731651277"/>
            <ac:picMk id="169" creationId="{1E3EF778-9E31-4A5A-902D-0E47871A179B}"/>
          </ac:picMkLst>
        </pc:picChg>
        <pc:picChg chg="mod topLvl">
          <ac:chgData name="Cathrine Mula Davis" userId="31995e00-b010-41a5-b3eb-2e5a667a2785" providerId="ADAL" clId="{73E68D79-EA9B-41D9-9341-BB8F53C60C3C}" dt="2021-08-28T12:56:38.654" v="5604" actId="165"/>
          <ac:picMkLst>
            <pc:docMk/>
            <pc:sldMk cId="2903981727" sldId="1731651277"/>
            <ac:picMk id="171" creationId="{071B359E-B133-4D66-A155-32954F75BCC0}"/>
          </ac:picMkLst>
        </pc:picChg>
        <pc:picChg chg="mod topLvl">
          <ac:chgData name="Cathrine Mula Davis" userId="31995e00-b010-41a5-b3eb-2e5a667a2785" providerId="ADAL" clId="{73E68D79-EA9B-41D9-9341-BB8F53C60C3C}" dt="2021-08-28T12:56:38.654" v="5604" actId="165"/>
          <ac:picMkLst>
            <pc:docMk/>
            <pc:sldMk cId="2903981727" sldId="1731651277"/>
            <ac:picMk id="174" creationId="{99A99DF5-9403-4FF2-B60B-47CE0825BDD4}"/>
          </ac:picMkLst>
        </pc:picChg>
        <pc:picChg chg="mod topLvl">
          <ac:chgData name="Cathrine Mula Davis" userId="31995e00-b010-41a5-b3eb-2e5a667a2785" providerId="ADAL" clId="{73E68D79-EA9B-41D9-9341-BB8F53C60C3C}" dt="2021-08-28T12:56:38.654" v="5604" actId="165"/>
          <ac:picMkLst>
            <pc:docMk/>
            <pc:sldMk cId="2903981727" sldId="1731651277"/>
            <ac:picMk id="187" creationId="{FC7231F3-F278-4A59-9A43-BC4F91940089}"/>
          </ac:picMkLst>
        </pc:picChg>
        <pc:picChg chg="mod">
          <ac:chgData name="Cathrine Mula Davis" userId="31995e00-b010-41a5-b3eb-2e5a667a2785" providerId="ADAL" clId="{73E68D79-EA9B-41D9-9341-BB8F53C60C3C}" dt="2021-08-28T12:56:38.654" v="5604" actId="165"/>
          <ac:picMkLst>
            <pc:docMk/>
            <pc:sldMk cId="2903981727" sldId="1731651277"/>
            <ac:picMk id="190" creationId="{9F5CE2DA-28C1-4EA0-88CD-2AE930F058D0}"/>
          </ac:picMkLst>
        </pc:picChg>
        <pc:picChg chg="mod topLvl">
          <ac:chgData name="Cathrine Mula Davis" userId="31995e00-b010-41a5-b3eb-2e5a667a2785" providerId="ADAL" clId="{73E68D79-EA9B-41D9-9341-BB8F53C60C3C}" dt="2021-08-28T12:56:38.654" v="5604" actId="165"/>
          <ac:picMkLst>
            <pc:docMk/>
            <pc:sldMk cId="2903981727" sldId="1731651277"/>
            <ac:picMk id="191" creationId="{4DE12099-4A44-42A3-9C96-B825E498BBC7}"/>
          </ac:picMkLst>
        </pc:picChg>
        <pc:picChg chg="mod">
          <ac:chgData name="Cathrine Mula Davis" userId="31995e00-b010-41a5-b3eb-2e5a667a2785" providerId="ADAL" clId="{73E68D79-EA9B-41D9-9341-BB8F53C60C3C}" dt="2021-08-28T12:56:38.654" v="5604" actId="165"/>
          <ac:picMkLst>
            <pc:docMk/>
            <pc:sldMk cId="2903981727" sldId="1731651277"/>
            <ac:picMk id="206" creationId="{45CDC501-E8F8-4EE1-A46F-E5B5408B8285}"/>
          </ac:picMkLst>
        </pc:picChg>
        <pc:picChg chg="mod topLvl">
          <ac:chgData name="Cathrine Mula Davis" userId="31995e00-b010-41a5-b3eb-2e5a667a2785" providerId="ADAL" clId="{73E68D79-EA9B-41D9-9341-BB8F53C60C3C}" dt="2021-08-28T12:56:38.654" v="5604" actId="165"/>
          <ac:picMkLst>
            <pc:docMk/>
            <pc:sldMk cId="2903981727" sldId="1731651277"/>
            <ac:picMk id="215" creationId="{BA4BB7EC-3B9A-4AB8-B169-346879CA7D78}"/>
          </ac:picMkLst>
        </pc:picChg>
        <pc:picChg chg="mod topLvl">
          <ac:chgData name="Cathrine Mula Davis" userId="31995e00-b010-41a5-b3eb-2e5a667a2785" providerId="ADAL" clId="{73E68D79-EA9B-41D9-9341-BB8F53C60C3C}" dt="2021-08-28T12:56:38.654" v="5604" actId="165"/>
          <ac:picMkLst>
            <pc:docMk/>
            <pc:sldMk cId="2903981727" sldId="1731651277"/>
            <ac:picMk id="217" creationId="{A9103AA5-B30A-439C-B7E9-76F32C0B8DFC}"/>
          </ac:picMkLst>
        </pc:picChg>
        <pc:picChg chg="mod topLvl">
          <ac:chgData name="Cathrine Mula Davis" userId="31995e00-b010-41a5-b3eb-2e5a667a2785" providerId="ADAL" clId="{73E68D79-EA9B-41D9-9341-BB8F53C60C3C}" dt="2021-08-28T12:56:38.654" v="5604" actId="165"/>
          <ac:picMkLst>
            <pc:docMk/>
            <pc:sldMk cId="2903981727" sldId="1731651277"/>
            <ac:picMk id="218" creationId="{0AF1F01F-EF2B-4D61-94DE-580ADA049EB0}"/>
          </ac:picMkLst>
        </pc:picChg>
        <pc:picChg chg="mod topLvl">
          <ac:chgData name="Cathrine Mula Davis" userId="31995e00-b010-41a5-b3eb-2e5a667a2785" providerId="ADAL" clId="{73E68D79-EA9B-41D9-9341-BB8F53C60C3C}" dt="2021-08-28T12:56:38.654" v="5604" actId="165"/>
          <ac:picMkLst>
            <pc:docMk/>
            <pc:sldMk cId="2903981727" sldId="1731651277"/>
            <ac:picMk id="227" creationId="{2CABEFFF-9F58-416D-AE2F-20F0DBB2B7FA}"/>
          </ac:picMkLst>
        </pc:picChg>
        <pc:picChg chg="mod topLvl">
          <ac:chgData name="Cathrine Mula Davis" userId="31995e00-b010-41a5-b3eb-2e5a667a2785" providerId="ADAL" clId="{73E68D79-EA9B-41D9-9341-BB8F53C60C3C}" dt="2021-08-28T12:56:38.654" v="5604" actId="165"/>
          <ac:picMkLst>
            <pc:docMk/>
            <pc:sldMk cId="2903981727" sldId="1731651277"/>
            <ac:picMk id="228" creationId="{5C161AEA-34E3-4C78-9893-399F6FAC9EFB}"/>
          </ac:picMkLst>
        </pc:picChg>
        <pc:picChg chg="mod topLvl">
          <ac:chgData name="Cathrine Mula Davis" userId="31995e00-b010-41a5-b3eb-2e5a667a2785" providerId="ADAL" clId="{73E68D79-EA9B-41D9-9341-BB8F53C60C3C}" dt="2021-08-28T12:56:38.654" v="5604" actId="165"/>
          <ac:picMkLst>
            <pc:docMk/>
            <pc:sldMk cId="2903981727" sldId="1731651277"/>
            <ac:picMk id="229" creationId="{B8EA9E3A-FA31-41EA-8CF4-DC65757A447B}"/>
          </ac:picMkLst>
        </pc:picChg>
        <pc:picChg chg="mod">
          <ac:chgData name="Cathrine Mula Davis" userId="31995e00-b010-41a5-b3eb-2e5a667a2785" providerId="ADAL" clId="{73E68D79-EA9B-41D9-9341-BB8F53C60C3C}" dt="2021-08-28T12:56:38.654" v="5604" actId="165"/>
          <ac:picMkLst>
            <pc:docMk/>
            <pc:sldMk cId="2903981727" sldId="1731651277"/>
            <ac:picMk id="232" creationId="{4A74D688-41C0-4EE5-84DF-985575A1F1EF}"/>
          </ac:picMkLst>
        </pc:picChg>
        <pc:picChg chg="mod">
          <ac:chgData name="Cathrine Mula Davis" userId="31995e00-b010-41a5-b3eb-2e5a667a2785" providerId="ADAL" clId="{73E68D79-EA9B-41D9-9341-BB8F53C60C3C}" dt="2021-08-28T12:56:38.654" v="5604" actId="165"/>
          <ac:picMkLst>
            <pc:docMk/>
            <pc:sldMk cId="2903981727" sldId="1731651277"/>
            <ac:picMk id="233" creationId="{B42C6FA4-0BD4-49BF-9B22-E633D6279320}"/>
          </ac:picMkLst>
        </pc:picChg>
        <pc:picChg chg="mod">
          <ac:chgData name="Cathrine Mula Davis" userId="31995e00-b010-41a5-b3eb-2e5a667a2785" providerId="ADAL" clId="{73E68D79-EA9B-41D9-9341-BB8F53C60C3C}" dt="2021-08-28T12:56:38.654" v="5604" actId="165"/>
          <ac:picMkLst>
            <pc:docMk/>
            <pc:sldMk cId="2903981727" sldId="1731651277"/>
            <ac:picMk id="236" creationId="{626907A3-3659-4922-B3EE-C94F09B48A5E}"/>
          </ac:picMkLst>
        </pc:picChg>
        <pc:picChg chg="mod">
          <ac:chgData name="Cathrine Mula Davis" userId="31995e00-b010-41a5-b3eb-2e5a667a2785" providerId="ADAL" clId="{73E68D79-EA9B-41D9-9341-BB8F53C60C3C}" dt="2021-08-28T12:56:38.654" v="5604" actId="165"/>
          <ac:picMkLst>
            <pc:docMk/>
            <pc:sldMk cId="2903981727" sldId="1731651277"/>
            <ac:picMk id="239" creationId="{B7DCD47A-744E-4711-A912-17D76D5DD66D}"/>
          </ac:picMkLst>
        </pc:picChg>
        <pc:picChg chg="mod topLvl">
          <ac:chgData name="Cathrine Mula Davis" userId="31995e00-b010-41a5-b3eb-2e5a667a2785" providerId="ADAL" clId="{73E68D79-EA9B-41D9-9341-BB8F53C60C3C}" dt="2021-08-28T12:56:38.654" v="5604" actId="165"/>
          <ac:picMkLst>
            <pc:docMk/>
            <pc:sldMk cId="2903981727" sldId="1731651277"/>
            <ac:picMk id="249" creationId="{C37A0041-BC93-44C9-8D6A-48C6E808D5D5}"/>
          </ac:picMkLst>
        </pc:picChg>
        <pc:picChg chg="mod">
          <ac:chgData name="Cathrine Mula Davis" userId="31995e00-b010-41a5-b3eb-2e5a667a2785" providerId="ADAL" clId="{73E68D79-EA9B-41D9-9341-BB8F53C60C3C}" dt="2021-08-28T12:56:38.654" v="5604" actId="165"/>
          <ac:picMkLst>
            <pc:docMk/>
            <pc:sldMk cId="2903981727" sldId="1731651277"/>
            <ac:picMk id="252" creationId="{30760EDB-5F00-45FD-A353-18788D6BA094}"/>
          </ac:picMkLst>
        </pc:picChg>
        <pc:picChg chg="mod">
          <ac:chgData name="Cathrine Mula Davis" userId="31995e00-b010-41a5-b3eb-2e5a667a2785" providerId="ADAL" clId="{73E68D79-EA9B-41D9-9341-BB8F53C60C3C}" dt="2021-08-28T12:56:38.654" v="5604" actId="165"/>
          <ac:picMkLst>
            <pc:docMk/>
            <pc:sldMk cId="2903981727" sldId="1731651277"/>
            <ac:picMk id="253" creationId="{C5E9D2B6-1611-446A-B61C-2A151C8FD0F7}"/>
          </ac:picMkLst>
        </pc:picChg>
        <pc:picChg chg="mod">
          <ac:chgData name="Cathrine Mula Davis" userId="31995e00-b010-41a5-b3eb-2e5a667a2785" providerId="ADAL" clId="{73E68D79-EA9B-41D9-9341-BB8F53C60C3C}" dt="2021-08-28T12:56:38.654" v="5604" actId="165"/>
          <ac:picMkLst>
            <pc:docMk/>
            <pc:sldMk cId="2903981727" sldId="1731651277"/>
            <ac:picMk id="254" creationId="{4CCC4837-A519-4F70-AF31-1956361C9F04}"/>
          </ac:picMkLst>
        </pc:picChg>
        <pc:picChg chg="mod">
          <ac:chgData name="Cathrine Mula Davis" userId="31995e00-b010-41a5-b3eb-2e5a667a2785" providerId="ADAL" clId="{73E68D79-EA9B-41D9-9341-BB8F53C60C3C}" dt="2021-08-28T12:56:38.654" v="5604" actId="165"/>
          <ac:picMkLst>
            <pc:docMk/>
            <pc:sldMk cId="2903981727" sldId="1731651277"/>
            <ac:picMk id="255" creationId="{B65CDAAA-8B0B-49E7-80B4-D12B18167847}"/>
          </ac:picMkLst>
        </pc:picChg>
        <pc:picChg chg="mod topLvl">
          <ac:chgData name="Cathrine Mula Davis" userId="31995e00-b010-41a5-b3eb-2e5a667a2785" providerId="ADAL" clId="{73E68D79-EA9B-41D9-9341-BB8F53C60C3C}" dt="2021-08-28T12:56:38.654" v="5604" actId="165"/>
          <ac:picMkLst>
            <pc:docMk/>
            <pc:sldMk cId="2903981727" sldId="1731651277"/>
            <ac:picMk id="272" creationId="{D44A8685-57B0-4D1E-80D0-C2A86A0072E0}"/>
          </ac:picMkLst>
        </pc:picChg>
        <pc:picChg chg="mod">
          <ac:chgData name="Cathrine Mula Davis" userId="31995e00-b010-41a5-b3eb-2e5a667a2785" providerId="ADAL" clId="{73E68D79-EA9B-41D9-9341-BB8F53C60C3C}" dt="2021-08-28T12:56:38.654" v="5604" actId="165"/>
          <ac:picMkLst>
            <pc:docMk/>
            <pc:sldMk cId="2903981727" sldId="1731651277"/>
            <ac:picMk id="284" creationId="{A1D5F7FE-4C47-4D3C-916F-D7544498BFE1}"/>
          </ac:picMkLst>
        </pc:picChg>
        <pc:picChg chg="mod">
          <ac:chgData name="Cathrine Mula Davis" userId="31995e00-b010-41a5-b3eb-2e5a667a2785" providerId="ADAL" clId="{73E68D79-EA9B-41D9-9341-BB8F53C60C3C}" dt="2021-08-28T12:56:38.654" v="5604" actId="165"/>
          <ac:picMkLst>
            <pc:docMk/>
            <pc:sldMk cId="2903981727" sldId="1731651277"/>
            <ac:picMk id="292" creationId="{A712D1A1-ABBE-4B18-8286-8418349F4C4C}"/>
          </ac:picMkLst>
        </pc:picChg>
        <pc:picChg chg="mod">
          <ac:chgData name="Cathrine Mula Davis" userId="31995e00-b010-41a5-b3eb-2e5a667a2785" providerId="ADAL" clId="{73E68D79-EA9B-41D9-9341-BB8F53C60C3C}" dt="2021-08-28T12:56:38.654" v="5604" actId="165"/>
          <ac:picMkLst>
            <pc:docMk/>
            <pc:sldMk cId="2903981727" sldId="1731651277"/>
            <ac:picMk id="293" creationId="{70A97317-0066-4944-9AA3-0E8BB691DFF6}"/>
          </ac:picMkLst>
        </pc:picChg>
        <pc:picChg chg="mod">
          <ac:chgData name="Cathrine Mula Davis" userId="31995e00-b010-41a5-b3eb-2e5a667a2785" providerId="ADAL" clId="{73E68D79-EA9B-41D9-9341-BB8F53C60C3C}" dt="2021-08-28T12:56:38.654" v="5604" actId="165"/>
          <ac:picMkLst>
            <pc:docMk/>
            <pc:sldMk cId="2903981727" sldId="1731651277"/>
            <ac:picMk id="294" creationId="{6023F8DB-DAAB-458A-830E-FC481048B263}"/>
          </ac:picMkLst>
        </pc:picChg>
        <pc:picChg chg="mod">
          <ac:chgData name="Cathrine Mula Davis" userId="31995e00-b010-41a5-b3eb-2e5a667a2785" providerId="ADAL" clId="{73E68D79-EA9B-41D9-9341-BB8F53C60C3C}" dt="2021-08-28T12:56:38.654" v="5604" actId="165"/>
          <ac:picMkLst>
            <pc:docMk/>
            <pc:sldMk cId="2903981727" sldId="1731651277"/>
            <ac:picMk id="295" creationId="{581CD949-EC13-429C-8ABC-48A87CF495F0}"/>
          </ac:picMkLst>
        </pc:picChg>
        <pc:cxnChg chg="mod">
          <ac:chgData name="Cathrine Mula Davis" userId="31995e00-b010-41a5-b3eb-2e5a667a2785" providerId="ADAL" clId="{73E68D79-EA9B-41D9-9341-BB8F53C60C3C}" dt="2021-08-28T12:56:38.654" v="5604" actId="165"/>
          <ac:cxnSpMkLst>
            <pc:docMk/>
            <pc:sldMk cId="2903981727" sldId="1731651277"/>
            <ac:cxnSpMk id="11" creationId="{FAF56C44-3993-4E13-9EDD-48FD43264AD1}"/>
          </ac:cxnSpMkLst>
        </pc:cxnChg>
        <pc:cxnChg chg="mod">
          <ac:chgData name="Cathrine Mula Davis" userId="31995e00-b010-41a5-b3eb-2e5a667a2785" providerId="ADAL" clId="{73E68D79-EA9B-41D9-9341-BB8F53C60C3C}" dt="2021-08-28T12:56:38.654" v="5604" actId="165"/>
          <ac:cxnSpMkLst>
            <pc:docMk/>
            <pc:sldMk cId="2903981727" sldId="1731651277"/>
            <ac:cxnSpMk id="12" creationId="{7BA3CC49-FB0A-42FC-BE0D-684284013286}"/>
          </ac:cxnSpMkLst>
        </pc:cxnChg>
        <pc:cxnChg chg="mod">
          <ac:chgData name="Cathrine Mula Davis" userId="31995e00-b010-41a5-b3eb-2e5a667a2785" providerId="ADAL" clId="{73E68D79-EA9B-41D9-9341-BB8F53C60C3C}" dt="2021-08-28T12:56:38.654" v="5604" actId="165"/>
          <ac:cxnSpMkLst>
            <pc:docMk/>
            <pc:sldMk cId="2903981727" sldId="1731651277"/>
            <ac:cxnSpMk id="13" creationId="{84C4A421-D724-4AD6-9E0F-80E074582B8F}"/>
          </ac:cxnSpMkLst>
        </pc:cxnChg>
        <pc:cxnChg chg="mod">
          <ac:chgData name="Cathrine Mula Davis" userId="31995e00-b010-41a5-b3eb-2e5a667a2785" providerId="ADAL" clId="{73E68D79-EA9B-41D9-9341-BB8F53C60C3C}" dt="2021-08-28T12:56:38.654" v="5604" actId="165"/>
          <ac:cxnSpMkLst>
            <pc:docMk/>
            <pc:sldMk cId="2903981727" sldId="1731651277"/>
            <ac:cxnSpMk id="15" creationId="{82936D0A-74D8-4AE6-A383-AA02157DC6AB}"/>
          </ac:cxnSpMkLst>
        </pc:cxnChg>
        <pc:cxnChg chg="mod">
          <ac:chgData name="Cathrine Mula Davis" userId="31995e00-b010-41a5-b3eb-2e5a667a2785" providerId="ADAL" clId="{73E68D79-EA9B-41D9-9341-BB8F53C60C3C}" dt="2021-08-28T12:56:38.654" v="5604" actId="165"/>
          <ac:cxnSpMkLst>
            <pc:docMk/>
            <pc:sldMk cId="2903981727" sldId="1731651277"/>
            <ac:cxnSpMk id="16" creationId="{89E06436-D240-4734-ADD7-A31257D41E0F}"/>
          </ac:cxnSpMkLst>
        </pc:cxnChg>
        <pc:cxnChg chg="mod">
          <ac:chgData name="Cathrine Mula Davis" userId="31995e00-b010-41a5-b3eb-2e5a667a2785" providerId="ADAL" clId="{73E68D79-EA9B-41D9-9341-BB8F53C60C3C}" dt="2021-08-28T12:56:38.654" v="5604" actId="165"/>
          <ac:cxnSpMkLst>
            <pc:docMk/>
            <pc:sldMk cId="2903981727" sldId="1731651277"/>
            <ac:cxnSpMk id="17" creationId="{EB6A3AE0-67C8-40CF-A6D7-19A37D903AF1}"/>
          </ac:cxnSpMkLst>
        </pc:cxnChg>
        <pc:cxnChg chg="mod">
          <ac:chgData name="Cathrine Mula Davis" userId="31995e00-b010-41a5-b3eb-2e5a667a2785" providerId="ADAL" clId="{73E68D79-EA9B-41D9-9341-BB8F53C60C3C}" dt="2021-08-28T12:56:38.654" v="5604" actId="165"/>
          <ac:cxnSpMkLst>
            <pc:docMk/>
            <pc:sldMk cId="2903981727" sldId="1731651277"/>
            <ac:cxnSpMk id="19" creationId="{F0467DE7-DF2E-4197-BD6D-1EC6DF66F356}"/>
          </ac:cxnSpMkLst>
        </pc:cxnChg>
        <pc:cxnChg chg="mod">
          <ac:chgData name="Cathrine Mula Davis" userId="31995e00-b010-41a5-b3eb-2e5a667a2785" providerId="ADAL" clId="{73E68D79-EA9B-41D9-9341-BB8F53C60C3C}" dt="2021-08-28T12:56:38.654" v="5604" actId="165"/>
          <ac:cxnSpMkLst>
            <pc:docMk/>
            <pc:sldMk cId="2903981727" sldId="1731651277"/>
            <ac:cxnSpMk id="20" creationId="{AD2D842C-8454-4B51-94B0-11D9EDBBCF3E}"/>
          </ac:cxnSpMkLst>
        </pc:cxnChg>
        <pc:cxnChg chg="mod">
          <ac:chgData name="Cathrine Mula Davis" userId="31995e00-b010-41a5-b3eb-2e5a667a2785" providerId="ADAL" clId="{73E68D79-EA9B-41D9-9341-BB8F53C60C3C}" dt="2021-08-28T12:56:38.654" v="5604" actId="165"/>
          <ac:cxnSpMkLst>
            <pc:docMk/>
            <pc:sldMk cId="2903981727" sldId="1731651277"/>
            <ac:cxnSpMk id="32" creationId="{AB590505-06BF-4978-8E66-A037CCA5464D}"/>
          </ac:cxnSpMkLst>
        </pc:cxnChg>
        <pc:cxnChg chg="mod">
          <ac:chgData name="Cathrine Mula Davis" userId="31995e00-b010-41a5-b3eb-2e5a667a2785" providerId="ADAL" clId="{73E68D79-EA9B-41D9-9341-BB8F53C60C3C}" dt="2021-08-28T12:56:38.654" v="5604" actId="165"/>
          <ac:cxnSpMkLst>
            <pc:docMk/>
            <pc:sldMk cId="2903981727" sldId="1731651277"/>
            <ac:cxnSpMk id="33" creationId="{013C9349-0837-4611-80C1-CA6AB2259101}"/>
          </ac:cxnSpMkLst>
        </pc:cxnChg>
        <pc:cxnChg chg="mod">
          <ac:chgData name="Cathrine Mula Davis" userId="31995e00-b010-41a5-b3eb-2e5a667a2785" providerId="ADAL" clId="{73E68D79-EA9B-41D9-9341-BB8F53C60C3C}" dt="2021-08-28T12:56:38.654" v="5604" actId="165"/>
          <ac:cxnSpMkLst>
            <pc:docMk/>
            <pc:sldMk cId="2903981727" sldId="1731651277"/>
            <ac:cxnSpMk id="34" creationId="{C5F68F6A-5549-4170-94E9-69F2EF3E7E8B}"/>
          </ac:cxnSpMkLst>
        </pc:cxnChg>
        <pc:cxnChg chg="mod">
          <ac:chgData name="Cathrine Mula Davis" userId="31995e00-b010-41a5-b3eb-2e5a667a2785" providerId="ADAL" clId="{73E68D79-EA9B-41D9-9341-BB8F53C60C3C}" dt="2021-08-28T12:56:38.654" v="5604" actId="165"/>
          <ac:cxnSpMkLst>
            <pc:docMk/>
            <pc:sldMk cId="2903981727" sldId="1731651277"/>
            <ac:cxnSpMk id="119" creationId="{DBECD34C-6045-4D16-956D-07C5B0CADA6B}"/>
          </ac:cxnSpMkLst>
        </pc:cxnChg>
        <pc:cxnChg chg="mod">
          <ac:chgData name="Cathrine Mula Davis" userId="31995e00-b010-41a5-b3eb-2e5a667a2785" providerId="ADAL" clId="{73E68D79-EA9B-41D9-9341-BB8F53C60C3C}" dt="2021-08-28T12:56:38.654" v="5604" actId="165"/>
          <ac:cxnSpMkLst>
            <pc:docMk/>
            <pc:sldMk cId="2903981727" sldId="1731651277"/>
            <ac:cxnSpMk id="120" creationId="{33AB1EF5-A11B-44E9-8125-3C1D3D71CB5A}"/>
          </ac:cxnSpMkLst>
        </pc:cxnChg>
        <pc:cxnChg chg="mod">
          <ac:chgData name="Cathrine Mula Davis" userId="31995e00-b010-41a5-b3eb-2e5a667a2785" providerId="ADAL" clId="{73E68D79-EA9B-41D9-9341-BB8F53C60C3C}" dt="2021-08-28T12:56:38.654" v="5604" actId="165"/>
          <ac:cxnSpMkLst>
            <pc:docMk/>
            <pc:sldMk cId="2903981727" sldId="1731651277"/>
            <ac:cxnSpMk id="121" creationId="{C3AA3E82-59B7-47D6-9DF5-C79149B9520D}"/>
          </ac:cxnSpMkLst>
        </pc:cxnChg>
        <pc:cxnChg chg="mod">
          <ac:chgData name="Cathrine Mula Davis" userId="31995e00-b010-41a5-b3eb-2e5a667a2785" providerId="ADAL" clId="{73E68D79-EA9B-41D9-9341-BB8F53C60C3C}" dt="2021-08-28T12:56:38.654" v="5604" actId="165"/>
          <ac:cxnSpMkLst>
            <pc:docMk/>
            <pc:sldMk cId="2903981727" sldId="1731651277"/>
            <ac:cxnSpMk id="132" creationId="{EE25FEFF-14B2-4EF5-B133-A422EB14030E}"/>
          </ac:cxnSpMkLst>
        </pc:cxnChg>
        <pc:cxnChg chg="mod">
          <ac:chgData name="Cathrine Mula Davis" userId="31995e00-b010-41a5-b3eb-2e5a667a2785" providerId="ADAL" clId="{73E68D79-EA9B-41D9-9341-BB8F53C60C3C}" dt="2021-08-28T12:56:38.654" v="5604" actId="165"/>
          <ac:cxnSpMkLst>
            <pc:docMk/>
            <pc:sldMk cId="2903981727" sldId="1731651277"/>
            <ac:cxnSpMk id="133" creationId="{EA352D18-F2CD-4472-B3C5-8B30D779D219}"/>
          </ac:cxnSpMkLst>
        </pc:cxnChg>
        <pc:cxnChg chg="mod">
          <ac:chgData name="Cathrine Mula Davis" userId="31995e00-b010-41a5-b3eb-2e5a667a2785" providerId="ADAL" clId="{73E68D79-EA9B-41D9-9341-BB8F53C60C3C}" dt="2021-08-28T12:56:38.654" v="5604" actId="165"/>
          <ac:cxnSpMkLst>
            <pc:docMk/>
            <pc:sldMk cId="2903981727" sldId="1731651277"/>
            <ac:cxnSpMk id="134" creationId="{38014832-209C-4175-9C90-33CE408CF94B}"/>
          </ac:cxnSpMkLst>
        </pc:cxnChg>
        <pc:cxnChg chg="mod">
          <ac:chgData name="Cathrine Mula Davis" userId="31995e00-b010-41a5-b3eb-2e5a667a2785" providerId="ADAL" clId="{73E68D79-EA9B-41D9-9341-BB8F53C60C3C}" dt="2021-08-28T12:56:38.654" v="5604" actId="165"/>
          <ac:cxnSpMkLst>
            <pc:docMk/>
            <pc:sldMk cId="2903981727" sldId="1731651277"/>
            <ac:cxnSpMk id="135" creationId="{F6A49395-5FFB-4096-A27B-DB471119521A}"/>
          </ac:cxnSpMkLst>
        </pc:cxnChg>
        <pc:cxnChg chg="mod">
          <ac:chgData name="Cathrine Mula Davis" userId="31995e00-b010-41a5-b3eb-2e5a667a2785" providerId="ADAL" clId="{73E68D79-EA9B-41D9-9341-BB8F53C60C3C}" dt="2021-08-28T12:56:38.654" v="5604" actId="165"/>
          <ac:cxnSpMkLst>
            <pc:docMk/>
            <pc:sldMk cId="2903981727" sldId="1731651277"/>
            <ac:cxnSpMk id="136" creationId="{7F1E7763-17FD-4935-A038-EDDC90D13346}"/>
          </ac:cxnSpMkLst>
        </pc:cxnChg>
        <pc:cxnChg chg="mod">
          <ac:chgData name="Cathrine Mula Davis" userId="31995e00-b010-41a5-b3eb-2e5a667a2785" providerId="ADAL" clId="{73E68D79-EA9B-41D9-9341-BB8F53C60C3C}" dt="2021-08-28T12:56:38.654" v="5604" actId="165"/>
          <ac:cxnSpMkLst>
            <pc:docMk/>
            <pc:sldMk cId="2903981727" sldId="1731651277"/>
            <ac:cxnSpMk id="137" creationId="{E2C250D2-F466-49A1-8DE3-6FD337FAF048}"/>
          </ac:cxnSpMkLst>
        </pc:cxnChg>
        <pc:cxnChg chg="mod">
          <ac:chgData name="Cathrine Mula Davis" userId="31995e00-b010-41a5-b3eb-2e5a667a2785" providerId="ADAL" clId="{73E68D79-EA9B-41D9-9341-BB8F53C60C3C}" dt="2021-08-28T12:56:38.654" v="5604" actId="165"/>
          <ac:cxnSpMkLst>
            <pc:docMk/>
            <pc:sldMk cId="2903981727" sldId="1731651277"/>
            <ac:cxnSpMk id="138" creationId="{3E59184D-7AC6-42F9-B5BE-53301EE3D380}"/>
          </ac:cxnSpMkLst>
        </pc:cxnChg>
        <pc:cxnChg chg="mod">
          <ac:chgData name="Cathrine Mula Davis" userId="31995e00-b010-41a5-b3eb-2e5a667a2785" providerId="ADAL" clId="{73E68D79-EA9B-41D9-9341-BB8F53C60C3C}" dt="2021-08-28T12:56:38.654" v="5604" actId="165"/>
          <ac:cxnSpMkLst>
            <pc:docMk/>
            <pc:sldMk cId="2903981727" sldId="1731651277"/>
            <ac:cxnSpMk id="139" creationId="{547C359E-025D-4822-B1AC-141D7C898F6C}"/>
          </ac:cxnSpMkLst>
        </pc:cxnChg>
        <pc:cxnChg chg="mod">
          <ac:chgData name="Cathrine Mula Davis" userId="31995e00-b010-41a5-b3eb-2e5a667a2785" providerId="ADAL" clId="{73E68D79-EA9B-41D9-9341-BB8F53C60C3C}" dt="2021-08-28T12:56:38.654" v="5604" actId="165"/>
          <ac:cxnSpMkLst>
            <pc:docMk/>
            <pc:sldMk cId="2903981727" sldId="1731651277"/>
            <ac:cxnSpMk id="197" creationId="{977FEA40-8122-4625-A06A-8DFCF02D0124}"/>
          </ac:cxnSpMkLst>
        </pc:cxnChg>
        <pc:cxnChg chg="mod">
          <ac:chgData name="Cathrine Mula Davis" userId="31995e00-b010-41a5-b3eb-2e5a667a2785" providerId="ADAL" clId="{73E68D79-EA9B-41D9-9341-BB8F53C60C3C}" dt="2021-08-28T12:56:38.654" v="5604" actId="165"/>
          <ac:cxnSpMkLst>
            <pc:docMk/>
            <pc:sldMk cId="2903981727" sldId="1731651277"/>
            <ac:cxnSpMk id="198" creationId="{168C5D33-5663-42FE-9121-3D0735955253}"/>
          </ac:cxnSpMkLst>
        </pc:cxnChg>
        <pc:cxnChg chg="mod">
          <ac:chgData name="Cathrine Mula Davis" userId="31995e00-b010-41a5-b3eb-2e5a667a2785" providerId="ADAL" clId="{73E68D79-EA9B-41D9-9341-BB8F53C60C3C}" dt="2021-08-28T12:56:38.654" v="5604" actId="165"/>
          <ac:cxnSpMkLst>
            <pc:docMk/>
            <pc:sldMk cId="2903981727" sldId="1731651277"/>
            <ac:cxnSpMk id="199" creationId="{976BEE9F-7098-49E4-9158-6FCFCD2B51E2}"/>
          </ac:cxnSpMkLst>
        </pc:cxnChg>
        <pc:cxnChg chg="mod">
          <ac:chgData name="Cathrine Mula Davis" userId="31995e00-b010-41a5-b3eb-2e5a667a2785" providerId="ADAL" clId="{73E68D79-EA9B-41D9-9341-BB8F53C60C3C}" dt="2021-08-28T12:56:38.654" v="5604" actId="165"/>
          <ac:cxnSpMkLst>
            <pc:docMk/>
            <pc:sldMk cId="2903981727" sldId="1731651277"/>
            <ac:cxnSpMk id="200" creationId="{5220734B-74C3-4C07-BE1A-E2B6CBEC46AD}"/>
          </ac:cxnSpMkLst>
        </pc:cxnChg>
        <pc:cxnChg chg="mod">
          <ac:chgData name="Cathrine Mula Davis" userId="31995e00-b010-41a5-b3eb-2e5a667a2785" providerId="ADAL" clId="{73E68D79-EA9B-41D9-9341-BB8F53C60C3C}" dt="2021-08-28T12:56:38.654" v="5604" actId="165"/>
          <ac:cxnSpMkLst>
            <pc:docMk/>
            <pc:sldMk cId="2903981727" sldId="1731651277"/>
            <ac:cxnSpMk id="201" creationId="{6A133E3B-3095-4747-818B-9094CB3194AD}"/>
          </ac:cxnSpMkLst>
        </pc:cxnChg>
        <pc:cxnChg chg="mod">
          <ac:chgData name="Cathrine Mula Davis" userId="31995e00-b010-41a5-b3eb-2e5a667a2785" providerId="ADAL" clId="{73E68D79-EA9B-41D9-9341-BB8F53C60C3C}" dt="2021-08-28T12:56:38.654" v="5604" actId="165"/>
          <ac:cxnSpMkLst>
            <pc:docMk/>
            <pc:sldMk cId="2903981727" sldId="1731651277"/>
            <ac:cxnSpMk id="202" creationId="{AE18C3E0-3F41-41D3-B397-F6A9926F640D}"/>
          </ac:cxnSpMkLst>
        </pc:cxnChg>
        <pc:cxnChg chg="mod">
          <ac:chgData name="Cathrine Mula Davis" userId="31995e00-b010-41a5-b3eb-2e5a667a2785" providerId="ADAL" clId="{73E68D79-EA9B-41D9-9341-BB8F53C60C3C}" dt="2021-08-28T12:56:38.654" v="5604" actId="165"/>
          <ac:cxnSpMkLst>
            <pc:docMk/>
            <pc:sldMk cId="2903981727" sldId="1731651277"/>
            <ac:cxnSpMk id="204" creationId="{0F91AA2F-EC91-4B5B-BFEB-7DEDA3115370}"/>
          </ac:cxnSpMkLst>
        </pc:cxnChg>
        <pc:cxnChg chg="mod">
          <ac:chgData name="Cathrine Mula Davis" userId="31995e00-b010-41a5-b3eb-2e5a667a2785" providerId="ADAL" clId="{73E68D79-EA9B-41D9-9341-BB8F53C60C3C}" dt="2021-08-28T12:56:38.654" v="5604" actId="165"/>
          <ac:cxnSpMkLst>
            <pc:docMk/>
            <pc:sldMk cId="2903981727" sldId="1731651277"/>
            <ac:cxnSpMk id="205" creationId="{5DD8E1FE-3B6E-415A-8904-6394237791F0}"/>
          </ac:cxnSpMkLst>
        </pc:cxnChg>
        <pc:cxnChg chg="mod">
          <ac:chgData name="Cathrine Mula Davis" userId="31995e00-b010-41a5-b3eb-2e5a667a2785" providerId="ADAL" clId="{73E68D79-EA9B-41D9-9341-BB8F53C60C3C}" dt="2021-08-28T12:56:38.654" v="5604" actId="165"/>
          <ac:cxnSpMkLst>
            <pc:docMk/>
            <pc:sldMk cId="2903981727" sldId="1731651277"/>
            <ac:cxnSpMk id="209" creationId="{877AFAD8-293A-426B-BEBC-E04310290A00}"/>
          </ac:cxnSpMkLst>
        </pc:cxnChg>
        <pc:cxnChg chg="mod">
          <ac:chgData name="Cathrine Mula Davis" userId="31995e00-b010-41a5-b3eb-2e5a667a2785" providerId="ADAL" clId="{73E68D79-EA9B-41D9-9341-BB8F53C60C3C}" dt="2021-08-28T12:56:38.654" v="5604" actId="165"/>
          <ac:cxnSpMkLst>
            <pc:docMk/>
            <pc:sldMk cId="2903981727" sldId="1731651277"/>
            <ac:cxnSpMk id="211" creationId="{2C43E0A6-6CEF-4CB8-B553-E62804DD7451}"/>
          </ac:cxnSpMkLst>
        </pc:cxnChg>
        <pc:cxnChg chg="mod">
          <ac:chgData name="Cathrine Mula Davis" userId="31995e00-b010-41a5-b3eb-2e5a667a2785" providerId="ADAL" clId="{73E68D79-EA9B-41D9-9341-BB8F53C60C3C}" dt="2021-08-28T12:56:38.654" v="5604" actId="165"/>
          <ac:cxnSpMkLst>
            <pc:docMk/>
            <pc:sldMk cId="2903981727" sldId="1731651277"/>
            <ac:cxnSpMk id="212" creationId="{7A082AED-FEBA-4A0D-8E64-0269602490F6}"/>
          </ac:cxnSpMkLst>
        </pc:cxnChg>
        <pc:cxnChg chg="mod">
          <ac:chgData name="Cathrine Mula Davis" userId="31995e00-b010-41a5-b3eb-2e5a667a2785" providerId="ADAL" clId="{73E68D79-EA9B-41D9-9341-BB8F53C60C3C}" dt="2021-08-28T12:56:38.654" v="5604" actId="165"/>
          <ac:cxnSpMkLst>
            <pc:docMk/>
            <pc:sldMk cId="2903981727" sldId="1731651277"/>
            <ac:cxnSpMk id="213" creationId="{D2F52E5C-E275-446B-AEF0-8F3AB58A14C1}"/>
          </ac:cxnSpMkLst>
        </pc:cxnChg>
        <pc:cxnChg chg="mod">
          <ac:chgData name="Cathrine Mula Davis" userId="31995e00-b010-41a5-b3eb-2e5a667a2785" providerId="ADAL" clId="{73E68D79-EA9B-41D9-9341-BB8F53C60C3C}" dt="2021-08-28T12:56:38.654" v="5604" actId="165"/>
          <ac:cxnSpMkLst>
            <pc:docMk/>
            <pc:sldMk cId="2903981727" sldId="1731651277"/>
            <ac:cxnSpMk id="214" creationId="{0737E7F2-4C0E-4ECF-9068-105023FD22E6}"/>
          </ac:cxnSpMkLst>
        </pc:cxnChg>
        <pc:cxnChg chg="mod">
          <ac:chgData name="Cathrine Mula Davis" userId="31995e00-b010-41a5-b3eb-2e5a667a2785" providerId="ADAL" clId="{73E68D79-EA9B-41D9-9341-BB8F53C60C3C}" dt="2021-08-28T12:56:38.654" v="5604" actId="165"/>
          <ac:cxnSpMkLst>
            <pc:docMk/>
            <pc:sldMk cId="2903981727" sldId="1731651277"/>
            <ac:cxnSpMk id="222" creationId="{477D8BB4-B43D-40AB-A7F5-EF65E5AAF0D5}"/>
          </ac:cxnSpMkLst>
        </pc:cxnChg>
        <pc:cxnChg chg="mod">
          <ac:chgData name="Cathrine Mula Davis" userId="31995e00-b010-41a5-b3eb-2e5a667a2785" providerId="ADAL" clId="{73E68D79-EA9B-41D9-9341-BB8F53C60C3C}" dt="2021-08-28T12:56:38.654" v="5604" actId="165"/>
          <ac:cxnSpMkLst>
            <pc:docMk/>
            <pc:sldMk cId="2903981727" sldId="1731651277"/>
            <ac:cxnSpMk id="223" creationId="{F699E93C-BFB6-456F-838B-4A3A6A606033}"/>
          </ac:cxnSpMkLst>
        </pc:cxnChg>
        <pc:cxnChg chg="mod">
          <ac:chgData name="Cathrine Mula Davis" userId="31995e00-b010-41a5-b3eb-2e5a667a2785" providerId="ADAL" clId="{73E68D79-EA9B-41D9-9341-BB8F53C60C3C}" dt="2021-08-28T12:56:38.654" v="5604" actId="165"/>
          <ac:cxnSpMkLst>
            <pc:docMk/>
            <pc:sldMk cId="2903981727" sldId="1731651277"/>
            <ac:cxnSpMk id="224" creationId="{B39D3F63-6D3D-4AE6-A1DD-CB0F0BCBB470}"/>
          </ac:cxnSpMkLst>
        </pc:cxnChg>
        <pc:cxnChg chg="mod">
          <ac:chgData name="Cathrine Mula Davis" userId="31995e00-b010-41a5-b3eb-2e5a667a2785" providerId="ADAL" clId="{73E68D79-EA9B-41D9-9341-BB8F53C60C3C}" dt="2021-08-28T12:56:38.654" v="5604" actId="165"/>
          <ac:cxnSpMkLst>
            <pc:docMk/>
            <pc:sldMk cId="2903981727" sldId="1731651277"/>
            <ac:cxnSpMk id="225" creationId="{5DD44B8C-80AC-4246-BA56-9105CD85E9A6}"/>
          </ac:cxnSpMkLst>
        </pc:cxnChg>
        <pc:cxnChg chg="mod">
          <ac:chgData name="Cathrine Mula Davis" userId="31995e00-b010-41a5-b3eb-2e5a667a2785" providerId="ADAL" clId="{73E68D79-EA9B-41D9-9341-BB8F53C60C3C}" dt="2021-08-28T12:56:38.654" v="5604" actId="165"/>
          <ac:cxnSpMkLst>
            <pc:docMk/>
            <pc:sldMk cId="2903981727" sldId="1731651277"/>
            <ac:cxnSpMk id="226" creationId="{DDD59544-577C-4CE0-BFBD-36E8E30E90D6}"/>
          </ac:cxnSpMkLst>
        </pc:cxnChg>
        <pc:cxnChg chg="mod">
          <ac:chgData name="Cathrine Mula Davis" userId="31995e00-b010-41a5-b3eb-2e5a667a2785" providerId="ADAL" clId="{73E68D79-EA9B-41D9-9341-BB8F53C60C3C}" dt="2021-08-28T12:56:38.654" v="5604" actId="165"/>
          <ac:cxnSpMkLst>
            <pc:docMk/>
            <pc:sldMk cId="2903981727" sldId="1731651277"/>
            <ac:cxnSpMk id="242" creationId="{316DAB2A-6478-48BA-8F1B-B16DEDEB4F3C}"/>
          </ac:cxnSpMkLst>
        </pc:cxnChg>
        <pc:cxnChg chg="mod">
          <ac:chgData name="Cathrine Mula Davis" userId="31995e00-b010-41a5-b3eb-2e5a667a2785" providerId="ADAL" clId="{73E68D79-EA9B-41D9-9341-BB8F53C60C3C}" dt="2021-08-28T12:56:38.654" v="5604" actId="165"/>
          <ac:cxnSpMkLst>
            <pc:docMk/>
            <pc:sldMk cId="2903981727" sldId="1731651277"/>
            <ac:cxnSpMk id="243" creationId="{4F6DBCB2-BE07-4540-A157-B851FFFFAACF}"/>
          </ac:cxnSpMkLst>
        </pc:cxnChg>
        <pc:cxnChg chg="mod">
          <ac:chgData name="Cathrine Mula Davis" userId="31995e00-b010-41a5-b3eb-2e5a667a2785" providerId="ADAL" clId="{73E68D79-EA9B-41D9-9341-BB8F53C60C3C}" dt="2021-08-28T12:56:38.654" v="5604" actId="165"/>
          <ac:cxnSpMkLst>
            <pc:docMk/>
            <pc:sldMk cId="2903981727" sldId="1731651277"/>
            <ac:cxnSpMk id="244" creationId="{4E7C15D6-6695-4FCA-9733-D10A17887B7C}"/>
          </ac:cxnSpMkLst>
        </pc:cxnChg>
        <pc:cxnChg chg="mod">
          <ac:chgData name="Cathrine Mula Davis" userId="31995e00-b010-41a5-b3eb-2e5a667a2785" providerId="ADAL" clId="{73E68D79-EA9B-41D9-9341-BB8F53C60C3C}" dt="2021-08-28T12:56:38.654" v="5604" actId="165"/>
          <ac:cxnSpMkLst>
            <pc:docMk/>
            <pc:sldMk cId="2903981727" sldId="1731651277"/>
            <ac:cxnSpMk id="247" creationId="{3668576F-550C-4956-AD6A-CC430028C694}"/>
          </ac:cxnSpMkLst>
        </pc:cxnChg>
        <pc:cxnChg chg="mod">
          <ac:chgData name="Cathrine Mula Davis" userId="31995e00-b010-41a5-b3eb-2e5a667a2785" providerId="ADAL" clId="{73E68D79-EA9B-41D9-9341-BB8F53C60C3C}" dt="2021-08-28T12:56:38.654" v="5604" actId="165"/>
          <ac:cxnSpMkLst>
            <pc:docMk/>
            <pc:sldMk cId="2903981727" sldId="1731651277"/>
            <ac:cxnSpMk id="260" creationId="{0C43C90B-159D-4054-B0ED-35C428B32F16}"/>
          </ac:cxnSpMkLst>
        </pc:cxnChg>
        <pc:cxnChg chg="mod">
          <ac:chgData name="Cathrine Mula Davis" userId="31995e00-b010-41a5-b3eb-2e5a667a2785" providerId="ADAL" clId="{73E68D79-EA9B-41D9-9341-BB8F53C60C3C}" dt="2021-08-28T12:56:38.654" v="5604" actId="165"/>
          <ac:cxnSpMkLst>
            <pc:docMk/>
            <pc:sldMk cId="2903981727" sldId="1731651277"/>
            <ac:cxnSpMk id="261" creationId="{217B0F8A-0716-4977-A90D-EADD8F770FE4}"/>
          </ac:cxnSpMkLst>
        </pc:cxnChg>
        <pc:cxnChg chg="mod">
          <ac:chgData name="Cathrine Mula Davis" userId="31995e00-b010-41a5-b3eb-2e5a667a2785" providerId="ADAL" clId="{73E68D79-EA9B-41D9-9341-BB8F53C60C3C}" dt="2021-08-28T12:56:38.654" v="5604" actId="165"/>
          <ac:cxnSpMkLst>
            <pc:docMk/>
            <pc:sldMk cId="2903981727" sldId="1731651277"/>
            <ac:cxnSpMk id="262" creationId="{8827BA87-E1F4-4C1F-AC8A-D6E23CCB741A}"/>
          </ac:cxnSpMkLst>
        </pc:cxnChg>
        <pc:cxnChg chg="mod">
          <ac:chgData name="Cathrine Mula Davis" userId="31995e00-b010-41a5-b3eb-2e5a667a2785" providerId="ADAL" clId="{73E68D79-EA9B-41D9-9341-BB8F53C60C3C}" dt="2021-08-28T12:56:38.654" v="5604" actId="165"/>
          <ac:cxnSpMkLst>
            <pc:docMk/>
            <pc:sldMk cId="2903981727" sldId="1731651277"/>
            <ac:cxnSpMk id="265" creationId="{44257B0A-FB3F-47F3-9523-187457732678}"/>
          </ac:cxnSpMkLst>
        </pc:cxnChg>
        <pc:cxnChg chg="mod">
          <ac:chgData name="Cathrine Mula Davis" userId="31995e00-b010-41a5-b3eb-2e5a667a2785" providerId="ADAL" clId="{73E68D79-EA9B-41D9-9341-BB8F53C60C3C}" dt="2021-08-28T12:56:38.654" v="5604" actId="165"/>
          <ac:cxnSpMkLst>
            <pc:docMk/>
            <pc:sldMk cId="2903981727" sldId="1731651277"/>
            <ac:cxnSpMk id="266" creationId="{BEE5B452-B7F6-4DDE-BC56-8492308ACC63}"/>
          </ac:cxnSpMkLst>
        </pc:cxnChg>
        <pc:cxnChg chg="mod">
          <ac:chgData name="Cathrine Mula Davis" userId="31995e00-b010-41a5-b3eb-2e5a667a2785" providerId="ADAL" clId="{73E68D79-EA9B-41D9-9341-BB8F53C60C3C}" dt="2021-08-28T12:56:38.654" v="5604" actId="165"/>
          <ac:cxnSpMkLst>
            <pc:docMk/>
            <pc:sldMk cId="2903981727" sldId="1731651277"/>
            <ac:cxnSpMk id="267" creationId="{2E6CD91A-7685-4429-81B6-B80146F264A5}"/>
          </ac:cxnSpMkLst>
        </pc:cxnChg>
        <pc:cxnChg chg="mod">
          <ac:chgData name="Cathrine Mula Davis" userId="31995e00-b010-41a5-b3eb-2e5a667a2785" providerId="ADAL" clId="{73E68D79-EA9B-41D9-9341-BB8F53C60C3C}" dt="2021-08-28T12:56:38.654" v="5604" actId="165"/>
          <ac:cxnSpMkLst>
            <pc:docMk/>
            <pc:sldMk cId="2903981727" sldId="1731651277"/>
            <ac:cxnSpMk id="269" creationId="{97DE50E2-93EF-4D3E-94FC-589721286A20}"/>
          </ac:cxnSpMkLst>
        </pc:cxnChg>
        <pc:cxnChg chg="mod">
          <ac:chgData name="Cathrine Mula Davis" userId="31995e00-b010-41a5-b3eb-2e5a667a2785" providerId="ADAL" clId="{73E68D79-EA9B-41D9-9341-BB8F53C60C3C}" dt="2021-08-28T12:56:38.654" v="5604" actId="165"/>
          <ac:cxnSpMkLst>
            <pc:docMk/>
            <pc:sldMk cId="2903981727" sldId="1731651277"/>
            <ac:cxnSpMk id="270" creationId="{0A921819-A84A-4502-8CC9-D9BC8CD50B6E}"/>
          </ac:cxnSpMkLst>
        </pc:cxnChg>
        <pc:cxnChg chg="mod">
          <ac:chgData name="Cathrine Mula Davis" userId="31995e00-b010-41a5-b3eb-2e5a667a2785" providerId="ADAL" clId="{73E68D79-EA9B-41D9-9341-BB8F53C60C3C}" dt="2021-08-28T12:56:38.654" v="5604" actId="165"/>
          <ac:cxnSpMkLst>
            <pc:docMk/>
            <pc:sldMk cId="2903981727" sldId="1731651277"/>
            <ac:cxnSpMk id="271" creationId="{9FDC8F4A-F7FA-45EE-965F-FA5C6A61AB41}"/>
          </ac:cxnSpMkLst>
        </pc:cxnChg>
        <pc:cxnChg chg="mod">
          <ac:chgData name="Cathrine Mula Davis" userId="31995e00-b010-41a5-b3eb-2e5a667a2785" providerId="ADAL" clId="{73E68D79-EA9B-41D9-9341-BB8F53C60C3C}" dt="2021-08-28T12:56:38.654" v="5604" actId="165"/>
          <ac:cxnSpMkLst>
            <pc:docMk/>
            <pc:sldMk cId="2903981727" sldId="1731651277"/>
            <ac:cxnSpMk id="288" creationId="{9D6FDB81-FAC4-4630-A48C-97276338F4AF}"/>
          </ac:cxnSpMkLst>
        </pc:cxnChg>
        <pc:cxnChg chg="mod">
          <ac:chgData name="Cathrine Mula Davis" userId="31995e00-b010-41a5-b3eb-2e5a667a2785" providerId="ADAL" clId="{73E68D79-EA9B-41D9-9341-BB8F53C60C3C}" dt="2021-08-28T12:56:38.654" v="5604" actId="165"/>
          <ac:cxnSpMkLst>
            <pc:docMk/>
            <pc:sldMk cId="2903981727" sldId="1731651277"/>
            <ac:cxnSpMk id="289" creationId="{2258F50F-59E7-4539-A69B-C8A2201761B2}"/>
          </ac:cxnSpMkLst>
        </pc:cxnChg>
        <pc:cxnChg chg="mod">
          <ac:chgData name="Cathrine Mula Davis" userId="31995e00-b010-41a5-b3eb-2e5a667a2785" providerId="ADAL" clId="{73E68D79-EA9B-41D9-9341-BB8F53C60C3C}" dt="2021-08-28T12:56:38.654" v="5604" actId="165"/>
          <ac:cxnSpMkLst>
            <pc:docMk/>
            <pc:sldMk cId="2903981727" sldId="1731651277"/>
            <ac:cxnSpMk id="290" creationId="{4C4B272C-E347-4920-B6D9-C635C5B4A4E6}"/>
          </ac:cxnSpMkLst>
        </pc:cxnChg>
        <pc:cxnChg chg="mod">
          <ac:chgData name="Cathrine Mula Davis" userId="31995e00-b010-41a5-b3eb-2e5a667a2785" providerId="ADAL" clId="{73E68D79-EA9B-41D9-9341-BB8F53C60C3C}" dt="2021-08-28T12:56:38.654" v="5604" actId="165"/>
          <ac:cxnSpMkLst>
            <pc:docMk/>
            <pc:sldMk cId="2903981727" sldId="1731651277"/>
            <ac:cxnSpMk id="291" creationId="{3490BCCE-8319-418F-AD4B-6AC3E4C86AD9}"/>
          </ac:cxnSpMkLst>
        </pc:cxnChg>
        <pc:cxnChg chg="mod">
          <ac:chgData name="Cathrine Mula Davis" userId="31995e00-b010-41a5-b3eb-2e5a667a2785" providerId="ADAL" clId="{73E68D79-EA9B-41D9-9341-BB8F53C60C3C}" dt="2021-08-28T12:56:38.654" v="5604" actId="165"/>
          <ac:cxnSpMkLst>
            <pc:docMk/>
            <pc:sldMk cId="2903981727" sldId="1731651277"/>
            <ac:cxnSpMk id="297" creationId="{FD2C0A95-1FF4-4B9B-82D5-C3AA62306445}"/>
          </ac:cxnSpMkLst>
        </pc:cxnChg>
        <pc:cxnChg chg="mod">
          <ac:chgData name="Cathrine Mula Davis" userId="31995e00-b010-41a5-b3eb-2e5a667a2785" providerId="ADAL" clId="{73E68D79-EA9B-41D9-9341-BB8F53C60C3C}" dt="2021-08-28T12:56:38.654" v="5604" actId="165"/>
          <ac:cxnSpMkLst>
            <pc:docMk/>
            <pc:sldMk cId="2903981727" sldId="1731651277"/>
            <ac:cxnSpMk id="298" creationId="{4591C55A-6F7C-45A8-916F-80B110075368}"/>
          </ac:cxnSpMkLst>
        </pc:cxnChg>
        <pc:cxnChg chg="mod">
          <ac:chgData name="Cathrine Mula Davis" userId="31995e00-b010-41a5-b3eb-2e5a667a2785" providerId="ADAL" clId="{73E68D79-EA9B-41D9-9341-BB8F53C60C3C}" dt="2021-08-28T12:56:38.654" v="5604" actId="165"/>
          <ac:cxnSpMkLst>
            <pc:docMk/>
            <pc:sldMk cId="2903981727" sldId="1731651277"/>
            <ac:cxnSpMk id="299" creationId="{93157184-D661-440B-BE15-ACAC1B5EF7D8}"/>
          </ac:cxnSpMkLst>
        </pc:cxnChg>
      </pc:sldChg>
      <pc:sldChg chg="ord modNotesTx">
        <pc:chgData name="Cathrine Mula Davis" userId="31995e00-b010-41a5-b3eb-2e5a667a2785" providerId="ADAL" clId="{73E68D79-EA9B-41D9-9341-BB8F53C60C3C}" dt="2021-08-28T13:30:18.887" v="8212"/>
        <pc:sldMkLst>
          <pc:docMk/>
          <pc:sldMk cId="3863447218" sldId="1731651386"/>
        </pc:sldMkLst>
      </pc:sldChg>
      <pc:sldChg chg="addSp modSp new del mod">
        <pc:chgData name="Cathrine Mula Davis" userId="31995e00-b010-41a5-b3eb-2e5a667a2785" providerId="ADAL" clId="{73E68D79-EA9B-41D9-9341-BB8F53C60C3C}" dt="2021-09-01T14:26:48.794" v="11082" actId="47"/>
        <pc:sldMkLst>
          <pc:docMk/>
          <pc:sldMk cId="238906727" sldId="1731651387"/>
        </pc:sldMkLst>
        <pc:spChg chg="mod">
          <ac:chgData name="Cathrine Mula Davis" userId="31995e00-b010-41a5-b3eb-2e5a667a2785" providerId="ADAL" clId="{73E68D79-EA9B-41D9-9341-BB8F53C60C3C}" dt="2021-09-01T14:25:51.651" v="11070" actId="1076"/>
          <ac:spMkLst>
            <pc:docMk/>
            <pc:sldMk cId="238906727" sldId="1731651387"/>
            <ac:spMk id="2" creationId="{5D2DD8F4-16B9-4F7F-BD8B-3F71D1B6EB7F}"/>
          </ac:spMkLst>
        </pc:spChg>
        <pc:picChg chg="add mod">
          <ac:chgData name="Cathrine Mula Davis" userId="31995e00-b010-41a5-b3eb-2e5a667a2785" providerId="ADAL" clId="{73E68D79-EA9B-41D9-9341-BB8F53C60C3C}" dt="2021-09-01T14:26:13.223" v="11073" actId="1076"/>
          <ac:picMkLst>
            <pc:docMk/>
            <pc:sldMk cId="238906727" sldId="1731651387"/>
            <ac:picMk id="4" creationId="{CC557CD3-E3ED-45F9-B2F7-4FCFFAF31A8A}"/>
          </ac:picMkLst>
        </pc:picChg>
      </pc:sldChg>
      <pc:sldChg chg="addSp delSp modSp add mod modClrScheme modShow chgLayout">
        <pc:chgData name="Cathrine Mula Davis" userId="31995e00-b010-41a5-b3eb-2e5a667a2785" providerId="ADAL" clId="{73E68D79-EA9B-41D9-9341-BB8F53C60C3C}" dt="2021-09-02T11:52:45.259" v="11181" actId="1076"/>
        <pc:sldMkLst>
          <pc:docMk/>
          <pc:sldMk cId="2087448910" sldId="1731651387"/>
        </pc:sldMkLst>
        <pc:spChg chg="mod ord">
          <ac:chgData name="Cathrine Mula Davis" userId="31995e00-b010-41a5-b3eb-2e5a667a2785" providerId="ADAL" clId="{73E68D79-EA9B-41D9-9341-BB8F53C60C3C}" dt="2021-09-01T14:30:19.518" v="11108" actId="1076"/>
          <ac:spMkLst>
            <pc:docMk/>
            <pc:sldMk cId="2087448910" sldId="1731651387"/>
            <ac:spMk id="2" creationId="{D0E4F8AF-3037-48DA-82F6-E3B12A1BD3BD}"/>
          </ac:spMkLst>
        </pc:spChg>
        <pc:spChg chg="add del mod">
          <ac:chgData name="Cathrine Mula Davis" userId="31995e00-b010-41a5-b3eb-2e5a667a2785" providerId="ADAL" clId="{73E68D79-EA9B-41D9-9341-BB8F53C60C3C}" dt="2021-09-01T14:31:05.819" v="11117" actId="478"/>
          <ac:spMkLst>
            <pc:docMk/>
            <pc:sldMk cId="2087448910" sldId="1731651387"/>
            <ac:spMk id="3" creationId="{9FDF8BD6-DD24-422B-85DA-52305B6CDB07}"/>
          </ac:spMkLst>
        </pc:spChg>
        <pc:spChg chg="add del mod">
          <ac:chgData name="Cathrine Mula Davis" userId="31995e00-b010-41a5-b3eb-2e5a667a2785" providerId="ADAL" clId="{73E68D79-EA9B-41D9-9341-BB8F53C60C3C}" dt="2021-09-01T14:33:22.976" v="11152" actId="478"/>
          <ac:spMkLst>
            <pc:docMk/>
            <pc:sldMk cId="2087448910" sldId="1731651387"/>
            <ac:spMk id="8" creationId="{219A7820-E6F0-4EC8-83E0-D633FC474315}"/>
          </ac:spMkLst>
        </pc:spChg>
        <pc:spChg chg="add del mod">
          <ac:chgData name="Cathrine Mula Davis" userId="31995e00-b010-41a5-b3eb-2e5a667a2785" providerId="ADAL" clId="{73E68D79-EA9B-41D9-9341-BB8F53C60C3C}" dt="2021-09-01T14:33:24.021" v="11154" actId="478"/>
          <ac:spMkLst>
            <pc:docMk/>
            <pc:sldMk cId="2087448910" sldId="1731651387"/>
            <ac:spMk id="10" creationId="{144790E6-E7D1-4D46-8C0A-88C8C594CD2E}"/>
          </ac:spMkLst>
        </pc:spChg>
        <pc:spChg chg="add del mod">
          <ac:chgData name="Cathrine Mula Davis" userId="31995e00-b010-41a5-b3eb-2e5a667a2785" providerId="ADAL" clId="{73E68D79-EA9B-41D9-9341-BB8F53C60C3C}" dt="2021-09-01T14:33:21.836" v="11151" actId="478"/>
          <ac:spMkLst>
            <pc:docMk/>
            <pc:sldMk cId="2087448910" sldId="1731651387"/>
            <ac:spMk id="11" creationId="{7C91FD72-1006-4348-B736-0A8BC1D3594C}"/>
          </ac:spMkLst>
        </pc:spChg>
        <pc:picChg chg="add mod">
          <ac:chgData name="Cathrine Mula Davis" userId="31995e00-b010-41a5-b3eb-2e5a667a2785" providerId="ADAL" clId="{73E68D79-EA9B-41D9-9341-BB8F53C60C3C}" dt="2021-09-02T11:52:34.921" v="11179" actId="1076"/>
          <ac:picMkLst>
            <pc:docMk/>
            <pc:sldMk cId="2087448910" sldId="1731651387"/>
            <ac:picMk id="5" creationId="{405E0006-762B-4A1F-BF8A-7FF239AAF0CB}"/>
          </ac:picMkLst>
        </pc:picChg>
        <pc:picChg chg="add mod">
          <ac:chgData name="Cathrine Mula Davis" userId="31995e00-b010-41a5-b3eb-2e5a667a2785" providerId="ADAL" clId="{73E68D79-EA9B-41D9-9341-BB8F53C60C3C}" dt="2021-09-02T11:52:11.251" v="11177" actId="1076"/>
          <ac:picMkLst>
            <pc:docMk/>
            <pc:sldMk cId="2087448910" sldId="1731651387"/>
            <ac:picMk id="6" creationId="{9FE7C091-988D-43D8-9851-209BC89FA4B3}"/>
          </ac:picMkLst>
        </pc:picChg>
        <pc:picChg chg="add mod">
          <ac:chgData name="Cathrine Mula Davis" userId="31995e00-b010-41a5-b3eb-2e5a667a2785" providerId="ADAL" clId="{73E68D79-EA9B-41D9-9341-BB8F53C60C3C}" dt="2021-09-02T11:52:45.259" v="11181" actId="1076"/>
          <ac:picMkLst>
            <pc:docMk/>
            <pc:sldMk cId="2087448910" sldId="1731651387"/>
            <ac:picMk id="7" creationId="{27DFDA0B-BF7A-4218-8927-1F13361B4A67}"/>
          </ac:picMkLst>
        </pc:picChg>
        <pc:picChg chg="del">
          <ac:chgData name="Cathrine Mula Davis" userId="31995e00-b010-41a5-b3eb-2e5a667a2785" providerId="ADAL" clId="{73E68D79-EA9B-41D9-9341-BB8F53C60C3C}" dt="2021-09-01T14:29:02.221" v="11088" actId="478"/>
          <ac:picMkLst>
            <pc:docMk/>
            <pc:sldMk cId="2087448910" sldId="1731651387"/>
            <ac:picMk id="32" creationId="{C04D108E-8621-427E-9E2E-5F9429F6329D}"/>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98056"/>
          </a:xfrm>
          <a:prstGeom prst="rect">
            <a:avLst/>
          </a:prstGeom>
        </p:spPr>
        <p:txBody>
          <a:bodyPr vert="horz" lIns="91440" tIns="45720" rIns="91440" bIns="45720" rtlCol="0"/>
          <a:lstStyle>
            <a:lvl1pPr algn="r">
              <a:defRPr sz="1200"/>
            </a:lvl1pPr>
          </a:lstStyle>
          <a:p>
            <a:fld id="{2F2D9BB7-A811-BE41-AE11-0B79F13BE891}" type="datetimeFigureOut">
              <a:rPr lang="en-DK" smtClean="0"/>
              <a:t>09/14/2021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9428584"/>
            <a:ext cx="2971800" cy="498055"/>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9428584"/>
            <a:ext cx="2971800" cy="498055"/>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8056"/>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98056"/>
          </a:xfrm>
          <a:prstGeom prst="rect">
            <a:avLst/>
          </a:prstGeom>
        </p:spPr>
        <p:txBody>
          <a:bodyPr vert="horz" lIns="91440" tIns="45720" rIns="91440" bIns="45720" rtlCol="0"/>
          <a:lstStyle>
            <a:lvl1pPr algn="r">
              <a:defRPr sz="1200"/>
            </a:lvl1pPr>
          </a:lstStyle>
          <a:p>
            <a:fld id="{541E00B6-13B0-AE42-9976-6CE2AC9F1105}" type="datetimeFigureOut">
              <a:rPr lang="en-NO" smtClean="0"/>
              <a:t>09/14/2021</a:t>
            </a:fld>
            <a:endParaRPr lang="en-NO"/>
          </a:p>
        </p:txBody>
      </p:sp>
      <p:sp>
        <p:nvSpPr>
          <p:cNvPr id="4" name="Slide Image Placeholder 3"/>
          <p:cNvSpPr>
            <a:spLocks noGrp="1" noRot="1" noChangeAspect="1"/>
          </p:cNvSpPr>
          <p:nvPr>
            <p:ph type="sldImg" idx="2"/>
          </p:nvPr>
        </p:nvSpPr>
        <p:spPr>
          <a:xfrm>
            <a:off x="452438" y="1241425"/>
            <a:ext cx="5953125" cy="3349625"/>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777194"/>
            <a:ext cx="5486400" cy="3908614"/>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9428584"/>
            <a:ext cx="2971800" cy="498055"/>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9428584"/>
            <a:ext cx="2971800" cy="498055"/>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www.oracle.com/us/products/applications/cust-exp-impact-report-epss-1560493.pdf"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919191"/>
                </a:solidFill>
                <a:effectLst/>
                <a:uLnTx/>
                <a:uFillTx/>
                <a:latin typeface="Gotham Medium"/>
                <a:ea typeface="+mn-ea"/>
                <a:cs typeface="Gotham Medium"/>
              </a:rPr>
              <a:t>Title of presentation</a:t>
            </a:r>
          </a:p>
        </p:txBody>
      </p:sp>
      <p:sp>
        <p:nvSpPr>
          <p:cNvPr id="5" name="Date Placeholder 4"/>
          <p:cNvSpPr>
            <a:spLocks noGrp="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77FB7D9-241A-4F6D-9285-5F6D38A7FE12}" type="datetime1">
              <a:rPr kumimoji="0" lang="en-US" sz="1300" b="0" i="0" u="none" strike="noStrike" kern="1200" cap="none" spc="0" normalizeH="0" baseline="0" noProof="0" smtClean="0">
                <a:ln>
                  <a:noFill/>
                </a:ln>
                <a:solidFill>
                  <a:srgbClr val="919191"/>
                </a:solidFill>
                <a:effectLst/>
                <a:uLnTx/>
                <a:uFillTx/>
                <a:latin typeface="Gotham Medium"/>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9/14/2021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6" name="Slide Number Placeholder 5"/>
          <p:cNvSpPr>
            <a:spLocks noGrp="1"/>
          </p:cNvSpPr>
          <p:nvPr>
            <p:ph type="sldNum" sz="quarter" idx="5"/>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D6A2974D-B908-5643-9CC9-47ACD1052F33}" type="slidenum">
              <a:rPr kumimoji="0" lang="en-US" sz="1300" b="0" i="0" u="none" strike="noStrike" kern="1200" cap="none" spc="0" normalizeH="0" baseline="0" noProof="0" smtClean="0">
                <a:ln>
                  <a:noFill/>
                </a:ln>
                <a:solidFill>
                  <a:srgbClr val="919191"/>
                </a:solidFill>
                <a:effectLst/>
                <a:uLnTx/>
                <a:uFillTx/>
                <a:latin typeface="Gotham Medium"/>
                <a:ea typeface="+mn-ea"/>
                <a:cs typeface="Gotham Medium"/>
              </a:rPr>
              <a:pPr marL="0" marR="0" lvl="0" indent="0" algn="l" defTabSz="457200" rtl="0" eaLnBrk="1" fontAlgn="auto" latinLnBrk="0" hangingPunct="1">
                <a:lnSpc>
                  <a:spcPct val="100000"/>
                </a:lnSpc>
                <a:spcBef>
                  <a:spcPts val="0"/>
                </a:spcBef>
                <a:spcAft>
                  <a:spcPts val="0"/>
                </a:spcAft>
                <a:buClrTx/>
                <a:buSzTx/>
                <a:buFontTx/>
                <a:buNone/>
                <a:tabLst/>
                <a:defRPr/>
              </a:pPr>
              <a:t>1</a:t>
            </a:fld>
            <a:endParaRPr kumimoji="0" lang="en-US" sz="1300" b="0" i="0" u="none" strike="noStrike" kern="1200" cap="none" spc="0" normalizeH="0" baseline="0" noProof="0">
              <a:ln>
                <a:noFill/>
              </a:ln>
              <a:solidFill>
                <a:srgbClr val="919191"/>
              </a:solidFill>
              <a:effectLst/>
              <a:uLnTx/>
              <a:uFillTx/>
              <a:latin typeface="Gotham Medium"/>
              <a:ea typeface="+mn-ea"/>
              <a:cs typeface="Gotham Medium"/>
            </a:endParaRPr>
          </a:p>
        </p:txBody>
      </p:sp>
      <p:sp>
        <p:nvSpPr>
          <p:cNvPr id="7" name="Footer Placeholder 6"/>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a:ln>
                  <a:noFill/>
                </a:ln>
                <a:solidFill>
                  <a:srgbClr val="00B0F0"/>
                </a:solidFill>
                <a:effectLst/>
                <a:uLnTx/>
                <a:uFillTx/>
                <a:latin typeface="Gotham Medium"/>
                <a:ea typeface="+mn-ea"/>
                <a:cs typeface="Gotham Medium"/>
              </a:rPr>
              <a:t>www.businessanalyze.com</a:t>
            </a:r>
          </a:p>
        </p:txBody>
      </p:sp>
    </p:spTree>
    <p:extLst>
      <p:ext uri="{BB962C8B-B14F-4D97-AF65-F5344CB8AC3E}">
        <p14:creationId xmlns:p14="http://schemas.microsoft.com/office/powerpoint/2010/main" val="2119476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cs typeface="Calibri"/>
              </a:rPr>
              <a:t>So, </a:t>
            </a:r>
            <a:r>
              <a:rPr lang="nb-NO" dirty="0" err="1">
                <a:cs typeface="Calibri"/>
              </a:rPr>
              <a:t>our</a:t>
            </a:r>
            <a:r>
              <a:rPr lang="nb-NO" dirty="0">
                <a:cs typeface="Calibri"/>
              </a:rPr>
              <a:t> </a:t>
            </a:r>
            <a:r>
              <a:rPr lang="nb-NO" dirty="0" err="1">
                <a:cs typeface="Calibri"/>
              </a:rPr>
              <a:t>claim</a:t>
            </a:r>
            <a:r>
              <a:rPr lang="nb-NO" dirty="0">
                <a:cs typeface="Calibri"/>
              </a:rPr>
              <a:t> is </a:t>
            </a:r>
            <a:r>
              <a:rPr lang="nb-NO" dirty="0" err="1">
                <a:cs typeface="Calibri"/>
              </a:rPr>
              <a:t>that</a:t>
            </a:r>
            <a:r>
              <a:rPr lang="nb-NO" dirty="0">
                <a:cs typeface="Calibri"/>
              </a:rPr>
              <a:t> a </a:t>
            </a:r>
            <a:r>
              <a:rPr lang="nb-NO" dirty="0" err="1">
                <a:cs typeface="Calibri"/>
              </a:rPr>
              <a:t>smooth</a:t>
            </a:r>
            <a:r>
              <a:rPr lang="nb-NO" dirty="0">
                <a:cs typeface="Calibri"/>
              </a:rPr>
              <a:t> </a:t>
            </a:r>
            <a:r>
              <a:rPr lang="nb-NO" dirty="0" err="1">
                <a:cs typeface="Calibri"/>
              </a:rPr>
              <a:t>customer</a:t>
            </a:r>
            <a:r>
              <a:rPr lang="nb-NO" dirty="0">
                <a:cs typeface="Calibri"/>
              </a:rPr>
              <a:t> </a:t>
            </a:r>
            <a:r>
              <a:rPr lang="nb-NO" dirty="0" err="1">
                <a:cs typeface="Calibri"/>
              </a:rPr>
              <a:t>journey</a:t>
            </a:r>
            <a:r>
              <a:rPr lang="nb-NO" dirty="0">
                <a:cs typeface="Calibri"/>
              </a:rPr>
              <a:t> </a:t>
            </a:r>
            <a:r>
              <a:rPr lang="nb-NO" dirty="0" err="1">
                <a:cs typeface="Calibri"/>
              </a:rPr>
              <a:t>provides</a:t>
            </a:r>
            <a:r>
              <a:rPr lang="nb-NO" dirty="0">
                <a:cs typeface="Calibri"/>
              </a:rPr>
              <a:t> a </a:t>
            </a:r>
            <a:r>
              <a:rPr lang="nb-NO" dirty="0" err="1">
                <a:cs typeface="Calibri"/>
              </a:rPr>
              <a:t>competitive</a:t>
            </a:r>
            <a:r>
              <a:rPr lang="nb-NO" dirty="0">
                <a:cs typeface="Calibri"/>
              </a:rPr>
              <a:t> </a:t>
            </a:r>
            <a:r>
              <a:rPr lang="nb-NO" dirty="0" err="1">
                <a:cs typeface="Calibri"/>
              </a:rPr>
              <a:t>advantage</a:t>
            </a:r>
            <a:r>
              <a:rPr lang="nb-NO" dirty="0">
                <a:cs typeface="Calibri"/>
              </a:rPr>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73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effectLst/>
                <a:latin typeface="Palatino Linotype" panose="02040502050505030304" pitchFamily="18" charset="0"/>
                <a:ea typeface="DengXian" panose="02010600030101010101" pitchFamily="2" charset="-122"/>
              </a:rPr>
              <a:t>SuperOffice CRM is a platform </a:t>
            </a:r>
            <a:r>
              <a:rPr lang="en-US" sz="1800" dirty="0">
                <a:effectLst/>
                <a:latin typeface="Palatino Linotype" panose="02040502050505030304" pitchFamily="18" charset="0"/>
                <a:ea typeface="DengXian" panose="02010600030101010101" pitchFamily="2" charset="-122"/>
              </a:rPr>
              <a:t>that helps you convert your prospect and customer data into tangible actions and achieve your goals.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Palatino Linotype" panose="02040502050505030304" pitchFamily="18" charset="0"/>
                <a:ea typeface="DengXian" panose="02010600030101010101" pitchFamily="2" charset="-122"/>
              </a:rPr>
              <a:t>By connecting different customer data into one single view and optimizing workflows, SuperOffice CRM gives your sales, marketing and service professionals immediate access to all customer-related insights, helping them to foster stronger relationships and take informed actions to grow revenue. </a:t>
            </a: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The platform offer your teams a set of </a:t>
            </a:r>
            <a:r>
              <a:rPr lang="en-US" sz="1800" b="1" dirty="0">
                <a:effectLst/>
                <a:latin typeface="Times New Roman" panose="02020603050405020304" pitchFamily="18" charset="0"/>
                <a:ea typeface="DengXian" panose="02010600030101010101" pitchFamily="2" charset="-122"/>
              </a:rPr>
              <a:t>the core functionality </a:t>
            </a:r>
            <a:r>
              <a:rPr lang="en-US" sz="1800" dirty="0">
                <a:effectLst/>
                <a:latin typeface="Times New Roman" panose="02020603050405020304" pitchFamily="18" charset="0"/>
                <a:ea typeface="DengXian" panose="02010600030101010101" pitchFamily="2" charset="-122"/>
              </a:rPr>
              <a:t>that’s the basis of our system which ensures a shared view and the ability to work productively as individuals and collaborate as teams.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In addition, we offer </a:t>
            </a:r>
            <a:r>
              <a:rPr lang="en-US" sz="1800" b="1" dirty="0">
                <a:effectLst/>
                <a:latin typeface="Times New Roman" panose="02020603050405020304" pitchFamily="18" charset="0"/>
                <a:ea typeface="DengXian" panose="02010600030101010101" pitchFamily="2" charset="-122"/>
              </a:rPr>
              <a:t>deep functionality to support and improve your processes within sales, marketing and service </a:t>
            </a:r>
            <a:r>
              <a:rPr lang="en-US" sz="1800" dirty="0">
                <a:effectLst/>
                <a:latin typeface="Times New Roman" panose="02020603050405020304" pitchFamily="18" charset="0"/>
                <a:ea typeface="DengXian" panose="02010600030101010101" pitchFamily="2" charset="-122"/>
              </a:rPr>
              <a:t>– individually and collectively. Whatever your business needs at this moment in time to grow.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Furthermore, SuperOffice contain a range of </a:t>
            </a:r>
            <a:r>
              <a:rPr lang="en-US" sz="1800" b="1" dirty="0">
                <a:effectLst/>
                <a:latin typeface="Times New Roman" panose="02020603050405020304" pitchFamily="18" charset="0"/>
                <a:ea typeface="DengXian" panose="02010600030101010101" pitchFamily="2" charset="-122"/>
              </a:rPr>
              <a:t>value-added capabilities </a:t>
            </a:r>
            <a:r>
              <a:rPr lang="en-US" sz="1800" dirty="0">
                <a:effectLst/>
                <a:latin typeface="Times New Roman" panose="02020603050405020304" pitchFamily="18" charset="0"/>
                <a:ea typeface="DengXian" panose="02010600030101010101" pitchFamily="2" charset="-122"/>
              </a:rPr>
              <a:t>that allow you design a CRM solution that fit your business now and in the future.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dirty="0">
                <a:effectLst/>
                <a:latin typeface="Times New Roman" panose="02020603050405020304" pitchFamily="18" charset="0"/>
                <a:ea typeface="DengXian" panose="02010600030101010101" pitchFamily="2" charset="-122"/>
              </a:rPr>
              <a:t>For example, you can benefit from capabilities such as: </a:t>
            </a:r>
          </a:p>
          <a:p>
            <a:pPr marL="0" marR="0">
              <a:spcBef>
                <a:spcPts val="0"/>
              </a:spcBef>
              <a:spcAft>
                <a:spcPts val="0"/>
              </a:spcAft>
            </a:pPr>
            <a:endParaRPr lang="en-US" sz="1800" dirty="0">
              <a:effectLst/>
              <a:latin typeface="Times New Roman" panose="02020603050405020304" pitchFamily="18" charset="0"/>
              <a:ea typeface="DengXian" panose="02010600030101010101" pitchFamily="2" charset="-122"/>
            </a:endParaRPr>
          </a:p>
          <a:p>
            <a:pPr marL="0" marR="0">
              <a:spcBef>
                <a:spcPts val="0"/>
              </a:spcBef>
              <a:spcAft>
                <a:spcPts val="0"/>
              </a:spcAft>
            </a:pPr>
            <a:r>
              <a:rPr lang="en-US" sz="1800" b="1" dirty="0">
                <a:effectLst/>
                <a:latin typeface="Times New Roman" panose="02020603050405020304" pitchFamily="18" charset="0"/>
                <a:ea typeface="DengXian" panose="02010600030101010101" pitchFamily="2" charset="-122"/>
              </a:rPr>
              <a:t>AI, integrations, customer engagement, and mobility </a:t>
            </a:r>
            <a:r>
              <a:rPr lang="en-US" sz="1800" dirty="0">
                <a:effectLst/>
                <a:latin typeface="Times New Roman" panose="02020603050405020304" pitchFamily="18" charset="0"/>
                <a:ea typeface="DengXian" panose="02010600030101010101" pitchFamily="2" charset="-122"/>
              </a:rPr>
              <a:t>of course. (More details on these below as required). </a:t>
            </a:r>
            <a:endParaRPr lang="en-US" dirty="0"/>
          </a:p>
          <a:p>
            <a:endParaRPr lang="en-US" dirty="0"/>
          </a:p>
          <a:p>
            <a:r>
              <a:rPr lang="nb-NO" dirty="0">
                <a:cs typeface="Calibri"/>
              </a:rPr>
              <a:t>All </a:t>
            </a:r>
            <a:r>
              <a:rPr lang="nb-NO" dirty="0" err="1">
                <a:cs typeface="Calibri"/>
              </a:rPr>
              <a:t>these</a:t>
            </a:r>
            <a:r>
              <a:rPr lang="nb-NO" dirty="0">
                <a:cs typeface="Calibri"/>
              </a:rPr>
              <a:t> </a:t>
            </a:r>
            <a:r>
              <a:rPr lang="nb-NO" dirty="0" err="1">
                <a:cs typeface="Calibri"/>
              </a:rPr>
              <a:t>are</a:t>
            </a:r>
            <a:r>
              <a:rPr lang="nb-NO" dirty="0">
                <a:cs typeface="Calibri"/>
              </a:rPr>
              <a:t> a part </a:t>
            </a:r>
            <a:r>
              <a:rPr lang="nb-NO" dirty="0" err="1">
                <a:cs typeface="Calibri"/>
              </a:rPr>
              <a:t>of</a:t>
            </a:r>
            <a:r>
              <a:rPr lang="nb-NO" dirty="0">
                <a:cs typeface="Calibri"/>
              </a:rPr>
              <a:t> </a:t>
            </a:r>
            <a:r>
              <a:rPr lang="nb-NO" dirty="0" err="1">
                <a:cs typeface="Calibri"/>
              </a:rPr>
              <a:t>the</a:t>
            </a:r>
            <a:r>
              <a:rPr lang="nb-NO" dirty="0">
                <a:cs typeface="Calibri"/>
              </a:rPr>
              <a:t> </a:t>
            </a:r>
            <a:r>
              <a:rPr lang="nb-NO" dirty="0" err="1">
                <a:cs typeface="Calibri"/>
              </a:rPr>
              <a:t>solution</a:t>
            </a:r>
            <a:r>
              <a:rPr lang="nb-NO" dirty="0">
                <a:cs typeface="Calibri"/>
              </a:rPr>
              <a:t> and </a:t>
            </a:r>
            <a:r>
              <a:rPr lang="nb-NO" dirty="0" err="1">
                <a:cs typeface="Calibri"/>
              </a:rPr>
              <a:t>ensures</a:t>
            </a:r>
            <a:r>
              <a:rPr lang="nb-NO" dirty="0">
                <a:cs typeface="Calibri"/>
              </a:rPr>
              <a:t> </a:t>
            </a:r>
            <a:r>
              <a:rPr lang="nb-NO" dirty="0" err="1">
                <a:cs typeface="Calibri"/>
              </a:rPr>
              <a:t>that</a:t>
            </a:r>
            <a:r>
              <a:rPr lang="nb-NO" dirty="0">
                <a:cs typeface="Calibri"/>
              </a:rPr>
              <a:t> </a:t>
            </a:r>
            <a:r>
              <a:rPr lang="nb-NO" dirty="0" err="1">
                <a:cs typeface="Calibri"/>
              </a:rPr>
              <a:t>your</a:t>
            </a:r>
            <a:r>
              <a:rPr lang="nb-NO" dirty="0">
                <a:cs typeface="Calibri"/>
              </a:rPr>
              <a:t> CRM </a:t>
            </a:r>
            <a:r>
              <a:rPr lang="nb-NO" dirty="0" err="1">
                <a:cs typeface="Calibri"/>
              </a:rPr>
              <a:t>solution</a:t>
            </a:r>
            <a:r>
              <a:rPr lang="nb-NO" dirty="0">
                <a:cs typeface="Calibri"/>
              </a:rPr>
              <a:t> support all </a:t>
            </a:r>
            <a:r>
              <a:rPr lang="nb-NO" dirty="0" err="1">
                <a:cs typeface="Calibri"/>
              </a:rPr>
              <a:t>aspects</a:t>
            </a:r>
            <a:r>
              <a:rPr lang="nb-NO" dirty="0">
                <a:cs typeface="Calibri"/>
              </a:rPr>
              <a:t> </a:t>
            </a:r>
            <a:r>
              <a:rPr lang="nb-NO" dirty="0" err="1">
                <a:cs typeface="Calibri"/>
              </a:rPr>
              <a:t>of</a:t>
            </a:r>
            <a:r>
              <a:rPr lang="nb-NO" dirty="0">
                <a:cs typeface="Calibri"/>
              </a:rPr>
              <a:t> </a:t>
            </a:r>
            <a:r>
              <a:rPr lang="nb-NO" dirty="0" err="1">
                <a:cs typeface="Calibri"/>
              </a:rPr>
              <a:t>your</a:t>
            </a:r>
            <a:r>
              <a:rPr lang="nb-NO" dirty="0">
                <a:cs typeface="Calibri"/>
              </a:rPr>
              <a:t> business </a:t>
            </a:r>
            <a:r>
              <a:rPr lang="nb-NO" dirty="0" err="1">
                <a:cs typeface="Calibri"/>
              </a:rPr>
              <a:t>you</a:t>
            </a:r>
            <a:r>
              <a:rPr lang="nb-NO" dirty="0">
                <a:cs typeface="Calibri"/>
              </a:rPr>
              <a:t> </a:t>
            </a:r>
            <a:r>
              <a:rPr lang="nb-NO" dirty="0" err="1">
                <a:cs typeface="Calibri"/>
              </a:rPr>
              <a:t>need</a:t>
            </a:r>
            <a:r>
              <a:rPr lang="nb-NO" dirty="0">
                <a:cs typeface="Calibri"/>
              </a:rPr>
              <a:t> and to </a:t>
            </a:r>
            <a:r>
              <a:rPr lang="nb-NO" dirty="0" err="1">
                <a:cs typeface="Calibri"/>
              </a:rPr>
              <a:t>help</a:t>
            </a:r>
            <a:r>
              <a:rPr lang="nb-NO" dirty="0">
                <a:cs typeface="Calibri"/>
              </a:rPr>
              <a:t> </a:t>
            </a:r>
            <a:r>
              <a:rPr lang="nb-NO" dirty="0" err="1">
                <a:cs typeface="Calibri"/>
              </a:rPr>
              <a:t>you</a:t>
            </a:r>
            <a:r>
              <a:rPr lang="nb-NO" dirty="0">
                <a:cs typeface="Calibri"/>
              </a:rPr>
              <a:t> turn </a:t>
            </a:r>
            <a:r>
              <a:rPr lang="nb-NO" dirty="0" err="1">
                <a:cs typeface="Calibri"/>
              </a:rPr>
              <a:t>your</a:t>
            </a:r>
            <a:r>
              <a:rPr lang="nb-NO" dirty="0">
                <a:cs typeface="Calibri"/>
              </a:rPr>
              <a:t> relationships </a:t>
            </a:r>
            <a:r>
              <a:rPr lang="nb-NO" dirty="0" err="1">
                <a:cs typeface="Calibri"/>
              </a:rPr>
              <a:t>into</a:t>
            </a:r>
            <a:r>
              <a:rPr lang="nb-NO" dirty="0">
                <a:cs typeface="Calibri"/>
              </a:rPr>
              <a:t> </a:t>
            </a:r>
            <a:r>
              <a:rPr lang="nb-NO" dirty="0" err="1">
                <a:cs typeface="Calibri"/>
              </a:rPr>
              <a:t>revenue</a:t>
            </a:r>
            <a:r>
              <a:rPr lang="nb-NO" dirty="0">
                <a:cs typeface="Calibri"/>
              </a:rPr>
              <a:t>. </a:t>
            </a:r>
          </a:p>
          <a:p>
            <a:endParaRPr lang="nb-NO" dirty="0">
              <a:cs typeface="Calibri"/>
            </a:endParaRPr>
          </a:p>
          <a:p>
            <a:r>
              <a:rPr lang="nb-NO" dirty="0">
                <a:cs typeface="Calibri"/>
              </a:rPr>
              <a:t>And </a:t>
            </a:r>
            <a:r>
              <a:rPr lang="nb-NO" dirty="0" err="1">
                <a:cs typeface="Calibri"/>
              </a:rPr>
              <a:t>some</a:t>
            </a:r>
            <a:r>
              <a:rPr lang="nb-NO" dirty="0">
                <a:cs typeface="Calibri"/>
              </a:rPr>
              <a:t> </a:t>
            </a:r>
            <a:r>
              <a:rPr lang="nb-NO" dirty="0" err="1">
                <a:cs typeface="Calibri"/>
              </a:rPr>
              <a:t>customers</a:t>
            </a:r>
            <a:r>
              <a:rPr lang="nb-NO" dirty="0">
                <a:cs typeface="Calibri"/>
              </a:rPr>
              <a:t> </a:t>
            </a:r>
            <a:r>
              <a:rPr lang="nb-NO" dirty="0" err="1">
                <a:cs typeface="Calibri"/>
              </a:rPr>
              <a:t>who</a:t>
            </a:r>
            <a:r>
              <a:rPr lang="nb-NO" dirty="0">
                <a:cs typeface="Calibri"/>
              </a:rPr>
              <a:t> have </a:t>
            </a:r>
            <a:r>
              <a:rPr lang="nb-NO" dirty="0" err="1">
                <a:cs typeface="Calibri"/>
              </a:rPr>
              <a:t>been</a:t>
            </a:r>
            <a:r>
              <a:rPr lang="nb-NO" dirty="0">
                <a:cs typeface="Calibri"/>
              </a:rPr>
              <a:t> </a:t>
            </a:r>
            <a:r>
              <a:rPr lang="nb-NO" dirty="0" err="1">
                <a:cs typeface="Calibri"/>
              </a:rPr>
              <a:t>growing</a:t>
            </a:r>
            <a:r>
              <a:rPr lang="nb-NO" dirty="0">
                <a:cs typeface="Calibri"/>
              </a:rPr>
              <a:t> </a:t>
            </a:r>
            <a:r>
              <a:rPr lang="nb-NO" dirty="0" err="1">
                <a:cs typeface="Calibri"/>
              </a:rPr>
              <a:t>using</a:t>
            </a:r>
            <a:r>
              <a:rPr lang="nb-NO" dirty="0">
                <a:cs typeface="Calibri"/>
              </a:rPr>
              <a:t> SuperOffice CRM </a:t>
            </a:r>
            <a:r>
              <a:rPr lang="nb-NO" dirty="0" err="1">
                <a:cs typeface="Calibri"/>
              </a:rPr>
              <a:t>include</a:t>
            </a:r>
            <a:r>
              <a:rPr lang="nb-NO" dirty="0">
                <a:cs typeface="Calibri"/>
              </a:rPr>
              <a:t>: CLICK</a:t>
            </a:r>
          </a:p>
          <a:p>
            <a:endParaRPr lang="nb-NO" dirty="0">
              <a:cs typeface="Calibri"/>
            </a:endParaRPr>
          </a:p>
          <a:p>
            <a:endParaRPr lang="nb-NO" dirty="0">
              <a:cs typeface="Calibri"/>
            </a:endParaRPr>
          </a:p>
          <a:p>
            <a:r>
              <a:rPr lang="en-US" b="1" dirty="0"/>
              <a:t>AI: </a:t>
            </a:r>
            <a:r>
              <a:rPr lang="en-US" dirty="0"/>
              <a:t>There is a lot of “hype” around Artificial Intelligence these days. The most important changes AI will bring to CRM involve automation (elimination of time-consuming manual tasks), as well as improvement of existing conversation tools / Chatbots. </a:t>
            </a:r>
            <a:br>
              <a:rPr lang="en-US" dirty="0"/>
            </a:br>
            <a:r>
              <a:rPr lang="en-US" dirty="0"/>
              <a:t>By using data, the chatbot will be able to predict the next question and provide additional information the customer may need. In the long run, these will be sophisticated enough so that we can not separate humans from machines.</a:t>
            </a:r>
          </a:p>
          <a:p>
            <a:endParaRPr lang="en-US" dirty="0"/>
          </a:p>
          <a:p>
            <a:r>
              <a:rPr lang="en-US" b="1" dirty="0"/>
              <a:t>Integrations: </a:t>
            </a:r>
            <a:r>
              <a:rPr lang="en-US" b="0" dirty="0"/>
              <a:t>S</a:t>
            </a:r>
            <a:r>
              <a:rPr lang="en-US" dirty="0"/>
              <a:t>tandard integrations are available in the form of apps (in our own App Store), as well as a number of well-documented and intuitive tools (APIs) for creating your own customizations.</a:t>
            </a:r>
          </a:p>
          <a:p>
            <a:r>
              <a:rPr lang="en-US" dirty="0"/>
              <a:t>All this allows companies to get an overall customer view and allows for more relevant, high quality customer service.</a:t>
            </a:r>
          </a:p>
          <a:p>
            <a:endParaRPr lang="en-US" dirty="0"/>
          </a:p>
          <a:p>
            <a:r>
              <a:rPr lang="en-US" b="1" dirty="0"/>
              <a:t>CEP</a:t>
            </a:r>
            <a:r>
              <a:rPr lang="en-US" dirty="0"/>
              <a:t>: SuperOffice’s platform for customer-facing applications. It includes a customer center, case management, Knowledge base, chat and web forms. Here we offer tools that can support and assist you in interacting with customers on the surfaces they operate.</a:t>
            </a:r>
          </a:p>
          <a:p>
            <a:endParaRPr lang="en-US" dirty="0"/>
          </a:p>
          <a:p>
            <a:r>
              <a:rPr lang="en-US" b="1" dirty="0"/>
              <a:t>Mobility</a:t>
            </a:r>
            <a:r>
              <a:rPr lang="en-US" dirty="0"/>
              <a:t>: about 48% of the world's population owns or has access to a smartphone (almost 100% of the western world). Increased use of mobile phones, increased use of home offices and working across more geographical distance have redefined the way many companies think and run their business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i="1" dirty="0">
                <a:effectLst/>
                <a:latin typeface="Arial" panose="020B0604020202020204" pitchFamily="34" charset="0"/>
                <a:ea typeface="Times New Roman" panose="02020603050405020304" pitchFamily="18" charset="0"/>
              </a:rPr>
              <a:t>Our mobile app </a:t>
            </a:r>
            <a:r>
              <a:rPr lang="en-US" sz="1800" dirty="0">
                <a:effectLst/>
                <a:latin typeface="Arial" panose="020B0604020202020204" pitchFamily="34" charset="0"/>
                <a:ea typeface="Times New Roman" panose="02020603050405020304" pitchFamily="18" charset="0"/>
              </a:rPr>
              <a:t>for phones and tablets lets you easily access all your important customer information at anytime and from anywhere. Get full access to your CRM data and perform urgent cases and tasks you have forgotten even if you’ve left the office and you’re away from your PC or Mac. Mobile CRM runs on Android and iOS.</a:t>
            </a:r>
            <a:endParaRPr lang="en-US" sz="1800" dirty="0">
              <a:effectLst/>
              <a:latin typeface="Times New Roman" panose="02020603050405020304" pitchFamily="18" charset="0"/>
              <a:ea typeface="Times New Roman" panose="02020603050405020304" pitchFamily="18" charset="0"/>
            </a:endParaRPr>
          </a:p>
          <a:p>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36144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Adapt this slide for each vertical/customer</a:t>
            </a:r>
          </a:p>
          <a:p>
            <a:r>
              <a:rPr lang="en-US" i="1" dirty="0"/>
              <a:t>Have a look at the customers we have in your line of business / vertical / etc.</a:t>
            </a:r>
          </a:p>
          <a:p>
            <a:endParaRPr lang="en-US" baseline="0" dirty="0"/>
          </a:p>
          <a:p>
            <a:r>
              <a:rPr lang="en-US" baseline="0" dirty="0"/>
              <a:t>We understand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2677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bg1"/>
                </a:solidFill>
              </a:rPr>
              <a:t>SuperOffice CRM is a modern solution that is designed to fuel your </a:t>
            </a:r>
            <a:r>
              <a:rPr lang="en-GB" sz="1200" b="1" dirty="0">
                <a:solidFill>
                  <a:schemeClr val="bg1"/>
                </a:solidFill>
              </a:rPr>
              <a:t>sales, marketing and customer service</a:t>
            </a:r>
            <a:r>
              <a:rPr lang="en-GB" sz="1200" b="0" dirty="0">
                <a:solidFill>
                  <a:schemeClr val="bg1"/>
                </a:solidFill>
              </a:rPr>
              <a:t> processes</a:t>
            </a:r>
            <a:r>
              <a:rPr lang="en-GB" sz="1200" dirty="0">
                <a:solidFill>
                  <a:schemeClr val="bg1"/>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All successful businesses share the same goal – to increase revenue and grow. To reach that goal, they need to treat every customer relationship as an opportunity.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SuperOffice CRM is a platform that is designed to help you convert your prospect and customer data into tangible actions and achieve your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By connecting different customer data into one single view and optimizing workflows, SuperOffice CRM gives your </a:t>
            </a:r>
            <a:r>
              <a:rPr lang="en-US" sz="1800" b="1" i="0" dirty="0">
                <a:solidFill>
                  <a:srgbClr val="000000"/>
                </a:solidFill>
                <a:effectLst/>
                <a:latin typeface="Palatino Linotype" panose="02040502050505030304" pitchFamily="18" charset="0"/>
              </a:rPr>
              <a:t>sales, marketing and sales professionals </a:t>
            </a:r>
            <a:r>
              <a:rPr lang="en-US" sz="1800" b="0" i="0" dirty="0">
                <a:solidFill>
                  <a:srgbClr val="000000"/>
                </a:solidFill>
                <a:effectLst/>
                <a:latin typeface="Palatino Linotype" panose="02040502050505030304" pitchFamily="18" charset="0"/>
              </a:rPr>
              <a:t>immediate access to all customer-related insights, helping them to foster stronger relationships and take informed actions to grow revenue.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i="0" dirty="0">
              <a:solidFill>
                <a:srgbClr val="000000"/>
              </a:solidFill>
              <a:effectLst/>
              <a:latin typeface="Palatino Linotype" panose="020405020505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dirty="0">
                <a:solidFill>
                  <a:srgbClr val="000000"/>
                </a:solidFill>
                <a:effectLst/>
                <a:latin typeface="Palatino Linotype" panose="02040502050505030304" pitchFamily="18" charset="0"/>
              </a:rPr>
              <a:t>At the core – you need to give your people a 360-degree customer view:</a:t>
            </a:r>
            <a:endParaRPr lang="en-GB" sz="1200" dirty="0">
              <a:solidFill>
                <a:schemeClr val="bg1"/>
              </a:solidFill>
            </a:endParaRP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75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kern="1200" dirty="0">
                <a:solidFill>
                  <a:srgbClr val="0C5D58"/>
                </a:solidFill>
                <a:effectLst/>
                <a:latin typeface="Lato"/>
                <a:ea typeface="+mn-ea"/>
                <a:cs typeface="+mn-cs"/>
              </a:rPr>
              <a:t>A </a:t>
            </a:r>
            <a:r>
              <a:rPr lang="en-US" sz="1200" b="1" i="0" u="none" kern="1200" dirty="0">
                <a:solidFill>
                  <a:srgbClr val="0C5D58"/>
                </a:solidFill>
                <a:effectLst/>
                <a:latin typeface="Lato"/>
                <a:ea typeface="+mn-ea"/>
                <a:cs typeface="+mn-cs"/>
              </a:rPr>
              <a:t>360-degree customer overview </a:t>
            </a:r>
            <a:r>
              <a:rPr lang="en-US" sz="1200" b="0" i="0" u="none" kern="1200" dirty="0">
                <a:solidFill>
                  <a:srgbClr val="0C5D58"/>
                </a:solidFill>
                <a:effectLst/>
                <a:latin typeface="Lato"/>
                <a:ea typeface="+mn-ea"/>
                <a:cs typeface="+mn-cs"/>
              </a:rPr>
              <a:t>is a collection of all customer data in one place. It allows you to find all customer info, data on all past and present purchases, all conversations with customer service, as well as a record of customer behavior on social media channels.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It shows a relationship as an ongoing loop with all the touchpoints where the customer is in contact with the brand.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Without this shared collected view, it’s rather challenging to know what each team is doing and collaborate effectively. One effect we often see after implementing SuperOffice CRM at customers’ is the removal of information silos, which frees up the time otherwise spent on finding the necessary information to provide seamless customer experience.  </a:t>
            </a: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In addition to </a:t>
            </a:r>
            <a:r>
              <a:rPr lang="en-US" sz="1200" b="1" i="0" u="none" kern="1200" dirty="0">
                <a:solidFill>
                  <a:srgbClr val="0C5D58"/>
                </a:solidFill>
                <a:effectLst/>
                <a:latin typeface="Lato"/>
                <a:ea typeface="+mn-ea"/>
                <a:cs typeface="+mn-cs"/>
              </a:rPr>
              <a:t>what </a:t>
            </a:r>
            <a:r>
              <a:rPr lang="en-US" sz="1200" b="0" i="0" u="none" kern="1200" dirty="0">
                <a:solidFill>
                  <a:srgbClr val="0C5D58"/>
                </a:solidFill>
                <a:effectLst/>
                <a:latin typeface="Lato"/>
                <a:ea typeface="+mn-ea"/>
                <a:cs typeface="+mn-cs"/>
              </a:rPr>
              <a:t>your CRM solution is able to support your processes with, it is also very much a question of </a:t>
            </a:r>
            <a:r>
              <a:rPr lang="en-US" sz="1200" b="1" i="0" u="none" kern="1200" dirty="0">
                <a:solidFill>
                  <a:srgbClr val="0C5D58"/>
                </a:solidFill>
                <a:effectLst/>
                <a:latin typeface="Lato"/>
                <a:ea typeface="+mn-ea"/>
                <a:cs typeface="+mn-cs"/>
              </a:rPr>
              <a:t>how</a:t>
            </a:r>
            <a:r>
              <a:rPr lang="en-US" sz="1200" b="0" i="0" u="none" kern="1200" dirty="0">
                <a:solidFill>
                  <a:srgbClr val="0C5D58"/>
                </a:solidFill>
                <a:effectLst/>
                <a:latin typeface="Lato"/>
                <a:ea typeface="+mn-ea"/>
                <a:cs typeface="+mn-cs"/>
              </a:rPr>
              <a:t>. How does it help you do things better, faster, save you time and allow your team to focus on what matters – namely building sustainable and profitable customer relationships. Let me give you a short introduction and overview of what we can bring to the table: </a:t>
            </a:r>
          </a:p>
          <a:p>
            <a:endParaRPr lang="en-US" sz="1200" b="0" i="0" u="none" kern="1200" dirty="0">
              <a:solidFill>
                <a:srgbClr val="0C5D58"/>
              </a:solidFill>
              <a:effectLst/>
              <a:latin typeface="Lato"/>
              <a:ea typeface="+mn-ea"/>
              <a:cs typeface="+mn-cs"/>
            </a:endParaRPr>
          </a:p>
          <a:p>
            <a:endParaRPr lang="en-US" sz="1200" b="0" i="0" u="none" kern="1200" dirty="0">
              <a:solidFill>
                <a:srgbClr val="0C5D58"/>
              </a:solidFill>
              <a:effectLst/>
              <a:latin typeface="Lato"/>
              <a:ea typeface="+mn-ea"/>
              <a:cs typeface="+mn-cs"/>
            </a:endParaRPr>
          </a:p>
          <a:p>
            <a:r>
              <a:rPr lang="en-US" sz="1200" b="0" i="0" u="none" kern="1200" dirty="0">
                <a:solidFill>
                  <a:srgbClr val="0C5D58"/>
                </a:solidFill>
                <a:effectLst/>
                <a:latin typeface="Lato"/>
                <a:ea typeface="+mn-ea"/>
                <a:cs typeface="+mn-cs"/>
              </a:rPr>
              <a:t>Starting with: CLICK</a:t>
            </a:r>
          </a:p>
          <a:p>
            <a:endParaRPr lang="nb-NO" sz="1200" b="0" i="0" u="sng" kern="1200" dirty="0">
              <a:solidFill>
                <a:srgbClr val="0C5D58"/>
              </a:solidFill>
              <a:effectLst/>
              <a:latin typeface="Lato"/>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1195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274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5961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SuperOffice Marketing can help you with this as well as enable you to communicate with your prospects and customers with the right message at the right time. </a:t>
            </a:r>
          </a:p>
          <a:p>
            <a:r>
              <a:rPr lang="en-US" dirty="0"/>
              <a:t>Let me go through this in a little bit in more detail: CLICK</a:t>
            </a:r>
          </a:p>
        </p:txBody>
      </p:sp>
      <p:sp>
        <p:nvSpPr>
          <p:cNvPr id="4" name="Slide Number Placeholder 3"/>
          <p:cNvSpPr>
            <a:spLocks noGrp="1"/>
          </p:cNvSpPr>
          <p:nvPr>
            <p:ph type="sldNum" sz="quarter" idx="5"/>
          </p:nvPr>
        </p:nvSpPr>
        <p:spPr/>
        <p:txBody>
          <a:bodyPr/>
          <a:lstStyle/>
          <a:p>
            <a:fld id="{7D01D8F5-F81D-C84A-98C1-750C41B6CE4F}" type="slidenum">
              <a:rPr lang="en-NO" smtClean="0"/>
              <a:t>18</a:t>
            </a:fld>
            <a:endParaRPr lang="en-NO"/>
          </a:p>
        </p:txBody>
      </p:sp>
    </p:spTree>
    <p:extLst>
      <p:ext uri="{BB962C8B-B14F-4D97-AF65-F5344CB8AC3E}">
        <p14:creationId xmlns:p14="http://schemas.microsoft.com/office/powerpoint/2010/main" val="4272491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Automate how you collect leads:</a:t>
            </a:r>
          </a:p>
          <a:p>
            <a:r>
              <a:rPr lang="en-US" dirty="0"/>
              <a:t>Web forms in themselves are not something new - most companies use them. </a:t>
            </a:r>
          </a:p>
          <a:p>
            <a:endParaRPr lang="en-US" dirty="0"/>
          </a:p>
          <a:p>
            <a:r>
              <a:rPr lang="en-US" dirty="0"/>
              <a:t>What’s new is meeting your customers’ expectations in terms of quality of response, availability and response time. </a:t>
            </a:r>
          </a:p>
          <a:p>
            <a:endParaRPr lang="en-US" dirty="0"/>
          </a:p>
          <a:p>
            <a:r>
              <a:rPr lang="en-US" dirty="0"/>
              <a:t>Therefore, imagine that you offer to post </a:t>
            </a:r>
            <a:r>
              <a:rPr lang="en-US" b="1" dirty="0"/>
              <a:t>digital forms </a:t>
            </a:r>
            <a:r>
              <a:rPr lang="en-US" dirty="0"/>
              <a:t>on your website and give potential and existing customers an interactive experience where they can easily fill out and submit forms directly from their device, no matter where they are. </a:t>
            </a:r>
          </a:p>
          <a:p>
            <a:endParaRPr lang="en-US" dirty="0"/>
          </a:p>
          <a:p>
            <a:r>
              <a:rPr lang="en-US" dirty="0"/>
              <a:t>These are linked directly to your CRM system so that the information is created immediately, and notifications regarding privacy, legal basis and consent are sent to the customers automatically. </a:t>
            </a:r>
          </a:p>
          <a:p>
            <a:endParaRPr lang="en-US" dirty="0"/>
          </a:p>
          <a:p>
            <a:r>
              <a:rPr lang="en-US" dirty="0"/>
              <a:t>This makes it easier to collect data and be GDPR compliant. The system will create a task in the CRM database and send a notification to the person in your company who is responsible for the follow-up.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707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t>SuperOffice Marketing </a:t>
            </a:r>
            <a:r>
              <a:rPr lang="en-GB" sz="1200" dirty="0"/>
              <a:t>is designed to help you get your message out and connect with the right customers, at the right time. </a:t>
            </a:r>
          </a:p>
          <a:p>
            <a:endParaRPr lang="en-US" dirty="0"/>
          </a:p>
          <a:p>
            <a:r>
              <a:rPr lang="en-US" dirty="0"/>
              <a:t>Knowing exactly what you want to achieve with your mailing is the key to the success of any marketing campaign. It is basically about </a:t>
            </a:r>
            <a:r>
              <a:rPr lang="en-US" b="1" dirty="0"/>
              <a:t>defining the target group </a:t>
            </a:r>
            <a:r>
              <a:rPr lang="en-US" dirty="0"/>
              <a:t>(Who will receive information from you), </a:t>
            </a:r>
            <a:r>
              <a:rPr lang="en-US" b="1" dirty="0"/>
              <a:t>What do I want to communicate </a:t>
            </a:r>
            <a:r>
              <a:rPr lang="en-US" dirty="0"/>
              <a:t>(the message you want to convey), </a:t>
            </a:r>
            <a:r>
              <a:rPr lang="en-US" b="1" dirty="0"/>
              <a:t>When will I carry out the actual campaign / mailing </a:t>
            </a:r>
            <a:r>
              <a:rPr lang="en-US" dirty="0"/>
              <a:t>(</a:t>
            </a:r>
            <a:r>
              <a:rPr lang="en-US" dirty="0">
                <a:highlight>
                  <a:srgbClr val="FFFF00"/>
                </a:highlight>
              </a:rPr>
              <a:t>experiences you have made from previous about when recipients read the email</a:t>
            </a:r>
            <a:r>
              <a:rPr lang="en-US" dirty="0"/>
              <a:t>). And, last but not least, </a:t>
            </a:r>
            <a:r>
              <a:rPr lang="en-US" b="1" dirty="0"/>
              <a:t>How do I measure the effect of the campaign </a:t>
            </a:r>
            <a:r>
              <a:rPr lang="en-US" dirty="0"/>
              <a:t>(how many read, clicked on, ignored, failed, etc.). </a:t>
            </a:r>
          </a:p>
          <a:p>
            <a:endParaRPr lang="en-US" dirty="0"/>
          </a:p>
          <a:p>
            <a:r>
              <a:rPr lang="en-US" dirty="0"/>
              <a:t>SuperOffice CRM helps you find the right target group through powerful </a:t>
            </a:r>
            <a:r>
              <a:rPr lang="en-US" b="1" dirty="0"/>
              <a:t>search and selection </a:t>
            </a:r>
            <a:r>
              <a:rPr lang="en-US" dirty="0"/>
              <a:t>feature that draws on all kinds of information, including customer consents, interests, as well as demographics. You can even include past behavior when finding that target audience – for example, past attendance of events or meetings, or purchasing history – exactly because it is a part of your overall CRM solution and not a stand-alone email tool. </a:t>
            </a:r>
          </a:p>
          <a:p>
            <a:endParaRPr lang="en-US" dirty="0"/>
          </a:p>
          <a:p>
            <a:r>
              <a:rPr lang="en-US" dirty="0"/>
              <a:t>Then with the help of the easy to use drag-and-drop email editor you can create your message. You either can start by using any of the ready-made "out-of-the-box“ templates available or create your own. With its “privacy by design” features, SuperOffice CRM helps you respect various consent statuses when you send mailings. Respect of your customers’ privacy is fundamental in building trust. You can also measure the effect of your email communication through standard reports and statistics.</a:t>
            </a:r>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3548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36579347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406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Let’s take a closer look at SuperOffice Sales. </a:t>
            </a:r>
          </a:p>
          <a:p>
            <a:endParaRPr lang="en-US" b="1" u="none" dirty="0"/>
          </a:p>
          <a:p>
            <a:r>
              <a:rPr lang="en-US" b="1" u="none" dirty="0"/>
              <a:t>Starting with Sales Stakeholders: </a:t>
            </a:r>
            <a:r>
              <a:rPr lang="en-US" b="0" u="none" dirty="0"/>
              <a:t>In complex sales processes or in project sales, it's necessary to have control over all parties involved (partners, internal, suppliers, etc.) By using </a:t>
            </a:r>
            <a:r>
              <a:rPr lang="en-US" b="0" i="1" u="none" dirty="0"/>
              <a:t>Stakeholders</a:t>
            </a:r>
            <a:r>
              <a:rPr lang="en-US" b="0" u="none" dirty="0"/>
              <a:t>, you will always have a complete overview of companies, people and roles being involved in the project. Especially when there are several people or teams involved in the sales projects. </a:t>
            </a:r>
          </a:p>
          <a:p>
            <a:r>
              <a:rPr lang="en-US" b="1" u="none" dirty="0"/>
              <a:t>Sales guide </a:t>
            </a:r>
            <a:r>
              <a:rPr lang="en-US" b="0" u="none" dirty="0"/>
              <a:t>The guide takes the salespeople through each step of the sales process, automatically provides suggestions for documents that must be created along the way, while suggesting which activities should be carried out in each phase and which tools should be used to gain control and progress in the process. It’s a great help to work in a structured and smarter way. Build the sales guide on your best practices – it’s like cloning your top salespeople </a:t>
            </a:r>
            <a:r>
              <a:rPr lang="en-US" b="0" u="none" dirty="0">
                <a:sym typeface="Wingdings" panose="05000000000000000000" pitchFamily="2" charset="2"/>
              </a:rPr>
              <a:t></a:t>
            </a:r>
            <a:endParaRPr lang="en-US" b="0" u="none" dirty="0"/>
          </a:p>
          <a:p>
            <a:r>
              <a:rPr lang="en-US" b="0" u="none" dirty="0"/>
              <a:t> </a:t>
            </a:r>
          </a:p>
          <a:p>
            <a:r>
              <a:rPr lang="en-US" b="1" u="none" dirty="0"/>
              <a:t>Quotes / Products: </a:t>
            </a:r>
            <a:r>
              <a:rPr lang="en-US" b="0" u="none" dirty="0"/>
              <a:t>We know that preparing quotes is one of the more time-consuming and important tasks salespeople spend a lot of time on. SuperOffice CRM helps you by streamlining the offer process and assists sellers in preparing professional quotes/offers. </a:t>
            </a:r>
          </a:p>
          <a:p>
            <a:r>
              <a:rPr lang="en-US" b="0" u="none" dirty="0"/>
              <a:t>You select the product and quantity from the product register and enter discounts (can be retrieved directly from the ERP system), then an offer is created automatically. At the same time, the pipeline is updated with the amount and sale date. Once the quote has been generated and sent to the customer, SuperOffice CRM will remind you to follow up on it. SuperOffice CRM also provides an overview of the different versions of the offer, so you always know what you have offered when. These tools can help your salespeople stay on top of the sales process and create a smooth and professional purchasing experience for your customers.  </a:t>
            </a:r>
          </a:p>
          <a:p>
            <a:endParaRPr lang="en-US" b="1" u="none" dirty="0"/>
          </a:p>
          <a:p>
            <a:r>
              <a:rPr lang="en-US" b="1" u="none" dirty="0"/>
              <a:t>Reports / Forecasts: </a:t>
            </a:r>
            <a:r>
              <a:rPr lang="en-US" b="0" u="none" dirty="0"/>
              <a:t>You also get a detailed overview of results, pipeline and activity levels for each individual employee or team through standard Dashboards with Drilldown functionality. This helps you make the right decisions on where you may need to improve processes or solve issues, as well as how you can take advantage of new opportunities.</a:t>
            </a:r>
          </a:p>
          <a:p>
            <a:endParaRPr lang="en-US" b="0" u="none" dirty="0"/>
          </a:p>
          <a:p>
            <a:r>
              <a:rPr lang="en-US" b="0" u="none" dirty="0"/>
              <a:t>And in addition, there are a range </a:t>
            </a:r>
            <a:r>
              <a:rPr lang="en-US" b="1" u="none" dirty="0"/>
              <a:t>of apps relevant to help Sales people </a:t>
            </a:r>
            <a:r>
              <a:rPr lang="en-US" b="0" u="none" dirty="0"/>
              <a:t>save time or provide better customer experiences together with SuperOffice. These apps are seamlessly connected to SuperOffice and unlike past integration projects, are standardized and robust connections. </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By giving your salespeople the tools they need to close more deals and optimize workflows, </a:t>
            </a:r>
            <a:r>
              <a:rPr lang="en-US" sz="1200" b="1" dirty="0"/>
              <a:t>SuperOffice Sales </a:t>
            </a:r>
            <a:r>
              <a:rPr lang="en-US" sz="1200" dirty="0"/>
              <a:t>frees up the time for them to focus on turning relationships into revenue.</a:t>
            </a:r>
          </a:p>
          <a:p>
            <a:endParaRPr lang="nb-NO" b="1" u="sng"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776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Lato"/>
              </a:rPr>
              <a:t>A RightNow Technologies </a:t>
            </a:r>
            <a:r>
              <a:rPr lang="en-US" b="0" i="0" u="sng" dirty="0">
                <a:solidFill>
                  <a:srgbClr val="0C5D58"/>
                </a:solidFill>
                <a:effectLst/>
                <a:latin typeface="Lato"/>
                <a:hlinkClick r:id="rId3"/>
              </a:rPr>
              <a:t>Customer Experience Report</a:t>
            </a:r>
            <a:r>
              <a:rPr lang="en-US" b="0" i="0" dirty="0">
                <a:solidFill>
                  <a:srgbClr val="000000"/>
                </a:solidFill>
                <a:effectLst/>
                <a:latin typeface="Lato"/>
              </a:rPr>
              <a:t> found that 86% of U.S. adults are willing to pay more for a better customer experience and 73% of U.S. adults said a friendly customer service made them fall in love with a brand. </a:t>
            </a:r>
          </a:p>
          <a:p>
            <a:r>
              <a:rPr lang="en-US" b="0" i="0" dirty="0">
                <a:solidFill>
                  <a:srgbClr val="000000"/>
                </a:solidFill>
                <a:effectLst/>
                <a:latin typeface="Lato"/>
              </a:rPr>
              <a:t>Not only will brands get happy, loyal customers but will see increased business.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28932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dirty="0"/>
              <a:t>SuperOffice Service </a:t>
            </a:r>
            <a:r>
              <a:rPr lang="nb-NO" dirty="0" err="1"/>
              <a:t>provide</a:t>
            </a:r>
            <a:r>
              <a:rPr lang="nb-NO" dirty="0"/>
              <a:t> </a:t>
            </a:r>
            <a:r>
              <a:rPr lang="nb-NO" dirty="0" err="1"/>
              <a:t>you</a:t>
            </a:r>
            <a:r>
              <a:rPr lang="nb-NO" dirty="0"/>
              <a:t> </a:t>
            </a:r>
            <a:r>
              <a:rPr lang="nb-NO" dirty="0" err="1"/>
              <a:t>the</a:t>
            </a:r>
            <a:r>
              <a:rPr lang="nb-NO" dirty="0"/>
              <a:t> </a:t>
            </a:r>
            <a:r>
              <a:rPr lang="nb-NO" dirty="0" err="1"/>
              <a:t>tools</a:t>
            </a:r>
            <a:r>
              <a:rPr lang="nb-NO" dirty="0"/>
              <a:t> </a:t>
            </a:r>
            <a:r>
              <a:rPr lang="nb-NO" dirty="0" err="1"/>
              <a:t>your</a:t>
            </a:r>
            <a:r>
              <a:rPr lang="nb-NO" dirty="0"/>
              <a:t> team </a:t>
            </a:r>
            <a:r>
              <a:rPr lang="nb-NO" dirty="0" err="1"/>
              <a:t>needs</a:t>
            </a:r>
            <a:r>
              <a:rPr lang="nb-NO" dirty="0"/>
              <a:t> to deliver </a:t>
            </a:r>
            <a:r>
              <a:rPr lang="nb-NO" dirty="0" err="1"/>
              <a:t>great</a:t>
            </a:r>
            <a:r>
              <a:rPr lang="nb-NO" dirty="0"/>
              <a:t> </a:t>
            </a:r>
            <a:r>
              <a:rPr lang="nb-NO" dirty="0" err="1"/>
              <a:t>customer</a:t>
            </a:r>
            <a:r>
              <a:rPr lang="nb-NO" dirty="0"/>
              <a:t> </a:t>
            </a:r>
            <a:r>
              <a:rPr lang="nb-NO" dirty="0" err="1"/>
              <a:t>experiences</a:t>
            </a:r>
            <a:r>
              <a:rPr lang="nb-NO" dirty="0"/>
              <a:t>, </a:t>
            </a:r>
            <a:r>
              <a:rPr lang="nb-NO" dirty="0" err="1"/>
              <a:t>everytime</a:t>
            </a:r>
            <a:r>
              <a:rPr lang="nb-NO" dirty="0"/>
              <a:t>. </a:t>
            </a:r>
            <a:r>
              <a:rPr lang="nb-NO" dirty="0" err="1"/>
              <a:t>Add</a:t>
            </a:r>
            <a:r>
              <a:rPr lang="nb-NO" dirty="0"/>
              <a:t> </a:t>
            </a:r>
            <a:r>
              <a:rPr lang="nb-NO" dirty="0" err="1"/>
              <a:t>the</a:t>
            </a:r>
            <a:r>
              <a:rPr lang="nb-NO" dirty="0"/>
              <a:t> </a:t>
            </a:r>
            <a:r>
              <a:rPr lang="nb-NO" dirty="0" err="1"/>
              <a:t>Customer</a:t>
            </a:r>
            <a:r>
              <a:rPr lang="nb-NO" dirty="0"/>
              <a:t> </a:t>
            </a:r>
            <a:r>
              <a:rPr lang="nb-NO" dirty="0" err="1"/>
              <a:t>Engagement</a:t>
            </a:r>
            <a:r>
              <a:rPr lang="nb-NO" dirty="0"/>
              <a:t> Platform side, and </a:t>
            </a:r>
            <a:r>
              <a:rPr lang="nb-NO" dirty="0" err="1"/>
              <a:t>you</a:t>
            </a:r>
            <a:r>
              <a:rPr lang="nb-NO" dirty="0"/>
              <a:t> </a:t>
            </a:r>
            <a:r>
              <a:rPr lang="nb-NO" dirty="0" err="1"/>
              <a:t>also</a:t>
            </a:r>
            <a:r>
              <a:rPr lang="nb-NO" dirty="0"/>
              <a:t> </a:t>
            </a:r>
            <a:r>
              <a:rPr lang="nb-NO" dirty="0" err="1"/>
              <a:t>empower</a:t>
            </a:r>
            <a:r>
              <a:rPr lang="nb-NO" dirty="0"/>
              <a:t> </a:t>
            </a:r>
            <a:r>
              <a:rPr lang="nb-NO" dirty="0" err="1"/>
              <a:t>your</a:t>
            </a:r>
            <a:r>
              <a:rPr lang="nb-NO" dirty="0"/>
              <a:t> </a:t>
            </a:r>
            <a:r>
              <a:rPr lang="nb-NO" dirty="0" err="1"/>
              <a:t>customers</a:t>
            </a:r>
            <a:r>
              <a:rPr lang="nb-NO" dirty="0"/>
              <a:t> to service </a:t>
            </a:r>
            <a:r>
              <a:rPr lang="nb-NO" dirty="0" err="1"/>
              <a:t>themselves</a:t>
            </a:r>
            <a:r>
              <a:rPr lang="nb-NO" dirty="0"/>
              <a:t> </a:t>
            </a:r>
            <a:r>
              <a:rPr lang="nb-NO" dirty="0" err="1"/>
              <a:t>on</a:t>
            </a:r>
            <a:r>
              <a:rPr lang="nb-NO" dirty="0"/>
              <a:t> </a:t>
            </a:r>
            <a:r>
              <a:rPr lang="nb-NO" dirty="0" err="1"/>
              <a:t>their</a:t>
            </a:r>
            <a:r>
              <a:rPr lang="nb-NO" dirty="0"/>
              <a:t> terms. Let </a:t>
            </a:r>
            <a:r>
              <a:rPr lang="nb-NO" dirty="0" err="1"/>
              <a:t>me</a:t>
            </a:r>
            <a:r>
              <a:rPr lang="nb-NO" dirty="0"/>
              <a:t> </a:t>
            </a:r>
            <a:r>
              <a:rPr lang="nb-NO" dirty="0" err="1"/>
              <a:t>provide</a:t>
            </a:r>
            <a:r>
              <a:rPr lang="nb-NO" dirty="0"/>
              <a:t> </a:t>
            </a:r>
            <a:r>
              <a:rPr lang="nb-NO" dirty="0" err="1"/>
              <a:t>you</a:t>
            </a:r>
            <a:r>
              <a:rPr lang="nb-NO" dirty="0"/>
              <a:t> </a:t>
            </a:r>
            <a:r>
              <a:rPr lang="nb-NO" dirty="0" err="1"/>
              <a:t>with</a:t>
            </a:r>
            <a:r>
              <a:rPr lang="nb-NO" dirty="0"/>
              <a:t> a more </a:t>
            </a:r>
            <a:r>
              <a:rPr lang="nb-NO" dirty="0" err="1"/>
              <a:t>detailed</a:t>
            </a:r>
            <a:r>
              <a:rPr lang="nb-NO" dirty="0"/>
              <a:t> </a:t>
            </a:r>
            <a:r>
              <a:rPr lang="nb-NO" dirty="0" err="1"/>
              <a:t>overview</a:t>
            </a:r>
            <a:r>
              <a:rPr lang="nb-NO" dirty="0"/>
              <a:t> </a:t>
            </a:r>
            <a:r>
              <a:rPr lang="nb-NO" dirty="0" err="1"/>
              <a:t>of</a:t>
            </a:r>
            <a:r>
              <a:rPr lang="nb-NO" dirty="0"/>
              <a:t> </a:t>
            </a:r>
            <a:r>
              <a:rPr lang="nb-NO" dirty="0" err="1"/>
              <a:t>some</a:t>
            </a:r>
            <a:r>
              <a:rPr lang="nb-NO" dirty="0"/>
              <a:t> </a:t>
            </a:r>
            <a:r>
              <a:rPr lang="nb-NO" dirty="0" err="1"/>
              <a:t>of</a:t>
            </a:r>
            <a:r>
              <a:rPr lang="nb-NO" dirty="0"/>
              <a:t> </a:t>
            </a:r>
            <a:r>
              <a:rPr lang="nb-NO" dirty="0" err="1"/>
              <a:t>the</a:t>
            </a:r>
            <a:r>
              <a:rPr lang="nb-NO" dirty="0"/>
              <a:t> </a:t>
            </a:r>
            <a:r>
              <a:rPr lang="nb-NO" dirty="0" err="1"/>
              <a:t>possibilities</a:t>
            </a:r>
            <a:r>
              <a:rPr lang="nb-NO" dirty="0"/>
              <a:t>: </a:t>
            </a:r>
          </a:p>
          <a:p>
            <a:r>
              <a:rPr lang="nb-NO"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874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Service</a:t>
            </a:r>
          </a:p>
          <a:p>
            <a:r>
              <a:rPr lang="en-US" b="0" u="none" dirty="0"/>
              <a:t>Our CRM solution is built to </a:t>
            </a:r>
            <a:r>
              <a:rPr lang="en-US" b="1" u="none" dirty="0"/>
              <a:t>receive, track and follow up on customer inquiries </a:t>
            </a:r>
            <a:r>
              <a:rPr lang="en-US" b="0" u="none" dirty="0"/>
              <a:t>regardless of the channel (email, phone, chat, webform, etc.). The employees will have access to the functions needed to respond quickly, consistently and efficiently. At the same time, you get an overview of the entire process, based on the real-time data, so that you have full control over customer requests and your employees’ performance. </a:t>
            </a:r>
          </a:p>
          <a:p>
            <a:endParaRPr lang="en-US" b="0" u="none" dirty="0"/>
          </a:p>
          <a:p>
            <a:r>
              <a:rPr lang="en-US" b="0" u="none" dirty="0"/>
              <a:t>SuperOffice Service is flexible and easy to customize. You can set up </a:t>
            </a:r>
            <a:r>
              <a:rPr lang="en-US" b="1" u="none" dirty="0"/>
              <a:t>workflows, triggers and tasks </a:t>
            </a:r>
            <a:r>
              <a:rPr lang="en-US" b="0" u="none" dirty="0"/>
              <a:t>that suit you and your business needs. </a:t>
            </a:r>
            <a:r>
              <a:rPr lang="en-US" b="1" u="none" dirty="0"/>
              <a:t>Automatic answers and intelligent case flow </a:t>
            </a:r>
            <a:r>
              <a:rPr lang="en-US" b="0" u="none" dirty="0"/>
              <a:t>ensure that your customers always get the attention they deserve, and that the right person helps them at the right time.</a:t>
            </a:r>
          </a:p>
          <a:p>
            <a:endParaRPr lang="en-US" b="0" u="none" dirty="0"/>
          </a:p>
          <a:p>
            <a:r>
              <a:rPr lang="en-US" b="0" u="none" dirty="0"/>
              <a:t>Each request is automatically assigned a </a:t>
            </a:r>
            <a:r>
              <a:rPr lang="en-US" b="1" u="none" dirty="0"/>
              <a:t>unique reference number </a:t>
            </a:r>
            <a:r>
              <a:rPr lang="en-US" b="0" u="none" dirty="0"/>
              <a:t>and a place in the queue system. The number tracks all communication related to the inquiry. The layout makes employees more focused and efficient, and you avoid personal preferences and unanswered inquiries. With </a:t>
            </a:r>
            <a:r>
              <a:rPr lang="en-US" b="1" u="none" dirty="0"/>
              <a:t>automatic categorization and assignment to the right person</a:t>
            </a:r>
            <a:r>
              <a:rPr lang="en-US" b="0" u="none" dirty="0"/>
              <a:t>, you save a lot of time and resources. Setting up email accounts and filtering by keywords is easy, and you no longer have to waste time sorting and distributing your inquiries. If a request is left unanswered after a defined time period, the system will automatically escalate the case.</a:t>
            </a:r>
          </a:p>
          <a:p>
            <a:endParaRPr lang="en-US" b="0" u="none" dirty="0"/>
          </a:p>
          <a:p>
            <a:r>
              <a:rPr lang="en-US" b="1" u="none" dirty="0"/>
              <a:t>Statistics: </a:t>
            </a:r>
            <a:r>
              <a:rPr lang="en-US" b="0" u="none" dirty="0"/>
              <a:t>You can use built-in functions in SuperOffice Service to gain insight into how companies and teams perform in real time. A brief glance at the dashboard gives you an immediate insight into the status of inquiries and open cases in the queue. SuperOffice CRM also automatically analyzes historical data. The system shows you exactly how the inquiries have developed, and how the service team has performed over time, while highlighting what you can improve.</a:t>
            </a:r>
          </a:p>
          <a:p>
            <a:endParaRPr lang="en-US"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a:cs typeface="Arial"/>
              </a:rPr>
              <a:t>By optimizing the support you provide to your customers with SuperOffice Service, you will retain more customers and increase your revenue.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45526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9751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SuperOffice CRM, powered by its </a:t>
            </a:r>
            <a:r>
              <a:rPr lang="en-US" sz="1200" b="1" dirty="0">
                <a:latin typeface="Arial"/>
                <a:cs typeface="Arial"/>
              </a:rPr>
              <a:t>Customer Engagement Platform</a:t>
            </a:r>
            <a:r>
              <a:rPr lang="en-US" sz="1200" dirty="0">
                <a:latin typeface="Arial"/>
                <a:cs typeface="Arial"/>
              </a:rPr>
              <a:t>, is your best way to connect with your customers. To empower them to service themselves. </a:t>
            </a:r>
            <a:endParaRPr lang="en-US" sz="1200" dirty="0"/>
          </a:p>
          <a:p>
            <a:endParaRPr lang="en-US" b="0" dirty="0"/>
          </a:p>
          <a:p>
            <a:r>
              <a:rPr lang="en-US" b="0" dirty="0"/>
              <a:t>If we take what we know about the customer's behavior and expectations of their suppliers. </a:t>
            </a:r>
          </a:p>
          <a:p>
            <a:r>
              <a:rPr lang="en-US" b="0" dirty="0"/>
              <a:t>Imagine a solution where customers (within B2B) log in to a portal (like “my page”) where the information in your CRM is available to them. </a:t>
            </a:r>
          </a:p>
          <a:p>
            <a:r>
              <a:rPr lang="en-US" b="0" dirty="0"/>
              <a:t>Here the customer gets immediate insight into Company information, employees in their company, the opportunity to change their own data. </a:t>
            </a:r>
          </a:p>
          <a:p>
            <a:r>
              <a:rPr lang="en-US" b="0" dirty="0"/>
              <a:t>As well as extended customer service where the logged in person can get access to the history of their inquiries/requests, as well as is able to file a new request.</a:t>
            </a:r>
          </a:p>
          <a:p>
            <a:r>
              <a:rPr lang="en-US" b="0" dirty="0"/>
              <a:t>They can chat with the vendor, fill out order forms, book appointments, get an overview of their invoice history and agreements / contracts, as well as insights into reports and dashboards. </a:t>
            </a:r>
          </a:p>
          <a:p>
            <a:r>
              <a:rPr lang="en-US" b="0" dirty="0"/>
              <a:t>This gives the customer the opportunity and tools to conduct excellent customer service via their own self-service portal.</a:t>
            </a:r>
          </a:p>
          <a:p>
            <a:endParaRPr lang="en-US" b="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Arial"/>
                <a:cs typeface="Arial"/>
              </a:rPr>
              <a:t>And when your customers feel connected to your company, it gets easier to make your relationships mutually beneficial and turn them into revenue. </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124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9760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none" dirty="0"/>
              <a:t>SuperOffice AI</a:t>
            </a:r>
          </a:p>
          <a:p>
            <a:r>
              <a:rPr lang="en-US" b="0" u="none" dirty="0"/>
              <a:t>With ever rising demands on customer service, how can CRM and AI technology help you exceed your customers’ expectations? </a:t>
            </a:r>
          </a:p>
          <a:p>
            <a:r>
              <a:rPr lang="en-US" b="0" u="none" dirty="0"/>
              <a:t>Take, for example, a company that operates in several countries, but their customer service / support agents are located one location and they have to attend to all customer inquiries. Yet, customers expect to be served in their local language. </a:t>
            </a:r>
          </a:p>
          <a:p>
            <a:r>
              <a:rPr lang="en-US" b="0" u="none" dirty="0"/>
              <a:t>A request from a customer is submitted. </a:t>
            </a:r>
          </a:p>
          <a:p>
            <a:endParaRPr lang="en-US" b="0" u="none" dirty="0"/>
          </a:p>
          <a:p>
            <a:r>
              <a:rPr lang="en-US" b="0" u="none" dirty="0"/>
              <a:t>This is an important customer who has a big problem and expects a quick and high-quality response. </a:t>
            </a:r>
          </a:p>
          <a:p>
            <a:r>
              <a:rPr lang="en-US" b="0" u="none" dirty="0"/>
              <a:t>Based on a service that uses natural language processing, the computer will work and interpret text as we humans do. By extracting opinions, content and sentiment expressed in the text. </a:t>
            </a:r>
          </a:p>
          <a:p>
            <a:r>
              <a:rPr lang="en-US" b="0" u="none" dirty="0"/>
              <a:t>The agents will get an opportunity to translate the request into their own language. You can also connect this function to the Chatbot in the system. </a:t>
            </a:r>
          </a:p>
          <a:p>
            <a:endParaRPr lang="en-US" sz="1800" b="0" i="0" dirty="0">
              <a:solidFill>
                <a:srgbClr val="000000"/>
              </a:solidFill>
              <a:effectLst/>
              <a:latin typeface="Palatino Linotype" panose="02040502050505030304" pitchFamily="18" charset="0"/>
            </a:endParaRPr>
          </a:p>
          <a:p>
            <a:r>
              <a:rPr lang="en-US" sz="1800" b="0" i="0" dirty="0">
                <a:solidFill>
                  <a:srgbClr val="000000"/>
                </a:solidFill>
                <a:effectLst/>
                <a:latin typeface="Palatino Linotype" panose="02040502050505030304" pitchFamily="18" charset="0"/>
              </a:rPr>
              <a:t>By embedding AI into your CRM solution and processes, SuperOffice AI makes complex tasks simple, freeing you to focus on what matters most – providing services that build strong and profitable relationships.    </a:t>
            </a:r>
            <a:endParaRPr lang="en-US" b="0" u="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4923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 Internet of Things and CRM.</a:t>
            </a:r>
          </a:p>
          <a:p>
            <a:endParaRPr lang="en-US" b="1" dirty="0"/>
          </a:p>
          <a:p>
            <a:r>
              <a:rPr lang="en-US" b="0" dirty="0"/>
              <a:t>Technology is connecting not just people, but also the things we use. IoT, in practice, means that all things/gadgets that we interact with daily are online: the freezer, refrigerator, heater, etc.</a:t>
            </a:r>
          </a:p>
          <a:p>
            <a:endParaRPr lang="en-US" b="0" dirty="0"/>
          </a:p>
          <a:p>
            <a:r>
              <a:rPr lang="en-US" b="0" dirty="0"/>
              <a:t>IoT can also be used to help improve our real human experiences through the services we provide. </a:t>
            </a:r>
          </a:p>
          <a:p>
            <a:endParaRPr lang="en-US" dirty="0"/>
          </a:p>
          <a:p>
            <a:r>
              <a:rPr lang="en-US" dirty="0"/>
              <a:t>So, </a:t>
            </a:r>
            <a:r>
              <a:rPr lang="en-US" b="1" dirty="0"/>
              <a:t>how does the CRM and IoT connection help you offer exceptional customer service</a:t>
            </a:r>
            <a:r>
              <a:rPr lang="en-US" dirty="0"/>
              <a: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7791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488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Let’s take a look at an example.</a:t>
            </a:r>
          </a:p>
          <a:p>
            <a:endParaRPr lang="en-US" b="0" dirty="0"/>
          </a:p>
          <a:p>
            <a:r>
              <a:rPr lang="en-US" b="0" dirty="0"/>
              <a:t>We have a customer who delivers chairs to their customers. Each chair has a built-in computer chip that will then be able to measure usage behavior, errors and omissions. </a:t>
            </a:r>
          </a:p>
          <a:p>
            <a:r>
              <a:rPr lang="en-US" b="0" dirty="0"/>
              <a:t>Let's look at how this, together with CRM technology, has helped this customer increase customer satisfaction and improve their own reputation.</a:t>
            </a:r>
          </a:p>
          <a:p>
            <a:r>
              <a:rPr lang="en-US" b="0" dirty="0"/>
              <a:t>When a fault or defect is discovered in the chair, it will automatically be able to report this to the supplier by creating a case in their CRM system. </a:t>
            </a:r>
          </a:p>
          <a:p>
            <a:r>
              <a:rPr lang="en-US" b="0" dirty="0"/>
              <a:t>The case will be linked to the correct chair, and we will notify the case officer via SMS. The content and priority of the case depends on the type of error registered by the chair.</a:t>
            </a:r>
          </a:p>
          <a:p>
            <a:r>
              <a:rPr lang="en-US" b="0" dirty="0"/>
              <a:t>The supplier will then be able to act correctly based on the type of error. </a:t>
            </a:r>
          </a:p>
          <a:p>
            <a:r>
              <a:rPr lang="en-US" b="0" dirty="0"/>
              <a:t>The behavior and history of the chairs are stored and displayed in the CRM system in real time. </a:t>
            </a:r>
          </a:p>
          <a:p>
            <a:r>
              <a:rPr lang="en-US" b="0" dirty="0"/>
              <a:t>Statistics and Dashboards can be extracted and monitored so that the supplier has 100% insight at all times.</a:t>
            </a:r>
          </a:p>
          <a:p>
            <a:endParaRPr lang="en-US" b="0" dirty="0"/>
          </a:p>
          <a:p>
            <a:r>
              <a:rPr lang="en-US" b="1" dirty="0"/>
              <a:t>Solving a problem before it arises is the ultimate customer service excellence</a:t>
            </a:r>
            <a:r>
              <a:rPr lang="en-US" b="0" dirty="0"/>
              <a:t>. </a:t>
            </a:r>
            <a:r>
              <a:rPr lang="en-US" b="0" dirty="0">
                <a:sym typeface="Wingdings" panose="05000000000000000000" pitchFamily="2" charset="2"/>
              </a:rPr>
              <a:t></a:t>
            </a:r>
          </a:p>
          <a:p>
            <a:endParaRPr lang="en-US" b="0" dirty="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sym typeface="Wingdings" panose="05000000000000000000" pitchFamily="2" charset="2"/>
              </a:rPr>
              <a:t>SuperOffice CRM is a modern and forward-thinking CRM solution that lets you embrace technology with your processes and people. </a:t>
            </a:r>
            <a:endParaRPr lang="en-GB" sz="1200" dirty="0"/>
          </a:p>
          <a:p>
            <a:endParaRPr lang="en-US" b="0" dirty="0">
              <a:sym typeface="Wingdings" panose="05000000000000000000" pitchFamily="2" charset="2"/>
            </a:endParaRPr>
          </a:p>
          <a:p>
            <a:endParaRPr lang="en-US" b="0" dirty="0">
              <a:sym typeface="Wingdings" panose="05000000000000000000" pitchFamily="2" charset="2"/>
            </a:endParaRP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705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sum up</a:t>
            </a:r>
            <a:r>
              <a:rPr lang="en-US" b="0" dirty="0"/>
              <a:t>, with SuperOffice CRM you gain </a:t>
            </a:r>
            <a:r>
              <a:rPr lang="en-US" b="1" dirty="0"/>
              <a:t>a modern, forward-thinking CRM solution that unites your business processes, utilizes the latest technology &amp; helps you grow your business. </a:t>
            </a:r>
          </a:p>
          <a:p>
            <a:endParaRPr lang="en-US" dirty="0"/>
          </a:p>
          <a:p>
            <a:r>
              <a:rPr lang="en-GB" sz="1200" dirty="0"/>
              <a:t>SuperOffice CRM offers the tools to optimize your processes and bridge the gap between customer data and revenue. </a:t>
            </a:r>
            <a:endParaRPr lang="en-US" dirty="0"/>
          </a:p>
          <a:p>
            <a:endParaRPr lang="en-US" dirty="0"/>
          </a:p>
          <a:p>
            <a:r>
              <a:rPr lang="en-US" dirty="0"/>
              <a:t>Because it is a </a:t>
            </a:r>
            <a:r>
              <a:rPr lang="en-US" b="1" dirty="0"/>
              <a:t>standard cloud-based application</a:t>
            </a:r>
            <a:r>
              <a:rPr lang="en-US" dirty="0"/>
              <a:t>, it allows you to get started fast and to follow the best practices of hundreds of thousands of CRM users. </a:t>
            </a:r>
          </a:p>
          <a:p>
            <a:endParaRPr lang="en-US" dirty="0"/>
          </a:p>
          <a:p>
            <a:r>
              <a:rPr lang="en-US" dirty="0"/>
              <a:t>A wide range of ready standardized </a:t>
            </a:r>
            <a:r>
              <a:rPr lang="en-US" b="1" dirty="0"/>
              <a:t>apps available in our App Store </a:t>
            </a:r>
            <a:r>
              <a:rPr lang="en-US" dirty="0"/>
              <a:t>help you connect your SuperOffice CRM with your other business tools. And with the help </a:t>
            </a:r>
            <a:r>
              <a:rPr lang="en-US" b="1" dirty="0"/>
              <a:t>powerful customization tools</a:t>
            </a:r>
            <a:r>
              <a:rPr lang="en-US" dirty="0"/>
              <a:t>, you can also customize your CRM solution to fit your business needs and expand it as your business grows.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9759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b-NO" noProof="0" dirty="0"/>
              <a:t>One </a:t>
            </a:r>
            <a:r>
              <a:rPr lang="nb-NO" noProof="0" dirty="0" err="1"/>
              <a:t>of</a:t>
            </a:r>
            <a:r>
              <a:rPr lang="nb-NO" noProof="0" dirty="0"/>
              <a:t> </a:t>
            </a:r>
            <a:r>
              <a:rPr lang="nb-NO" noProof="0" dirty="0" err="1"/>
              <a:t>the</a:t>
            </a:r>
            <a:r>
              <a:rPr lang="nb-NO" noProof="0" dirty="0"/>
              <a:t> </a:t>
            </a:r>
            <a:r>
              <a:rPr lang="nb-NO" noProof="0" dirty="0" err="1"/>
              <a:t>ways</a:t>
            </a:r>
            <a:r>
              <a:rPr lang="nb-NO" noProof="0" dirty="0"/>
              <a:t> </a:t>
            </a:r>
            <a:r>
              <a:rPr lang="nb-NO" noProof="0" dirty="0" err="1"/>
              <a:t>we</a:t>
            </a:r>
            <a:r>
              <a:rPr lang="nb-NO" noProof="0" dirty="0"/>
              <a:t> </a:t>
            </a:r>
            <a:r>
              <a:rPr lang="nb-NO" noProof="0" dirty="0" err="1"/>
              <a:t>ensure</a:t>
            </a:r>
            <a:r>
              <a:rPr lang="nb-NO" noProof="0" dirty="0"/>
              <a:t> </a:t>
            </a:r>
            <a:r>
              <a:rPr lang="nb-NO" noProof="0" dirty="0" err="1"/>
              <a:t>our</a:t>
            </a:r>
            <a:r>
              <a:rPr lang="nb-NO" noProof="0" dirty="0"/>
              <a:t> </a:t>
            </a:r>
            <a:r>
              <a:rPr lang="nb-NO" noProof="0" dirty="0" err="1"/>
              <a:t>customer</a:t>
            </a:r>
            <a:r>
              <a:rPr lang="nb-NO" noProof="0" dirty="0"/>
              <a:t> </a:t>
            </a:r>
            <a:r>
              <a:rPr lang="nb-NO" noProof="0" dirty="0" err="1"/>
              <a:t>achieve</a:t>
            </a:r>
            <a:r>
              <a:rPr lang="nb-NO" noProof="0" dirty="0"/>
              <a:t> </a:t>
            </a:r>
            <a:r>
              <a:rPr lang="nb-NO" noProof="0" dirty="0" err="1"/>
              <a:t>success</a:t>
            </a:r>
            <a:r>
              <a:rPr lang="nb-NO" noProof="0" dirty="0"/>
              <a:t> </a:t>
            </a:r>
            <a:r>
              <a:rPr lang="nb-NO" noProof="0" dirty="0" err="1"/>
              <a:t>with</a:t>
            </a:r>
            <a:r>
              <a:rPr lang="nb-NO" noProof="0" dirty="0"/>
              <a:t> SuperOffice is providing a </a:t>
            </a:r>
            <a:r>
              <a:rPr lang="nb-NO" noProof="0" dirty="0" err="1"/>
              <a:t>helping</a:t>
            </a:r>
            <a:r>
              <a:rPr lang="nb-NO" noProof="0" dirty="0"/>
              <a:t> hand from </a:t>
            </a:r>
            <a:r>
              <a:rPr lang="nb-NO" noProof="0" dirty="0" err="1"/>
              <a:t>the</a:t>
            </a:r>
            <a:r>
              <a:rPr lang="nb-NO" noProof="0" dirty="0"/>
              <a:t> start and </a:t>
            </a:r>
            <a:r>
              <a:rPr lang="nb-NO" noProof="0" dirty="0" err="1"/>
              <a:t>through</a:t>
            </a:r>
            <a:r>
              <a:rPr lang="nb-NO" noProof="0" dirty="0"/>
              <a:t> all </a:t>
            </a:r>
            <a:r>
              <a:rPr lang="nb-NO" noProof="0" dirty="0" err="1"/>
              <a:t>phases</a:t>
            </a:r>
            <a:r>
              <a:rPr lang="nb-NO" noProof="0" dirty="0"/>
              <a:t> </a:t>
            </a:r>
            <a:r>
              <a:rPr lang="nb-NO" noProof="0" dirty="0" err="1"/>
              <a:t>of</a:t>
            </a:r>
            <a:r>
              <a:rPr lang="nb-NO" noProof="0" dirty="0"/>
              <a:t> </a:t>
            </a:r>
            <a:r>
              <a:rPr lang="nb-NO" noProof="0" dirty="0" err="1"/>
              <a:t>your</a:t>
            </a:r>
            <a:r>
              <a:rPr lang="nb-NO" noProof="0" dirty="0"/>
              <a:t> CRM </a:t>
            </a:r>
            <a:r>
              <a:rPr lang="nb-NO" noProof="0" dirty="0" err="1"/>
              <a:t>implementation</a:t>
            </a:r>
            <a:r>
              <a:rPr lang="nb-NO" noProof="0" dirty="0"/>
              <a:t>. </a:t>
            </a:r>
          </a:p>
          <a:p>
            <a:endParaRPr lang="nb-NO" noProof="0" dirty="0"/>
          </a:p>
          <a:p>
            <a:r>
              <a:rPr lang="nb-NO" noProof="0" dirty="0" err="1"/>
              <a:t>We</a:t>
            </a:r>
            <a:r>
              <a:rPr lang="nb-NO" noProof="0" dirty="0"/>
              <a:t> bring </a:t>
            </a:r>
            <a:r>
              <a:rPr lang="nb-NO" noProof="0" dirty="0" err="1"/>
              <a:t>with</a:t>
            </a:r>
            <a:r>
              <a:rPr lang="nb-NO" noProof="0" dirty="0"/>
              <a:t> </a:t>
            </a:r>
            <a:r>
              <a:rPr lang="nb-NO" noProof="0" dirty="0" err="1"/>
              <a:t>us</a:t>
            </a:r>
            <a:r>
              <a:rPr lang="nb-NO" noProof="0" dirty="0"/>
              <a:t> a </a:t>
            </a:r>
            <a:r>
              <a:rPr lang="nb-NO" noProof="0" dirty="0" err="1"/>
              <a:t>well</a:t>
            </a:r>
            <a:r>
              <a:rPr lang="nb-NO" noProof="0" dirty="0"/>
              <a:t> </a:t>
            </a:r>
            <a:r>
              <a:rPr lang="nb-NO" noProof="0" dirty="0" err="1"/>
              <a:t>established</a:t>
            </a:r>
            <a:r>
              <a:rPr lang="nb-NO" noProof="0" dirty="0"/>
              <a:t> and </a:t>
            </a:r>
            <a:r>
              <a:rPr lang="nb-NO" noProof="0" dirty="0" err="1"/>
              <a:t>proven</a:t>
            </a:r>
            <a:r>
              <a:rPr lang="nb-NO" noProof="0" dirty="0"/>
              <a:t> </a:t>
            </a:r>
            <a:r>
              <a:rPr lang="nb-NO" noProof="0" dirty="0" err="1"/>
              <a:t>methodology</a:t>
            </a:r>
            <a:r>
              <a:rPr lang="nb-NO" noProof="0" dirty="0"/>
              <a:t> – </a:t>
            </a:r>
            <a:r>
              <a:rPr lang="nb-NO" noProof="0" dirty="0" err="1"/>
              <a:t>we</a:t>
            </a:r>
            <a:r>
              <a:rPr lang="nb-NO" noProof="0" dirty="0"/>
              <a:t> </a:t>
            </a:r>
            <a:r>
              <a:rPr lang="nb-NO" noProof="0" dirty="0" err="1"/>
              <a:t>call</a:t>
            </a:r>
            <a:r>
              <a:rPr lang="nb-NO" noProof="0" dirty="0"/>
              <a:t> it SuperOffice </a:t>
            </a:r>
            <a:r>
              <a:rPr lang="nb-NO" noProof="0" dirty="0" err="1"/>
              <a:t>implementation</a:t>
            </a:r>
            <a:r>
              <a:rPr lang="nb-NO" noProof="0" dirty="0"/>
              <a:t> Method – or SIM for </a:t>
            </a:r>
            <a:r>
              <a:rPr lang="nb-NO" noProof="0" dirty="0" err="1"/>
              <a:t>short</a:t>
            </a:r>
            <a:r>
              <a:rPr lang="nb-NO" noProof="0" dirty="0"/>
              <a:t>, </a:t>
            </a:r>
            <a:r>
              <a:rPr lang="nb-NO" noProof="0" dirty="0" err="1"/>
              <a:t>that</a:t>
            </a:r>
            <a:r>
              <a:rPr lang="nb-NO" noProof="0" dirty="0"/>
              <a:t> </a:t>
            </a:r>
            <a:r>
              <a:rPr lang="nb-NO" noProof="0" dirty="0" err="1"/>
              <a:t>oulines</a:t>
            </a:r>
            <a:r>
              <a:rPr lang="nb-NO" noProof="0" dirty="0"/>
              <a:t> </a:t>
            </a:r>
            <a:r>
              <a:rPr lang="nb-NO" noProof="0" dirty="0" err="1"/>
              <a:t>what</a:t>
            </a:r>
            <a:r>
              <a:rPr lang="nb-NO" noProof="0" dirty="0"/>
              <a:t> </a:t>
            </a:r>
            <a:r>
              <a:rPr lang="nb-NO" noProof="0" dirty="0" err="1"/>
              <a:t>everyone</a:t>
            </a:r>
            <a:r>
              <a:rPr lang="nb-NO" noProof="0" dirty="0"/>
              <a:t> </a:t>
            </a:r>
            <a:r>
              <a:rPr lang="nb-NO" noProof="0" dirty="0" err="1"/>
              <a:t>will</a:t>
            </a:r>
            <a:r>
              <a:rPr lang="nb-NO" noProof="0" dirty="0"/>
              <a:t> do </a:t>
            </a:r>
            <a:r>
              <a:rPr lang="nb-NO" noProof="0" dirty="0" err="1"/>
              <a:t>each</a:t>
            </a:r>
            <a:r>
              <a:rPr lang="nb-NO" noProof="0" dirty="0"/>
              <a:t> </a:t>
            </a:r>
            <a:r>
              <a:rPr lang="nb-NO" noProof="0" dirty="0" err="1"/>
              <a:t>step</a:t>
            </a:r>
            <a:r>
              <a:rPr lang="nb-NO" noProof="0" dirty="0"/>
              <a:t> </a:t>
            </a:r>
            <a:r>
              <a:rPr lang="nb-NO" noProof="0" dirty="0" err="1"/>
              <a:t>of</a:t>
            </a:r>
            <a:r>
              <a:rPr lang="nb-NO" noProof="0" dirty="0"/>
              <a:t> </a:t>
            </a:r>
            <a:r>
              <a:rPr lang="nb-NO" noProof="0" dirty="0" err="1"/>
              <a:t>the</a:t>
            </a:r>
            <a:r>
              <a:rPr lang="nb-NO" noProof="0" dirty="0"/>
              <a:t> </a:t>
            </a:r>
            <a:r>
              <a:rPr lang="nb-NO" noProof="0" dirty="0" err="1"/>
              <a:t>way</a:t>
            </a:r>
            <a:r>
              <a:rPr lang="nb-NO" noProof="0" dirty="0"/>
              <a:t>. </a:t>
            </a:r>
          </a:p>
          <a:p>
            <a:endParaRPr lang="nb-NO" noProof="0" dirty="0"/>
          </a:p>
          <a:p>
            <a:r>
              <a:rPr lang="nb-NO" noProof="0" dirty="0"/>
              <a:t>Key </a:t>
            </a:r>
            <a:r>
              <a:rPr lang="nb-NO" noProof="0" dirty="0" err="1"/>
              <a:t>phases</a:t>
            </a:r>
            <a:r>
              <a:rPr lang="nb-NO" noProof="0" dirty="0"/>
              <a:t> </a:t>
            </a:r>
            <a:r>
              <a:rPr lang="nb-NO" noProof="0" dirty="0" err="1"/>
              <a:t>include</a:t>
            </a:r>
            <a:r>
              <a:rPr lang="nb-NO" noProof="0" dirty="0"/>
              <a:t>:</a:t>
            </a:r>
          </a:p>
          <a:p>
            <a:endParaRPr lang="nb-NO" noProof="0" dirty="0"/>
          </a:p>
          <a:p>
            <a:r>
              <a:rPr lang="nb-NO" b="1" noProof="0" dirty="0"/>
              <a:t>IDENTIFY</a:t>
            </a:r>
            <a:r>
              <a:rPr lang="nb-NO" noProof="0" dirty="0"/>
              <a:t>: </a:t>
            </a:r>
            <a:r>
              <a:rPr lang="nb-NO" noProof="0" dirty="0" err="1"/>
              <a:t>Were</a:t>
            </a:r>
            <a:r>
              <a:rPr lang="nb-NO" noProof="0" dirty="0"/>
              <a:t> </a:t>
            </a:r>
            <a:r>
              <a:rPr lang="nb-NO" noProof="0" dirty="0" err="1"/>
              <a:t>we</a:t>
            </a:r>
            <a:r>
              <a:rPr lang="nb-NO" noProof="0" dirty="0"/>
              <a:t> </a:t>
            </a:r>
            <a:r>
              <a:rPr lang="nb-NO" noProof="0" dirty="0" err="1"/>
              <a:t>gain</a:t>
            </a:r>
            <a:r>
              <a:rPr lang="nb-NO" noProof="0" dirty="0"/>
              <a:t> an </a:t>
            </a:r>
            <a:r>
              <a:rPr lang="nb-NO" noProof="0" dirty="0" err="1"/>
              <a:t>overview</a:t>
            </a:r>
            <a:r>
              <a:rPr lang="nb-NO" noProof="0" dirty="0"/>
              <a:t> and </a:t>
            </a:r>
            <a:r>
              <a:rPr lang="nb-NO" noProof="0" dirty="0" err="1"/>
              <a:t>understanding</a:t>
            </a:r>
            <a:r>
              <a:rPr lang="nb-NO" noProof="0" dirty="0"/>
              <a:t> </a:t>
            </a:r>
            <a:r>
              <a:rPr lang="nb-NO" noProof="0" dirty="0" err="1"/>
              <a:t>of</a:t>
            </a:r>
            <a:r>
              <a:rPr lang="nb-NO" noProof="0" dirty="0"/>
              <a:t> </a:t>
            </a:r>
            <a:r>
              <a:rPr lang="nb-NO" noProof="0" dirty="0" err="1"/>
              <a:t>your</a:t>
            </a:r>
            <a:r>
              <a:rPr lang="nb-NO" noProof="0" dirty="0"/>
              <a:t> </a:t>
            </a:r>
            <a:r>
              <a:rPr lang="nb-NO" noProof="0" dirty="0" err="1"/>
              <a:t>needs</a:t>
            </a:r>
            <a:r>
              <a:rPr lang="nb-NO" noProof="0" dirty="0"/>
              <a:t> and </a:t>
            </a:r>
            <a:r>
              <a:rPr lang="nb-NO" noProof="0" dirty="0" err="1"/>
              <a:t>what</a:t>
            </a:r>
            <a:r>
              <a:rPr lang="nb-NO" noProof="0" dirty="0"/>
              <a:t> </a:t>
            </a:r>
            <a:r>
              <a:rPr lang="nb-NO" noProof="0" dirty="0" err="1"/>
              <a:t>the</a:t>
            </a:r>
            <a:r>
              <a:rPr lang="nb-NO" noProof="0" dirty="0"/>
              <a:t> </a:t>
            </a:r>
            <a:r>
              <a:rPr lang="nb-NO" noProof="0" dirty="0" err="1"/>
              <a:t>solution</a:t>
            </a:r>
            <a:r>
              <a:rPr lang="nb-NO" noProof="0" dirty="0"/>
              <a:t> </a:t>
            </a:r>
            <a:r>
              <a:rPr lang="nb-NO" noProof="0" dirty="0" err="1"/>
              <a:t>should</a:t>
            </a:r>
            <a:r>
              <a:rPr lang="nb-NO" noProof="0" dirty="0"/>
              <a:t> </a:t>
            </a:r>
            <a:r>
              <a:rPr lang="nb-NO" noProof="0" dirty="0" err="1"/>
              <a:t>contain</a:t>
            </a:r>
            <a:r>
              <a:rPr lang="nb-NO" noProof="0" dirty="0"/>
              <a:t>. </a:t>
            </a:r>
            <a:r>
              <a:rPr lang="nb-NO" noProof="0" dirty="0" err="1"/>
              <a:t>We</a:t>
            </a:r>
            <a:r>
              <a:rPr lang="nb-NO" noProof="0" dirty="0"/>
              <a:t> do </a:t>
            </a:r>
            <a:r>
              <a:rPr lang="nb-NO" noProof="0" dirty="0" err="1"/>
              <a:t>this</a:t>
            </a:r>
            <a:r>
              <a:rPr lang="nb-NO" noProof="0" dirty="0"/>
              <a:t> </a:t>
            </a:r>
            <a:r>
              <a:rPr lang="nb-NO" noProof="0" dirty="0" err="1"/>
              <a:t>phase</a:t>
            </a:r>
            <a:r>
              <a:rPr lang="nb-NO" noProof="0" dirty="0"/>
              <a:t> </a:t>
            </a:r>
            <a:r>
              <a:rPr lang="nb-NO" noProof="0" dirty="0" err="1"/>
              <a:t>also</a:t>
            </a:r>
            <a:r>
              <a:rPr lang="nb-NO" noProof="0" dirty="0"/>
              <a:t> to </a:t>
            </a:r>
            <a:r>
              <a:rPr lang="nb-NO" noProof="0" dirty="0" err="1"/>
              <a:t>ensure</a:t>
            </a:r>
            <a:r>
              <a:rPr lang="nb-NO" noProof="0" dirty="0"/>
              <a:t> </a:t>
            </a:r>
            <a:r>
              <a:rPr lang="nb-NO" noProof="0" dirty="0" err="1"/>
              <a:t>that</a:t>
            </a:r>
            <a:r>
              <a:rPr lang="nb-NO" noProof="0" dirty="0"/>
              <a:t> </a:t>
            </a:r>
            <a:r>
              <a:rPr lang="nb-NO" noProof="0" dirty="0" err="1"/>
              <a:t>we</a:t>
            </a:r>
            <a:r>
              <a:rPr lang="nb-NO" noProof="0" dirty="0"/>
              <a:t> </a:t>
            </a:r>
            <a:r>
              <a:rPr lang="nb-NO" noProof="0" dirty="0" err="1"/>
              <a:t>are</a:t>
            </a:r>
            <a:r>
              <a:rPr lang="nb-NO" noProof="0" dirty="0"/>
              <a:t> </a:t>
            </a:r>
            <a:r>
              <a:rPr lang="nb-NO" noProof="0" dirty="0" err="1"/>
              <a:t>alighned</a:t>
            </a:r>
            <a:r>
              <a:rPr lang="nb-NO" noProof="0" dirty="0"/>
              <a:t> and to offer </a:t>
            </a:r>
            <a:r>
              <a:rPr lang="nb-NO" noProof="0" dirty="0" err="1"/>
              <a:t>you</a:t>
            </a:r>
            <a:r>
              <a:rPr lang="nb-NO" noProof="0" dirty="0"/>
              <a:t> </a:t>
            </a:r>
            <a:r>
              <a:rPr lang="nb-NO" noProof="0" dirty="0" err="1"/>
              <a:t>realistic</a:t>
            </a:r>
            <a:r>
              <a:rPr lang="nb-NO" noProof="0" dirty="0"/>
              <a:t> </a:t>
            </a:r>
            <a:r>
              <a:rPr lang="nb-NO" noProof="0" dirty="0" err="1"/>
              <a:t>quottions</a:t>
            </a:r>
            <a:r>
              <a:rPr lang="nb-NO" noProof="0" dirty="0"/>
              <a:t> </a:t>
            </a:r>
            <a:r>
              <a:rPr lang="nb-NO" noProof="0" dirty="0" err="1"/>
              <a:t>on</a:t>
            </a:r>
            <a:r>
              <a:rPr lang="nb-NO" noProof="0" dirty="0"/>
              <a:t> </a:t>
            </a:r>
            <a:r>
              <a:rPr lang="nb-NO" noProof="0" dirty="0" err="1"/>
              <a:t>the</a:t>
            </a:r>
            <a:r>
              <a:rPr lang="nb-NO" noProof="0" dirty="0"/>
              <a:t> </a:t>
            </a:r>
            <a:r>
              <a:rPr lang="nb-NO" noProof="0" dirty="0" err="1"/>
              <a:t>products</a:t>
            </a:r>
            <a:r>
              <a:rPr lang="nb-NO" noProof="0" dirty="0"/>
              <a:t> and services </a:t>
            </a:r>
            <a:r>
              <a:rPr lang="nb-NO" noProof="0" dirty="0" err="1"/>
              <a:t>required</a:t>
            </a:r>
            <a:r>
              <a:rPr lang="nb-NO" noProof="0" dirty="0"/>
              <a:t>  in </a:t>
            </a:r>
            <a:r>
              <a:rPr lang="nb-NO" noProof="0" dirty="0" err="1"/>
              <a:t>addition</a:t>
            </a:r>
            <a:r>
              <a:rPr lang="nb-NO" noProof="0" dirty="0"/>
              <a:t> to </a:t>
            </a:r>
            <a:r>
              <a:rPr lang="nb-NO" noProof="0" dirty="0" err="1"/>
              <a:t>define</a:t>
            </a:r>
            <a:r>
              <a:rPr lang="nb-NO" noProof="0" dirty="0"/>
              <a:t> a </a:t>
            </a:r>
            <a:r>
              <a:rPr lang="nb-NO" noProof="0" dirty="0" err="1"/>
              <a:t>realistic</a:t>
            </a:r>
            <a:r>
              <a:rPr lang="nb-NO" noProof="0" dirty="0"/>
              <a:t> </a:t>
            </a:r>
            <a:r>
              <a:rPr lang="nb-NO" noProof="0" dirty="0" err="1"/>
              <a:t>timeline</a:t>
            </a:r>
            <a:r>
              <a:rPr lang="nb-NO" noProof="0" dirty="0"/>
              <a:t>. </a:t>
            </a:r>
            <a:r>
              <a:rPr lang="nb-NO" noProof="0" dirty="0" err="1"/>
              <a:t>You</a:t>
            </a:r>
            <a:r>
              <a:rPr lang="nb-NO" noProof="0" dirty="0"/>
              <a:t> </a:t>
            </a:r>
            <a:r>
              <a:rPr lang="nb-NO" noProof="0" dirty="0" err="1"/>
              <a:t>work</a:t>
            </a:r>
            <a:r>
              <a:rPr lang="nb-NO" noProof="0" dirty="0"/>
              <a:t> </a:t>
            </a:r>
            <a:r>
              <a:rPr lang="nb-NO" noProof="0" dirty="0" err="1"/>
              <a:t>with</a:t>
            </a:r>
            <a:r>
              <a:rPr lang="nb-NO" noProof="0" dirty="0"/>
              <a:t> </a:t>
            </a:r>
            <a:r>
              <a:rPr lang="nb-NO" noProof="0" dirty="0" err="1"/>
              <a:t>one</a:t>
            </a:r>
            <a:r>
              <a:rPr lang="nb-NO" noProof="0" dirty="0"/>
              <a:t> </a:t>
            </a:r>
            <a:r>
              <a:rPr lang="nb-NO" noProof="0" dirty="0" err="1"/>
              <a:t>of</a:t>
            </a:r>
            <a:r>
              <a:rPr lang="nb-NO" noProof="0" dirty="0"/>
              <a:t> </a:t>
            </a:r>
            <a:r>
              <a:rPr lang="nb-NO" noProof="0" dirty="0" err="1"/>
              <a:t>our</a:t>
            </a:r>
            <a:r>
              <a:rPr lang="nb-NO" noProof="0" dirty="0"/>
              <a:t> </a:t>
            </a:r>
            <a:r>
              <a:rPr lang="nb-NO" noProof="0" dirty="0" err="1"/>
              <a:t>experience</a:t>
            </a:r>
            <a:r>
              <a:rPr lang="nb-NO" noProof="0" dirty="0"/>
              <a:t> </a:t>
            </a:r>
            <a:r>
              <a:rPr lang="nb-NO" noProof="0" dirty="0" err="1"/>
              <a:t>project</a:t>
            </a:r>
            <a:r>
              <a:rPr lang="nb-NO" noProof="0" dirty="0"/>
              <a:t> managers at </a:t>
            </a:r>
            <a:r>
              <a:rPr lang="nb-NO" noProof="0" dirty="0" err="1"/>
              <a:t>this</a:t>
            </a:r>
            <a:r>
              <a:rPr lang="nb-NO" noProof="0" dirty="0"/>
              <a:t> stage. </a:t>
            </a:r>
          </a:p>
          <a:p>
            <a:endParaRPr lang="nb-NO" noProof="0" dirty="0"/>
          </a:p>
          <a:p>
            <a:r>
              <a:rPr lang="nb-NO" b="1" noProof="0" dirty="0"/>
              <a:t>INITIATE: </a:t>
            </a:r>
            <a:r>
              <a:rPr lang="nb-NO" noProof="0" dirty="0"/>
              <a:t>During </a:t>
            </a:r>
            <a:r>
              <a:rPr lang="nb-NO" noProof="0" dirty="0" err="1"/>
              <a:t>this</a:t>
            </a:r>
            <a:r>
              <a:rPr lang="nb-NO" noProof="0" dirty="0"/>
              <a:t> </a:t>
            </a:r>
            <a:r>
              <a:rPr lang="nb-NO" noProof="0" dirty="0" err="1"/>
              <a:t>phase</a:t>
            </a:r>
            <a:r>
              <a:rPr lang="nb-NO" noProof="0" dirty="0"/>
              <a:t> </a:t>
            </a:r>
            <a:r>
              <a:rPr lang="nb-NO" noProof="0" dirty="0" err="1"/>
              <a:t>we</a:t>
            </a:r>
            <a:r>
              <a:rPr lang="nb-NO" noProof="0" dirty="0"/>
              <a:t> </a:t>
            </a:r>
            <a:r>
              <a:rPr lang="nb-NO" noProof="0" dirty="0" err="1"/>
              <a:t>work</a:t>
            </a:r>
            <a:r>
              <a:rPr lang="nb-NO" noProof="0" dirty="0"/>
              <a:t> to make </a:t>
            </a:r>
            <a:r>
              <a:rPr lang="nb-NO" noProof="0" dirty="0" err="1"/>
              <a:t>the</a:t>
            </a:r>
            <a:r>
              <a:rPr lang="nb-NO" noProof="0" dirty="0"/>
              <a:t> goals more </a:t>
            </a:r>
            <a:r>
              <a:rPr lang="nb-NO" noProof="0" dirty="0" err="1"/>
              <a:t>concrete</a:t>
            </a:r>
            <a:r>
              <a:rPr lang="nb-NO" noProof="0" dirty="0"/>
              <a:t>, </a:t>
            </a:r>
            <a:r>
              <a:rPr lang="nb-NO" noProof="0" dirty="0" err="1"/>
              <a:t>the</a:t>
            </a:r>
            <a:r>
              <a:rPr lang="nb-NO" noProof="0" dirty="0"/>
              <a:t> </a:t>
            </a:r>
            <a:r>
              <a:rPr lang="nb-NO" noProof="0" dirty="0" err="1"/>
              <a:t>key</a:t>
            </a:r>
            <a:r>
              <a:rPr lang="nb-NO" noProof="0" dirty="0"/>
              <a:t> KPIs, </a:t>
            </a:r>
            <a:r>
              <a:rPr lang="nb-NO" noProof="0" dirty="0" err="1"/>
              <a:t>scope</a:t>
            </a:r>
            <a:r>
              <a:rPr lang="nb-NO" noProof="0" dirty="0"/>
              <a:t> and </a:t>
            </a:r>
            <a:r>
              <a:rPr lang="nb-NO" noProof="0" dirty="0" err="1"/>
              <a:t>we</a:t>
            </a:r>
            <a:r>
              <a:rPr lang="nb-NO" noProof="0" dirty="0"/>
              <a:t> </a:t>
            </a:r>
            <a:r>
              <a:rPr lang="nb-NO" noProof="0" dirty="0" err="1"/>
              <a:t>agree</a:t>
            </a:r>
            <a:r>
              <a:rPr lang="nb-NO" noProof="0" dirty="0"/>
              <a:t> </a:t>
            </a:r>
            <a:r>
              <a:rPr lang="nb-NO" noProof="0" dirty="0" err="1"/>
              <a:t>on</a:t>
            </a:r>
            <a:r>
              <a:rPr lang="nb-NO" noProof="0" dirty="0"/>
              <a:t> </a:t>
            </a:r>
            <a:r>
              <a:rPr lang="nb-NO" noProof="0" dirty="0" err="1"/>
              <a:t>how</a:t>
            </a:r>
            <a:r>
              <a:rPr lang="nb-NO" noProof="0" dirty="0"/>
              <a:t> to </a:t>
            </a:r>
            <a:r>
              <a:rPr lang="nb-NO" noProof="0" dirty="0" err="1"/>
              <a:t>organise</a:t>
            </a:r>
            <a:r>
              <a:rPr lang="nb-NO" noProof="0" dirty="0"/>
              <a:t> </a:t>
            </a:r>
            <a:r>
              <a:rPr lang="nb-NO" noProof="0" dirty="0" err="1"/>
              <a:t>the</a:t>
            </a:r>
            <a:r>
              <a:rPr lang="nb-NO" noProof="0" dirty="0"/>
              <a:t> </a:t>
            </a:r>
            <a:r>
              <a:rPr lang="nb-NO" noProof="0" dirty="0" err="1"/>
              <a:t>project</a:t>
            </a:r>
            <a:r>
              <a:rPr lang="nb-NO" noProof="0" dirty="0"/>
              <a:t>. </a:t>
            </a:r>
            <a:r>
              <a:rPr lang="nb-NO" noProof="0" dirty="0" err="1"/>
              <a:t>We</a:t>
            </a:r>
            <a:r>
              <a:rPr lang="nb-NO" noProof="0" dirty="0"/>
              <a:t> </a:t>
            </a:r>
            <a:r>
              <a:rPr lang="nb-NO" noProof="0" dirty="0" err="1"/>
              <a:t>seek</a:t>
            </a:r>
            <a:r>
              <a:rPr lang="nb-NO" noProof="0" dirty="0"/>
              <a:t> </a:t>
            </a:r>
            <a:r>
              <a:rPr lang="nb-NO" noProof="0" dirty="0" err="1"/>
              <a:t>your</a:t>
            </a:r>
            <a:r>
              <a:rPr lang="nb-NO" noProof="0" dirty="0"/>
              <a:t> </a:t>
            </a:r>
            <a:r>
              <a:rPr lang="nb-NO" noProof="0" dirty="0" err="1"/>
              <a:t>top</a:t>
            </a:r>
            <a:r>
              <a:rPr lang="nb-NO" noProof="0" dirty="0"/>
              <a:t> management </a:t>
            </a:r>
            <a:r>
              <a:rPr lang="nb-NO" noProof="0" dirty="0" err="1"/>
              <a:t>involvement</a:t>
            </a:r>
            <a:r>
              <a:rPr lang="nb-NO" noProof="0" dirty="0"/>
              <a:t> – as </a:t>
            </a:r>
            <a:r>
              <a:rPr lang="nb-NO" noProof="0" dirty="0" err="1"/>
              <a:t>this</a:t>
            </a:r>
            <a:r>
              <a:rPr lang="nb-NO" noProof="0" dirty="0"/>
              <a:t> is </a:t>
            </a:r>
            <a:r>
              <a:rPr lang="nb-NO" noProof="0" dirty="0" err="1"/>
              <a:t>always</a:t>
            </a:r>
            <a:r>
              <a:rPr lang="nb-NO" noProof="0" dirty="0"/>
              <a:t> </a:t>
            </a:r>
            <a:r>
              <a:rPr lang="nb-NO" noProof="0" dirty="0" err="1"/>
              <a:t>critical</a:t>
            </a:r>
            <a:r>
              <a:rPr lang="nb-NO" noProof="0" dirty="0"/>
              <a:t> - and </a:t>
            </a:r>
            <a:r>
              <a:rPr lang="nb-NO" noProof="0" dirty="0" err="1"/>
              <a:t>that</a:t>
            </a:r>
            <a:r>
              <a:rPr lang="nb-NO" noProof="0" dirty="0"/>
              <a:t> </a:t>
            </a:r>
            <a:r>
              <a:rPr lang="nb-NO" noProof="0" dirty="0" err="1"/>
              <a:t>you</a:t>
            </a:r>
            <a:r>
              <a:rPr lang="nb-NO" noProof="0" dirty="0"/>
              <a:t> </a:t>
            </a:r>
            <a:r>
              <a:rPr lang="nb-NO" noProof="0" dirty="0" err="1"/>
              <a:t>create</a:t>
            </a:r>
            <a:r>
              <a:rPr lang="nb-NO" noProof="0" dirty="0"/>
              <a:t> a </a:t>
            </a:r>
            <a:r>
              <a:rPr lang="nb-NO" noProof="0" dirty="0" err="1"/>
              <a:t>project</a:t>
            </a:r>
            <a:r>
              <a:rPr lang="nb-NO" noProof="0" dirty="0"/>
              <a:t> team to </a:t>
            </a:r>
            <a:r>
              <a:rPr lang="nb-NO" noProof="0" dirty="0" err="1"/>
              <a:t>ensure</a:t>
            </a:r>
            <a:r>
              <a:rPr lang="nb-NO" noProof="0" dirty="0"/>
              <a:t> a </a:t>
            </a:r>
            <a:r>
              <a:rPr lang="nb-NO" noProof="0" dirty="0" err="1"/>
              <a:t>sueccessful</a:t>
            </a:r>
            <a:r>
              <a:rPr lang="nb-NO" noProof="0" dirty="0"/>
              <a:t> </a:t>
            </a:r>
            <a:r>
              <a:rPr lang="nb-NO" noProof="0" dirty="0" err="1"/>
              <a:t>change</a:t>
            </a:r>
            <a:r>
              <a:rPr lang="nb-NO" noProof="0" dirty="0"/>
              <a:t> management </a:t>
            </a:r>
            <a:r>
              <a:rPr lang="nb-NO" noProof="0" dirty="0" err="1"/>
              <a:t>which</a:t>
            </a:r>
            <a:r>
              <a:rPr lang="nb-NO" noProof="0" dirty="0"/>
              <a:t> </a:t>
            </a:r>
            <a:r>
              <a:rPr lang="nb-NO" noProof="0" dirty="0" err="1"/>
              <a:t>ineviatbly</a:t>
            </a:r>
            <a:r>
              <a:rPr lang="nb-NO" noProof="0" dirty="0"/>
              <a:t> a </a:t>
            </a:r>
            <a:r>
              <a:rPr lang="nb-NO" noProof="0" dirty="0" err="1"/>
              <a:t>project</a:t>
            </a:r>
            <a:r>
              <a:rPr lang="nb-NO" noProof="0" dirty="0"/>
              <a:t> like </a:t>
            </a:r>
            <a:r>
              <a:rPr lang="nb-NO" noProof="0" dirty="0" err="1"/>
              <a:t>this</a:t>
            </a:r>
            <a:r>
              <a:rPr lang="nb-NO" noProof="0" dirty="0"/>
              <a:t> is. </a:t>
            </a:r>
          </a:p>
          <a:p>
            <a:endParaRPr lang="nb-NO" noProof="0" dirty="0"/>
          </a:p>
          <a:p>
            <a:r>
              <a:rPr lang="nb-NO" b="1" noProof="0" dirty="0"/>
              <a:t>DESIGN: </a:t>
            </a:r>
            <a:r>
              <a:rPr lang="nb-NO" noProof="0" dirty="0"/>
              <a:t>This stage </a:t>
            </a:r>
            <a:r>
              <a:rPr lang="nb-NO" noProof="0" dirty="0" err="1"/>
              <a:t>we</a:t>
            </a:r>
            <a:r>
              <a:rPr lang="nb-NO" noProof="0" dirty="0"/>
              <a:t> </a:t>
            </a:r>
            <a:r>
              <a:rPr lang="nb-NO" noProof="0" dirty="0" err="1"/>
              <a:t>perform</a:t>
            </a:r>
            <a:r>
              <a:rPr lang="nb-NO" noProof="0" dirty="0"/>
              <a:t> </a:t>
            </a:r>
            <a:r>
              <a:rPr lang="nb-NO" noProof="0" dirty="0" err="1"/>
              <a:t>various</a:t>
            </a:r>
            <a:r>
              <a:rPr lang="nb-NO" noProof="0" dirty="0"/>
              <a:t> workshops to </a:t>
            </a:r>
            <a:r>
              <a:rPr lang="nb-NO" noProof="0" dirty="0" err="1"/>
              <a:t>align</a:t>
            </a:r>
            <a:r>
              <a:rPr lang="nb-NO" noProof="0" dirty="0"/>
              <a:t> KPIs, and </a:t>
            </a:r>
            <a:r>
              <a:rPr lang="nb-NO" noProof="0" dirty="0" err="1"/>
              <a:t>the</a:t>
            </a:r>
            <a:r>
              <a:rPr lang="nb-NO" noProof="0" dirty="0"/>
              <a:t> </a:t>
            </a:r>
            <a:r>
              <a:rPr lang="nb-NO" noProof="0" dirty="0" err="1"/>
              <a:t>workflows</a:t>
            </a:r>
            <a:r>
              <a:rPr lang="nb-NO" noProof="0" dirty="0"/>
              <a:t> and </a:t>
            </a:r>
            <a:r>
              <a:rPr lang="nb-NO" noProof="0" dirty="0" err="1"/>
              <a:t>specific</a:t>
            </a:r>
            <a:r>
              <a:rPr lang="nb-NO" noProof="0" dirty="0"/>
              <a:t> </a:t>
            </a:r>
            <a:r>
              <a:rPr lang="nb-NO" noProof="0" dirty="0" err="1"/>
              <a:t>requirements</a:t>
            </a:r>
            <a:r>
              <a:rPr lang="nb-NO" noProof="0" dirty="0"/>
              <a:t> </a:t>
            </a:r>
            <a:r>
              <a:rPr lang="nb-NO" noProof="0" dirty="0" err="1"/>
              <a:t>that</a:t>
            </a:r>
            <a:r>
              <a:rPr lang="nb-NO" noProof="0" dirty="0"/>
              <a:t> </a:t>
            </a:r>
            <a:r>
              <a:rPr lang="nb-NO" noProof="0" dirty="0" err="1"/>
              <a:t>will</a:t>
            </a:r>
            <a:r>
              <a:rPr lang="nb-NO" noProof="0" dirty="0"/>
              <a:t> be </a:t>
            </a:r>
            <a:r>
              <a:rPr lang="nb-NO" noProof="0" dirty="0" err="1"/>
              <a:t>supported</a:t>
            </a:r>
            <a:r>
              <a:rPr lang="nb-NO" noProof="0" dirty="0"/>
              <a:t> by SuperOffice CRM. This </a:t>
            </a:r>
            <a:r>
              <a:rPr lang="nb-NO" noProof="0" dirty="0" err="1"/>
              <a:t>will</a:t>
            </a:r>
            <a:r>
              <a:rPr lang="nb-NO" noProof="0" dirty="0"/>
              <a:t> be </a:t>
            </a:r>
            <a:r>
              <a:rPr lang="nb-NO" noProof="0" dirty="0" err="1"/>
              <a:t>the</a:t>
            </a:r>
            <a:r>
              <a:rPr lang="nb-NO" noProof="0" dirty="0"/>
              <a:t> basis for </a:t>
            </a:r>
            <a:r>
              <a:rPr lang="nb-NO" noProof="0" dirty="0" err="1"/>
              <a:t>the</a:t>
            </a:r>
            <a:r>
              <a:rPr lang="nb-NO" noProof="0" dirty="0"/>
              <a:t> design and </a:t>
            </a:r>
            <a:r>
              <a:rPr lang="nb-NO" noProof="0" dirty="0" err="1"/>
              <a:t>automations</a:t>
            </a:r>
            <a:r>
              <a:rPr lang="nb-NO" noProof="0" dirty="0"/>
              <a:t> to </a:t>
            </a:r>
            <a:r>
              <a:rPr lang="nb-NO" noProof="0" dirty="0" err="1"/>
              <a:t>add</a:t>
            </a:r>
            <a:r>
              <a:rPr lang="nb-NO" noProof="0" dirty="0"/>
              <a:t> as </a:t>
            </a:r>
            <a:r>
              <a:rPr lang="nb-NO" noProof="0" dirty="0" err="1"/>
              <a:t>well</a:t>
            </a:r>
            <a:r>
              <a:rPr lang="nb-NO" noProof="0" dirty="0"/>
              <a:t> as </a:t>
            </a:r>
            <a:r>
              <a:rPr lang="nb-NO" noProof="0" dirty="0" err="1"/>
              <a:t>user</a:t>
            </a:r>
            <a:r>
              <a:rPr lang="nb-NO" noProof="0" dirty="0"/>
              <a:t>-training. </a:t>
            </a:r>
          </a:p>
          <a:p>
            <a:endParaRPr lang="nb-NO" noProof="0" dirty="0"/>
          </a:p>
          <a:p>
            <a:r>
              <a:rPr lang="nb-NO" b="1" noProof="0" dirty="0"/>
              <a:t>IMPLEMENT</a:t>
            </a:r>
            <a:r>
              <a:rPr lang="nb-NO" noProof="0" dirty="0"/>
              <a:t>: The </a:t>
            </a:r>
            <a:r>
              <a:rPr lang="nb-NO" noProof="0" dirty="0" err="1"/>
              <a:t>execution</a:t>
            </a:r>
            <a:r>
              <a:rPr lang="nb-NO" noProof="0" dirty="0"/>
              <a:t> </a:t>
            </a:r>
            <a:r>
              <a:rPr lang="nb-NO" noProof="0" dirty="0" err="1"/>
              <a:t>of</a:t>
            </a:r>
            <a:r>
              <a:rPr lang="nb-NO" noProof="0" dirty="0"/>
              <a:t> </a:t>
            </a:r>
            <a:r>
              <a:rPr lang="nb-NO" noProof="0" dirty="0" err="1"/>
              <a:t>various</a:t>
            </a:r>
            <a:r>
              <a:rPr lang="nb-NO" noProof="0" dirty="0"/>
              <a:t> workshops to </a:t>
            </a:r>
            <a:r>
              <a:rPr lang="nb-NO" noProof="0" dirty="0" err="1"/>
              <a:t>meet</a:t>
            </a:r>
            <a:r>
              <a:rPr lang="nb-NO" noProof="0" dirty="0"/>
              <a:t> </a:t>
            </a:r>
            <a:r>
              <a:rPr lang="nb-NO" noProof="0" dirty="0" err="1"/>
              <a:t>specific</a:t>
            </a:r>
            <a:r>
              <a:rPr lang="nb-NO" noProof="0" dirty="0"/>
              <a:t> </a:t>
            </a:r>
            <a:r>
              <a:rPr lang="nb-NO" noProof="0" dirty="0" err="1"/>
              <a:t>needs</a:t>
            </a:r>
            <a:r>
              <a:rPr lang="nb-NO" noProof="0" dirty="0"/>
              <a:t> for </a:t>
            </a:r>
            <a:r>
              <a:rPr lang="nb-NO" noProof="0" dirty="0" err="1"/>
              <a:t>example</a:t>
            </a:r>
            <a:r>
              <a:rPr lang="nb-NO" noProof="0" dirty="0"/>
              <a:t> for data import, </a:t>
            </a:r>
            <a:r>
              <a:rPr lang="nb-NO" noProof="0" dirty="0" err="1"/>
              <a:t>integrations</a:t>
            </a:r>
            <a:r>
              <a:rPr lang="nb-NO" noProof="0" dirty="0"/>
              <a:t>, </a:t>
            </a:r>
            <a:r>
              <a:rPr lang="nb-NO" noProof="0" dirty="0" err="1"/>
              <a:t>automations</a:t>
            </a:r>
            <a:r>
              <a:rPr lang="nb-NO" noProof="0" dirty="0"/>
              <a:t>, </a:t>
            </a:r>
            <a:r>
              <a:rPr lang="nb-NO" noProof="0" dirty="0" err="1"/>
              <a:t>templates</a:t>
            </a:r>
            <a:r>
              <a:rPr lang="nb-NO" noProof="0" dirty="0"/>
              <a:t> and so </a:t>
            </a:r>
            <a:r>
              <a:rPr lang="nb-NO" noProof="0" dirty="0" err="1"/>
              <a:t>on</a:t>
            </a:r>
            <a:endParaRPr lang="nb-NO" noProof="0" dirty="0"/>
          </a:p>
          <a:p>
            <a:endParaRPr lang="nb-NO" noProof="0" dirty="0"/>
          </a:p>
          <a:p>
            <a:r>
              <a:rPr lang="nb-NO" b="1" noProof="0" dirty="0"/>
              <a:t>ONBOARDING: </a:t>
            </a:r>
            <a:r>
              <a:rPr lang="nb-NO" noProof="0" dirty="0" err="1"/>
              <a:t>Finally</a:t>
            </a:r>
            <a:r>
              <a:rPr lang="nb-NO" noProof="0" dirty="0"/>
              <a:t> </a:t>
            </a:r>
            <a:r>
              <a:rPr lang="nb-NO" noProof="0" dirty="0" err="1"/>
              <a:t>we</a:t>
            </a:r>
            <a:r>
              <a:rPr lang="nb-NO" noProof="0" dirty="0"/>
              <a:t> </a:t>
            </a:r>
            <a:r>
              <a:rPr lang="nb-NO" noProof="0" dirty="0" err="1"/>
              <a:t>work</a:t>
            </a:r>
            <a:r>
              <a:rPr lang="nb-NO" noProof="0" dirty="0"/>
              <a:t> to </a:t>
            </a:r>
            <a:r>
              <a:rPr lang="nb-NO" noProof="0" dirty="0" err="1"/>
              <a:t>ensure</a:t>
            </a:r>
            <a:r>
              <a:rPr lang="nb-NO" noProof="0" dirty="0"/>
              <a:t> </a:t>
            </a:r>
            <a:r>
              <a:rPr lang="nb-NO" noProof="0" dirty="0" err="1"/>
              <a:t>the</a:t>
            </a:r>
            <a:r>
              <a:rPr lang="nb-NO" noProof="0" dirty="0"/>
              <a:t> </a:t>
            </a:r>
            <a:r>
              <a:rPr lang="nb-NO" noProof="0" dirty="0" err="1"/>
              <a:t>success</a:t>
            </a:r>
            <a:r>
              <a:rPr lang="nb-NO" noProof="0" dirty="0"/>
              <a:t> </a:t>
            </a:r>
            <a:r>
              <a:rPr lang="nb-NO" noProof="0" dirty="0" err="1"/>
              <a:t>of</a:t>
            </a:r>
            <a:r>
              <a:rPr lang="nb-NO" noProof="0" dirty="0"/>
              <a:t> </a:t>
            </a:r>
            <a:r>
              <a:rPr lang="nb-NO" noProof="0" dirty="0" err="1"/>
              <a:t>your</a:t>
            </a:r>
            <a:r>
              <a:rPr lang="nb-NO" noProof="0" dirty="0"/>
              <a:t> </a:t>
            </a:r>
            <a:r>
              <a:rPr lang="nb-NO" noProof="0" dirty="0" err="1"/>
              <a:t>change</a:t>
            </a:r>
            <a:r>
              <a:rPr lang="nb-NO" noProof="0" dirty="0"/>
              <a:t> management </a:t>
            </a:r>
            <a:r>
              <a:rPr lang="nb-NO" noProof="0" dirty="0" err="1"/>
              <a:t>journey</a:t>
            </a:r>
            <a:r>
              <a:rPr lang="nb-NO" noProof="0" dirty="0"/>
              <a:t> and </a:t>
            </a:r>
            <a:r>
              <a:rPr lang="nb-NO" noProof="0" dirty="0" err="1"/>
              <a:t>onboarding</a:t>
            </a:r>
            <a:r>
              <a:rPr lang="nb-NO" noProof="0" dirty="0"/>
              <a:t> </a:t>
            </a:r>
            <a:r>
              <a:rPr lang="nb-NO" noProof="0" dirty="0" err="1"/>
              <a:t>of</a:t>
            </a:r>
            <a:r>
              <a:rPr lang="nb-NO" noProof="0" dirty="0"/>
              <a:t> </a:t>
            </a:r>
            <a:r>
              <a:rPr lang="nb-NO" noProof="0" dirty="0" err="1"/>
              <a:t>your</a:t>
            </a:r>
            <a:r>
              <a:rPr lang="nb-NO" noProof="0" dirty="0"/>
              <a:t> </a:t>
            </a:r>
            <a:r>
              <a:rPr lang="nb-NO" noProof="0" dirty="0" err="1"/>
              <a:t>new</a:t>
            </a:r>
            <a:r>
              <a:rPr lang="nb-NO" noProof="0" dirty="0"/>
              <a:t> CRM </a:t>
            </a:r>
            <a:r>
              <a:rPr lang="nb-NO" noProof="0" dirty="0" err="1"/>
              <a:t>solution</a:t>
            </a:r>
            <a:r>
              <a:rPr lang="nb-NO" noProof="0" dirty="0"/>
              <a:t> and CRM </a:t>
            </a:r>
            <a:r>
              <a:rPr lang="nb-NO" noProof="0" dirty="0" err="1"/>
              <a:t>strategy</a:t>
            </a:r>
            <a:r>
              <a:rPr lang="nb-NO" noProof="0" dirty="0"/>
              <a:t>. WE do </a:t>
            </a:r>
            <a:r>
              <a:rPr lang="nb-NO" noProof="0" dirty="0" err="1"/>
              <a:t>this</a:t>
            </a:r>
            <a:r>
              <a:rPr lang="nb-NO" noProof="0" dirty="0"/>
              <a:t> </a:t>
            </a:r>
            <a:r>
              <a:rPr lang="nb-NO" noProof="0" dirty="0" err="1"/>
              <a:t>through</a:t>
            </a:r>
            <a:r>
              <a:rPr lang="nb-NO" noProof="0" dirty="0"/>
              <a:t> </a:t>
            </a:r>
            <a:r>
              <a:rPr lang="nb-NO" noProof="0" dirty="0" err="1"/>
              <a:t>various</a:t>
            </a:r>
            <a:r>
              <a:rPr lang="nb-NO" noProof="0" dirty="0"/>
              <a:t> workshops and </a:t>
            </a:r>
            <a:r>
              <a:rPr lang="nb-NO" noProof="0" dirty="0" err="1"/>
              <a:t>user</a:t>
            </a:r>
            <a:r>
              <a:rPr lang="nb-NO" noProof="0" dirty="0"/>
              <a:t>-training. </a:t>
            </a:r>
          </a:p>
          <a:p>
            <a:endParaRPr lang="nb-NO" noProof="0" dirty="0"/>
          </a:p>
          <a:p>
            <a:endParaRPr lang="nb-NO" noProof="0" dirty="0"/>
          </a:p>
          <a:p>
            <a:r>
              <a:rPr lang="nb-NO" noProof="0" dirty="0" err="1"/>
              <a:t>Together</a:t>
            </a:r>
            <a:r>
              <a:rPr lang="nb-NO" noProof="0" dirty="0"/>
              <a:t> </a:t>
            </a:r>
            <a:r>
              <a:rPr lang="nb-NO" noProof="0" dirty="0" err="1"/>
              <a:t>with</a:t>
            </a:r>
            <a:r>
              <a:rPr lang="nb-NO" noProof="0" dirty="0"/>
              <a:t> </a:t>
            </a:r>
            <a:r>
              <a:rPr lang="nb-NO" noProof="0" dirty="0" err="1"/>
              <a:t>your</a:t>
            </a:r>
            <a:r>
              <a:rPr lang="nb-NO" noProof="0" dirty="0"/>
              <a:t> team, </a:t>
            </a:r>
            <a:r>
              <a:rPr lang="nb-NO" noProof="0" dirty="0" err="1"/>
              <a:t>we</a:t>
            </a:r>
            <a:r>
              <a:rPr lang="nb-NO" noProof="0" dirty="0"/>
              <a:t> </a:t>
            </a:r>
            <a:r>
              <a:rPr lang="nb-NO" noProof="0" dirty="0" err="1"/>
              <a:t>are</a:t>
            </a:r>
            <a:r>
              <a:rPr lang="nb-NO" noProof="0" dirty="0"/>
              <a:t> </a:t>
            </a:r>
            <a:r>
              <a:rPr lang="nb-NO" noProof="0" dirty="0" err="1"/>
              <a:t>here</a:t>
            </a:r>
            <a:r>
              <a:rPr lang="nb-NO" noProof="0" dirty="0"/>
              <a:t> to </a:t>
            </a:r>
            <a:r>
              <a:rPr lang="nb-NO" noProof="0" dirty="0" err="1"/>
              <a:t>help</a:t>
            </a:r>
            <a:r>
              <a:rPr lang="nb-NO" noProof="0" dirty="0"/>
              <a:t> </a:t>
            </a:r>
            <a:r>
              <a:rPr lang="nb-NO" noProof="0" dirty="0" err="1"/>
              <a:t>you</a:t>
            </a:r>
            <a:r>
              <a:rPr lang="nb-NO" noProof="0" dirty="0"/>
              <a:t> </a:t>
            </a:r>
            <a:r>
              <a:rPr lang="nb-NO" noProof="0" dirty="0" err="1"/>
              <a:t>get</a:t>
            </a:r>
            <a:r>
              <a:rPr lang="nb-NO" noProof="0" dirty="0"/>
              <a:t> </a:t>
            </a:r>
            <a:r>
              <a:rPr lang="nb-NO" noProof="0" dirty="0" err="1"/>
              <a:t>the</a:t>
            </a:r>
            <a:r>
              <a:rPr lang="nb-NO" noProof="0" dirty="0"/>
              <a:t> most </a:t>
            </a:r>
            <a:r>
              <a:rPr lang="nb-NO" noProof="0" dirty="0" err="1"/>
              <a:t>of</a:t>
            </a:r>
            <a:r>
              <a:rPr lang="nb-NO" noProof="0" dirty="0"/>
              <a:t> </a:t>
            </a:r>
            <a:r>
              <a:rPr lang="nb-NO" noProof="0" dirty="0" err="1"/>
              <a:t>your</a:t>
            </a:r>
            <a:r>
              <a:rPr lang="nb-NO" noProof="0" dirty="0"/>
              <a:t> CRM </a:t>
            </a:r>
            <a:r>
              <a:rPr lang="nb-NO" noProof="0" dirty="0" err="1"/>
              <a:t>solution</a:t>
            </a:r>
            <a:r>
              <a:rPr lang="nb-NO" noProof="0" dirty="0"/>
              <a:t>. </a:t>
            </a:r>
          </a:p>
          <a:p>
            <a:endParaRPr lang="nb-NO" noProof="0" dirty="0"/>
          </a:p>
          <a:p>
            <a:endParaRPr lang="nb-NO" noProof="0" dirty="0"/>
          </a:p>
          <a:p>
            <a:endParaRPr lang="nb-NO" noProof="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809341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solidFill>
                  <a:srgbClr val="000000"/>
                </a:solidFill>
                <a:effectLst/>
              </a:rPr>
              <a:t>We have 30+ years of experience in growing business. After several thousand CRM implementation projects, we have gathered substantial knowledge of how to do things right. </a:t>
            </a:r>
          </a:p>
          <a:p>
            <a:pPr rtl="0"/>
            <a:endParaRPr lang="en-US" dirty="0">
              <a:solidFill>
                <a:srgbClr val="000000"/>
              </a:solidFill>
              <a:effectLst/>
            </a:endParaRPr>
          </a:p>
          <a:p>
            <a:pPr rtl="0"/>
            <a:r>
              <a:rPr lang="en-US" dirty="0">
                <a:solidFill>
                  <a:srgbClr val="000000"/>
                </a:solidFill>
                <a:effectLst/>
              </a:rPr>
              <a:t>We also know that success with CRM does not just depend on the software, but on how the CRM-provider helps you to translate your CRM-ambition, challenge you to be pragmatic, helps you focus on supporting the processes and ensures that your people are involved and on board. </a:t>
            </a:r>
          </a:p>
          <a:p>
            <a:pPr rtl="0"/>
            <a:endParaRPr lang="en-US"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rPr>
              <a:t>So, when you buy into SuperOffice, you also buy into a </a:t>
            </a:r>
            <a:r>
              <a:rPr lang="en-GB" sz="1200" dirty="0"/>
              <a:t>partnership with people who truly understand your business and are there to help you </a:t>
            </a:r>
            <a:r>
              <a:rPr lang="en-GB" sz="1200" b="1" dirty="0"/>
              <a:t>maximize the value of our CRM solution</a:t>
            </a:r>
            <a:r>
              <a:rPr lang="en-GB" sz="1200" dirty="0"/>
              <a:t>. </a:t>
            </a:r>
          </a:p>
          <a:p>
            <a:pPr rtl="0"/>
            <a:endParaRPr lang="en-US" dirty="0">
              <a:solidFill>
                <a:srgbClr val="000000"/>
              </a:solidFill>
              <a:effectLst/>
            </a:endParaRPr>
          </a:p>
          <a:p>
            <a:pPr rtl="0"/>
            <a:endParaRPr lang="en-US" dirty="0">
              <a:solidFill>
                <a:srgbClr val="000000"/>
              </a:solidFill>
              <a:effectLst/>
            </a:endParaRPr>
          </a:p>
          <a:p>
            <a:pPr rtl="0"/>
            <a:r>
              <a:rPr lang="en-US" dirty="0">
                <a:solidFill>
                  <a:srgbClr val="000000"/>
                </a:solidFill>
                <a:effectLst/>
              </a:rPr>
              <a:t>And that’s what we’d love to help you do. </a:t>
            </a:r>
            <a:r>
              <a:rPr lang="en-US">
                <a:solidFill>
                  <a:srgbClr val="000000"/>
                </a:solidFill>
                <a:effectLst/>
                <a:sym typeface="Wingdings" panose="05000000000000000000" pitchFamily="2" charset="2"/>
              </a:rPr>
              <a:t></a:t>
            </a:r>
            <a:endParaRPr lang="en-US" dirty="0">
              <a:solidFill>
                <a:srgbClr val="000000"/>
              </a:solidFill>
              <a:effectLst/>
            </a:endParaRPr>
          </a:p>
          <a:p>
            <a:pPr rtl="0"/>
            <a:endParaRPr lang="en-US" dirty="0">
              <a:solidFill>
                <a:srgbClr val="000000"/>
              </a:solidFill>
              <a:effectLs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82746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76048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solidFill>
                  <a:schemeClr val="tx1">
                    <a:lumMod val="75000"/>
                  </a:schemeClr>
                </a:solidFill>
              </a:rPr>
              <a:t>More than anything, CRM is a strategy. </a:t>
            </a:r>
          </a:p>
          <a:p>
            <a:pPr>
              <a:defRPr/>
            </a:pPr>
            <a:r>
              <a:rPr lang="en-US" dirty="0">
                <a:solidFill>
                  <a:schemeClr val="tx1">
                    <a:lumMod val="75000"/>
                  </a:schemeClr>
                </a:solidFill>
              </a:rPr>
              <a:t>It is about deciding who you want to be – what are your strengths in the market? </a:t>
            </a:r>
          </a:p>
          <a:p>
            <a:pPr>
              <a:defRPr/>
            </a:pPr>
            <a:r>
              <a:rPr lang="en-US" dirty="0">
                <a:solidFill>
                  <a:schemeClr val="tx1">
                    <a:lumMod val="75000"/>
                  </a:schemeClr>
                </a:solidFill>
              </a:rPr>
              <a:t>For whom – who are your customers (ICP), what segments are you going after? </a:t>
            </a:r>
          </a:p>
          <a:p>
            <a:pPr>
              <a:defRPr/>
            </a:pPr>
            <a:r>
              <a:rPr lang="en-US" dirty="0">
                <a:solidFill>
                  <a:schemeClr val="tx1">
                    <a:lumMod val="75000"/>
                  </a:schemeClr>
                </a:solidFill>
              </a:rPr>
              <a:t>And how will you succeed? Where are your competitive strengths?</a:t>
            </a:r>
          </a:p>
          <a:p>
            <a:pPr>
              <a:defRPr/>
            </a:pPr>
            <a:endParaRPr lang="en-US" dirty="0">
              <a:solidFill>
                <a:schemeClr val="tx1">
                  <a:lumMod val="75000"/>
                </a:schemeClr>
              </a:solidFill>
            </a:endParaRPr>
          </a:p>
          <a:p>
            <a:pPr>
              <a:defRPr/>
            </a:pPr>
            <a:r>
              <a:rPr lang="en-US" dirty="0">
                <a:solidFill>
                  <a:schemeClr val="tx1">
                    <a:lumMod val="75000"/>
                  </a:schemeClr>
                </a:solidFill>
              </a:rPr>
              <a:t>We dare say, that in our 30+ years of experience, we’ve found out that all CRM successes start with a clear ambition.</a:t>
            </a:r>
          </a:p>
          <a:p>
            <a:pPr>
              <a:defRPr/>
            </a:pPr>
            <a:endParaRPr lang="en-US" dirty="0">
              <a:solidFill>
                <a:schemeClr val="tx1">
                  <a:lumMod val="75000"/>
                </a:schemeClr>
              </a:solidFill>
            </a:endParaRPr>
          </a:p>
          <a:p>
            <a:pPr>
              <a:defRPr/>
            </a:pPr>
            <a:r>
              <a:rPr lang="en-US" dirty="0">
                <a:solidFill>
                  <a:schemeClr val="tx1">
                    <a:lumMod val="75000"/>
                  </a:schemeClr>
                </a:solidFill>
              </a:rPr>
              <a:t>Ask yourselves: What do you want to get better at? Where are you going to beat the competition?</a:t>
            </a:r>
          </a:p>
          <a:p>
            <a:pPr>
              <a:defRPr/>
            </a:pPr>
            <a:endParaRPr lang="en-US" dirty="0">
              <a:solidFill>
                <a:schemeClr val="tx1">
                  <a:lumMod val="75000"/>
                </a:schemeClr>
              </a:solidFill>
            </a:endParaRPr>
          </a:p>
          <a:p>
            <a:pPr>
              <a:defRPr/>
            </a:pPr>
            <a:r>
              <a:rPr lang="en-US" dirty="0">
                <a:solidFill>
                  <a:schemeClr val="tx1">
                    <a:lumMod val="75000"/>
                  </a:schemeClr>
                </a:solidFill>
              </a:rPr>
              <a:t>One area that research </a:t>
            </a:r>
            <a:r>
              <a:rPr lang="en-US" i="1" dirty="0">
                <a:solidFill>
                  <a:schemeClr val="tx1">
                    <a:lumMod val="75000"/>
                  </a:schemeClr>
                </a:solidFill>
              </a:rPr>
              <a:t>and experience </a:t>
            </a:r>
            <a:r>
              <a:rPr lang="en-US" dirty="0">
                <a:solidFill>
                  <a:schemeClr val="tx1">
                    <a:lumMod val="75000"/>
                  </a:schemeClr>
                </a:solidFill>
              </a:rPr>
              <a:t>tells us offer a significant source of competitive advantage, is to provide world-class customer experiences. </a:t>
            </a:r>
          </a:p>
          <a:p>
            <a:pPr>
              <a:defRPr/>
            </a:pPr>
            <a:endParaRPr lang="en-US" dirty="0">
              <a:solidFill>
                <a:schemeClr val="tx1">
                  <a:lumMod val="75000"/>
                </a:schemeClr>
              </a:solidFill>
            </a:endParaRPr>
          </a:p>
          <a:p>
            <a:endParaRPr lang="en-US" dirty="0"/>
          </a:p>
          <a:p>
            <a:endParaRPr lang="nb-NO" sz="1200" dirty="0">
              <a:solidFill>
                <a:prstClr val="white"/>
              </a:solidFill>
              <a:latin typeface="Proxima Nova"/>
            </a:endParaRPr>
          </a:p>
          <a:p>
            <a:endParaRPr lang="nb-NO" dirty="0"/>
          </a:p>
          <a:p>
            <a:pPr>
              <a:defRPr/>
            </a:pPr>
            <a:endParaRPr lang="en-US" dirty="0">
              <a:cs typeface="Calibri"/>
            </a:endParaRPr>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2109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like to start off by highlighting our core belief that “Relationships matter”.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means that business growth requires strong and long-lasting relationships between people – and that is true no matter what industry you are in.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we are a high-tech company passionate about enabling and empowering people, both your employees and your customers.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fact, from the very beginning, SuperOffice CRM was designed with </a:t>
            </a:r>
            <a:r>
              <a:rPr lang="en-US" b="1" dirty="0"/>
              <a:t>the individual user in mind </a:t>
            </a:r>
            <a:r>
              <a:rPr lang="en-US" dirty="0"/>
              <a:t>- as opposed to so many systems that are designed for management (only). Our design philosophy is to make everyday tasks easier and help users to be more productive. Our 30+ years of experience tells us that the improvement of personal productivity is still a core benefit and key strength of our product. And is something our customers value greatly.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taps into the simple truth that when you empower your users, so that they want to use your CRM solution, data is added, quality is high, and management gets their up-to-date dashboards and reports they need to steer the company in the direction of revenue increase.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We </a:t>
            </a:r>
            <a:r>
              <a:rPr lang="en-US" dirty="0"/>
              <a:t>are a Norwegian company, a European IT adventure we like to say. Our HQ and the development department are located in Oslo, and we have offices in 8 countries across Europe. Our turnover is just under half a billion (NOK?) and 99% of our customers choose the cloud solution.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endParaRPr lang="en-US" dirty="0"/>
          </a:p>
          <a:p>
            <a:pPr marL="0" marR="0" lvl="0" indent="0" algn="l" defTabSz="914400" rtl="0" eaLnBrk="1" fontAlgn="base" latinLnBrk="0" hangingPunct="1">
              <a:lnSpc>
                <a:spcPct val="100000"/>
              </a:lnSpc>
              <a:spcBef>
                <a:spcPts val="0"/>
              </a:spcBef>
              <a:spcAft>
                <a:spcPts val="0"/>
              </a:spcAft>
              <a:buClrTx/>
              <a:buSzTx/>
              <a:buFontTx/>
              <a:buNone/>
              <a:tabLst/>
              <a:defRPr/>
            </a:pPr>
            <a:endParaRPr lang="nb-NO" sz="1400" dirty="0">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59304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Before we talk about how to succeed with CRM, we need to talk about what CRM is... (CLICK)</a:t>
            </a:r>
          </a:p>
          <a:p>
            <a:pPr>
              <a:defRPr/>
            </a:pPr>
            <a:endParaRPr lang="en-US" dirty="0"/>
          </a:p>
          <a:p>
            <a:pPr>
              <a:defRPr/>
            </a:pPr>
            <a:r>
              <a:rPr lang="en-US" dirty="0"/>
              <a:t>CRM is about developing your customer portfolio to the highest possible value – which helps you turn your business relationships into revenue. </a:t>
            </a:r>
          </a:p>
          <a:p>
            <a:pPr>
              <a:defRPr/>
            </a:pPr>
            <a:r>
              <a:rPr lang="en-US" dirty="0"/>
              <a:t> </a:t>
            </a:r>
          </a:p>
          <a:p>
            <a:pPr>
              <a:defRPr/>
            </a:pPr>
            <a:r>
              <a:rPr lang="en-US" dirty="0"/>
              <a:t>You can do this by adding new customers, selling more to those you already have and being so good at customer care that you reduce customer churn. Loyal customers also make it easier to get new customers (</a:t>
            </a:r>
            <a:r>
              <a:rPr lang="en-US" i="1" dirty="0"/>
              <a:t>via</a:t>
            </a:r>
            <a:r>
              <a:rPr lang="en-US" dirty="0"/>
              <a:t> the word-of-mouth). </a:t>
            </a:r>
          </a:p>
          <a:p>
            <a:pPr>
              <a:defRPr/>
            </a:pPr>
            <a:endParaRPr lang="en-US" dirty="0"/>
          </a:p>
          <a:p>
            <a:pPr>
              <a:defRPr/>
            </a:pPr>
            <a:r>
              <a:rPr lang="en-US" dirty="0"/>
              <a:t>Before you start implementing CRM, you should have decided - from a business standpoint – </a:t>
            </a:r>
            <a:r>
              <a:rPr lang="en-US" b="1" dirty="0"/>
              <a:t>what it is you want to achieve.</a:t>
            </a:r>
            <a:endParaRPr lang="en-US" dirty="0"/>
          </a:p>
          <a:p>
            <a:pPr>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Whether it is securing new customers, or increase the value of existing business, it all boils down to </a:t>
            </a:r>
            <a:r>
              <a:rPr lang="en-US" b="1" dirty="0"/>
              <a:t>cultivating relationships based on trust</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921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 In terms of customers, their value is measured by (1) how much they buy from you and (2) for how long they have been doing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No matter what your strategy is, customers must be recruited, developed and retained.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tx1">
                  <a:lumMod val="7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lumMod val="75000"/>
                  </a:schemeClr>
                </a:solidFill>
              </a:rPr>
              <a:t>You must eventually prioritize. Meaning, you must choose to invest in the customers who have the greatest potential and disengage with those not profitable for you</a:t>
            </a:r>
            <a:endParaRPr lang="nb-NO"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81981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Also, if you’re going to deliver customer experiences that are better than your competitors', it is important to understand the “two faces” of CRM : </a:t>
            </a:r>
            <a:br>
              <a:rPr lang="en-US" dirty="0"/>
            </a:br>
            <a:endParaRPr lang="en-US" dirty="0"/>
          </a:p>
          <a:p>
            <a:pPr marL="171450" indent="-171450">
              <a:buFontTx/>
              <a:buChar char="-"/>
            </a:pPr>
            <a:r>
              <a:rPr lang="en-US" b="1" i="1" dirty="0"/>
              <a:t>On the one hand</a:t>
            </a:r>
            <a:r>
              <a:rPr lang="en-US" dirty="0"/>
              <a:t>, it is how you enable your employees to deliver great customer experiences with the help of insights, high-quality customer data, key figures and process support. </a:t>
            </a:r>
          </a:p>
          <a:p>
            <a:pPr marL="0" indent="0">
              <a:buFontTx/>
              <a:buNone/>
            </a:pPr>
            <a:br>
              <a:rPr lang="en-US" dirty="0"/>
            </a:br>
            <a:r>
              <a:rPr lang="en-US" dirty="0"/>
              <a:t>Example – In SuperOffice, all salespeople start every morning with a dashboard showing which customers have become “orphans” over night, “orphans” are what we call the customers that have not been followed up according to our customer-retention program.</a:t>
            </a:r>
          </a:p>
          <a:p>
            <a:pPr marL="0" indent="0">
              <a:buFontTx/>
              <a:buNone/>
            </a:pPr>
            <a:endParaRPr lang="en-US" dirty="0"/>
          </a:p>
          <a:p>
            <a:pPr marL="0" indent="0">
              <a:buFontTx/>
              <a:buNone/>
            </a:pPr>
            <a:r>
              <a:rPr lang="en-US" dirty="0"/>
              <a:t>So you want to enable your employees to do the right thing towards your customers. </a:t>
            </a:r>
            <a:br>
              <a:rPr lang="en-US" dirty="0"/>
            </a:br>
            <a:endParaRPr lang="en-US" dirty="0"/>
          </a:p>
          <a:p>
            <a:pPr marL="171450" indent="-171450">
              <a:buFontTx/>
              <a:buChar char="-"/>
            </a:pPr>
            <a:r>
              <a:rPr lang="en-US" b="1" i="1" dirty="0"/>
              <a:t>On the other hand</a:t>
            </a:r>
            <a:r>
              <a:rPr lang="en-US" dirty="0"/>
              <a:t>, it's how you enable customers to help themselves 24/7 by making information available and securing communication both ways. </a:t>
            </a:r>
          </a:p>
          <a:p>
            <a:pPr marL="171450" indent="-171450">
              <a:buFontTx/>
              <a:buChar char="-"/>
            </a:pPr>
            <a:endParaRPr lang="en-US" dirty="0"/>
          </a:p>
          <a:p>
            <a:pPr marL="0" indent="0">
              <a:buFontTx/>
              <a:buNone/>
            </a:pPr>
            <a:endParaRPr lang="nb-NO" dirty="0"/>
          </a:p>
          <a:p>
            <a:endParaRPr lang="nb-NO"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6983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0000"/>
              </a:lnSpc>
            </a:pPr>
            <a:r>
              <a:rPr lang="en-US" dirty="0">
                <a:solidFill>
                  <a:srgbClr val="000000"/>
                </a:solidFill>
              </a:rPr>
              <a:t>One way to see both of these views/faces is by designing </a:t>
            </a:r>
            <a:r>
              <a:rPr lang="en-US" b="1" dirty="0">
                <a:solidFill>
                  <a:srgbClr val="000000"/>
                </a:solidFill>
              </a:rPr>
              <a:t>the customer journey. </a:t>
            </a:r>
            <a:r>
              <a:rPr lang="en-US" b="0" dirty="0">
                <a:solidFill>
                  <a:srgbClr val="000000"/>
                </a:solidFill>
              </a:rPr>
              <a:t>This means </a:t>
            </a:r>
            <a:r>
              <a:rPr lang="en-US" dirty="0">
                <a:solidFill>
                  <a:srgbClr val="000000"/>
                </a:solidFill>
              </a:rPr>
              <a:t>that by applying the customer's point of view, you need to think through (from start to finish) what it is like to </a:t>
            </a:r>
          </a:p>
          <a:p>
            <a:pPr marL="171450" indent="-171450">
              <a:lnSpc>
                <a:spcPct val="120000"/>
              </a:lnSpc>
              <a:buFontTx/>
              <a:buChar char="-"/>
            </a:pPr>
            <a:r>
              <a:rPr lang="en-US" dirty="0">
                <a:solidFill>
                  <a:srgbClr val="000000"/>
                </a:solidFill>
              </a:rPr>
              <a:t>be a prospect, </a:t>
            </a:r>
          </a:p>
          <a:p>
            <a:pPr marL="171450" indent="-171450">
              <a:lnSpc>
                <a:spcPct val="120000"/>
              </a:lnSpc>
              <a:buFontTx/>
              <a:buChar char="-"/>
            </a:pPr>
            <a:r>
              <a:rPr lang="en-US" dirty="0">
                <a:solidFill>
                  <a:srgbClr val="000000"/>
                </a:solidFill>
              </a:rPr>
              <a:t>buy from your company, and </a:t>
            </a:r>
          </a:p>
          <a:p>
            <a:pPr marL="171450" indent="-171450">
              <a:lnSpc>
                <a:spcPct val="120000"/>
              </a:lnSpc>
              <a:buFontTx/>
              <a:buChar char="-"/>
            </a:pPr>
            <a:r>
              <a:rPr lang="en-US" dirty="0">
                <a:solidFill>
                  <a:srgbClr val="000000"/>
                </a:solidFill>
              </a:rPr>
              <a:t>be an existing customer of your company. </a:t>
            </a:r>
          </a:p>
          <a:p>
            <a:pPr>
              <a:lnSpc>
                <a:spcPct val="120000"/>
              </a:lnSpc>
            </a:pPr>
            <a:endParaRPr lang="en-US" dirty="0">
              <a:solidFill>
                <a:srgbClr val="000000"/>
              </a:solidFill>
            </a:endParaRPr>
          </a:p>
          <a:p>
            <a:pPr>
              <a:lnSpc>
                <a:spcPct val="120000"/>
              </a:lnSpc>
            </a:pPr>
            <a:r>
              <a:rPr lang="en-US" dirty="0">
                <a:solidFill>
                  <a:srgbClr val="000000"/>
                </a:solidFill>
              </a:rPr>
              <a:t>How smooth and uninterrupted this experience/journey is what determines whether you are better than your competition.</a:t>
            </a:r>
          </a:p>
          <a:p>
            <a:pPr>
              <a:lnSpc>
                <a:spcPct val="120000"/>
              </a:lnSpc>
            </a:pPr>
            <a:endParaRPr lang="en-US" dirty="0">
              <a:solidFill>
                <a:srgbClr val="000000"/>
              </a:solidFill>
            </a:endParaRPr>
          </a:p>
          <a:p>
            <a:pPr>
              <a:lnSpc>
                <a:spcPct val="120000"/>
              </a:lnSpc>
            </a:pPr>
            <a:r>
              <a:rPr lang="en-US" dirty="0">
                <a:solidFill>
                  <a:srgbClr val="000000"/>
                </a:solidFill>
              </a:rPr>
              <a:t>A customer journey contains all the meeting points (touchpoints) the customer has (and should have) with you.</a:t>
            </a:r>
          </a:p>
          <a:p>
            <a:pPr>
              <a:lnSpc>
                <a:spcPct val="120000"/>
              </a:lnSpc>
            </a:pPr>
            <a:endParaRPr lang="en-US" dirty="0">
              <a:solidFill>
                <a:srgbClr val="000000"/>
              </a:solidFill>
            </a:endParaRPr>
          </a:p>
          <a:p>
            <a:pPr>
              <a:lnSpc>
                <a:spcPct val="120000"/>
              </a:lnSpc>
            </a:pPr>
            <a:r>
              <a:rPr lang="en-US" dirty="0">
                <a:solidFill>
                  <a:srgbClr val="000000"/>
                </a:solidFill>
              </a:rPr>
              <a:t>Many companies have not designed a full customer journey, but rather have routines for what to do when you get a lead, how to land a sale and how to handle a complaint. Yet, the real power lies in everything you do between these touchpoints as well.</a:t>
            </a:r>
          </a:p>
          <a:p>
            <a:pPr>
              <a:lnSpc>
                <a:spcPct val="120000"/>
              </a:lnSpc>
            </a:pPr>
            <a:endParaRPr lang="en-US" dirty="0">
              <a:solidFill>
                <a:srgbClr val="000000"/>
              </a:solidFill>
            </a:endParaRPr>
          </a:p>
          <a:p>
            <a:pPr>
              <a:lnSpc>
                <a:spcPct val="120000"/>
              </a:lnSpc>
            </a:pPr>
            <a:endParaRPr lang="en-US" dirty="0">
              <a:cs typeface="Calibri"/>
            </a:endParaRPr>
          </a:p>
          <a:p>
            <a:pPr>
              <a:lnSpc>
                <a:spcPct val="120000"/>
              </a:lnSpc>
            </a:pPr>
            <a:endParaRPr lang="nb-NO"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535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emf"/><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1.xml"/><Relationship Id="rId4" Type="http://schemas.openxmlformats.org/officeDocument/2006/relationships/image" Target="../media/image12.png"/></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2.emf"/><Relationship Id="rId1" Type="http://schemas.openxmlformats.org/officeDocument/2006/relationships/slideMaster" Target="../slideMasters/slideMaster5.xml"/><Relationship Id="rId4" Type="http://schemas.openxmlformats.org/officeDocument/2006/relationships/image" Target="../media/image19.gif"/></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830825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7173564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4" cy="4016376"/>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5494170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7"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8" y="233993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7"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8" y="367010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7"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8" y="4898079"/>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844029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5" y="1052948"/>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5" y="104495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5" y="231622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5" y="230822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5" y="364841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5" y="364041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9" y="987425"/>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9" y="2510724"/>
            <a:ext cx="3251765"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5" y="4903693"/>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5" y="489569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10840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4"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8"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3" y="29190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8"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60" y="471218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6"/>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8350691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7"/>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6" y="1160394"/>
            <a:ext cx="2272828" cy="4846150"/>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269123467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9" y="2510726"/>
            <a:ext cx="3932237" cy="2867188"/>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3"/>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9"/>
            <a:ext cx="5892574" cy="3315803"/>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76681502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1"/>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8" y="2002022"/>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9" y="987425"/>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22392921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5" y="1459535"/>
            <a:ext cx="5353180"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7" y="45019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7" y="1389567"/>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014387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6"/>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182" indent="0">
              <a:buNone/>
              <a:defRPr sz="3600">
                <a:solidFill>
                  <a:srgbClr val="FA3D38"/>
                </a:solidFill>
                <a:latin typeface="Arial" panose="020B0604020202020204" pitchFamily="34" charset="0"/>
                <a:cs typeface="Arial" panose="020B0604020202020204" pitchFamily="34" charset="0"/>
              </a:defRPr>
            </a:lvl2pPr>
            <a:lvl3pPr marL="914364" indent="0">
              <a:buNone/>
              <a:defRPr sz="3600">
                <a:solidFill>
                  <a:srgbClr val="FA3D38"/>
                </a:solidFill>
                <a:latin typeface="Arial" panose="020B0604020202020204" pitchFamily="34" charset="0"/>
                <a:cs typeface="Arial" panose="020B0604020202020204" pitchFamily="34" charset="0"/>
              </a:defRPr>
            </a:lvl3pPr>
            <a:lvl4pPr marL="1371545" indent="0">
              <a:buNone/>
              <a:defRPr sz="3600">
                <a:solidFill>
                  <a:srgbClr val="FA3D38"/>
                </a:solidFill>
                <a:latin typeface="Arial" panose="020B0604020202020204" pitchFamily="34" charset="0"/>
                <a:cs typeface="Arial" panose="020B0604020202020204" pitchFamily="34" charset="0"/>
              </a:defRPr>
            </a:lvl4pPr>
            <a:lvl5pPr marL="1828727"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2" y="4386811"/>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182" indent="0">
              <a:buNone/>
              <a:defRPr sz="2000">
                <a:solidFill>
                  <a:srgbClr val="F0F2F5"/>
                </a:solidFill>
              </a:defRPr>
            </a:lvl2pPr>
            <a:lvl3pPr marL="914364" indent="0">
              <a:buNone/>
              <a:defRPr sz="2000">
                <a:solidFill>
                  <a:srgbClr val="F0F2F5"/>
                </a:solidFill>
              </a:defRPr>
            </a:lvl3pPr>
            <a:lvl4pPr marL="1371545" indent="0">
              <a:buNone/>
              <a:defRPr sz="2000">
                <a:solidFill>
                  <a:srgbClr val="F0F2F5"/>
                </a:solidFill>
              </a:defRPr>
            </a:lvl4pPr>
            <a:lvl5pPr marL="1828727"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5"/>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8580934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317746702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2266449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5354243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6"/>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4"/>
          </a:xfrm>
          <a:prstGeom prst="rect">
            <a:avLst/>
          </a:prstGeom>
        </p:spPr>
      </p:pic>
    </p:spTree>
    <p:extLst>
      <p:ext uri="{BB962C8B-B14F-4D97-AF65-F5344CB8AC3E}">
        <p14:creationId xmlns:p14="http://schemas.microsoft.com/office/powerpoint/2010/main" val="2227298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8"/>
            <a:ext cx="12199936"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51062968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4847114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60" cy="1314370"/>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4"/>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5"/>
            <a:ext cx="9144000" cy="1992796"/>
          </a:xfrm>
        </p:spPr>
        <p:txBody>
          <a:bodyPr/>
          <a:lstStyle>
            <a:lvl1pPr marL="0" indent="0" algn="ctr">
              <a:buNone/>
              <a:defRPr sz="2400"/>
            </a:lvl1pPr>
            <a:lvl2pPr marL="457182" indent="0" algn="ctr">
              <a:buNone/>
              <a:defRPr sz="2000"/>
            </a:lvl2pPr>
            <a:lvl3pPr marL="914364" indent="0" algn="ctr">
              <a:buNone/>
              <a:defRPr sz="1800"/>
            </a:lvl3pPr>
            <a:lvl4pPr marL="1371545" indent="0" algn="ctr">
              <a:buNone/>
              <a:defRPr sz="1600"/>
            </a:lvl4pPr>
            <a:lvl5pPr marL="1828727" indent="0" algn="ctr">
              <a:buNone/>
              <a:defRPr sz="1600"/>
            </a:lvl5pPr>
            <a:lvl6pPr marL="2285909" indent="0" algn="ctr">
              <a:buNone/>
              <a:defRPr sz="1600"/>
            </a:lvl6pPr>
            <a:lvl7pPr marL="2743091" indent="0" algn="ctr">
              <a:buNone/>
              <a:defRPr sz="1600"/>
            </a:lvl7pPr>
            <a:lvl8pPr marL="3200272" indent="0" algn="ctr">
              <a:buNone/>
              <a:defRPr sz="1600"/>
            </a:lvl8pPr>
            <a:lvl9pPr marL="3657454"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33709747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908468"/>
            <a:ext cx="2658094" cy="786796"/>
          </a:xfrm>
          <a:prstGeom prst="rect">
            <a:avLst/>
          </a:prstGeom>
        </p:spPr>
      </p:pic>
    </p:spTree>
    <p:extLst>
      <p:ext uri="{BB962C8B-B14F-4D97-AF65-F5344CB8AC3E}">
        <p14:creationId xmlns:p14="http://schemas.microsoft.com/office/powerpoint/2010/main" val="3164116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1" y="5075861"/>
            <a:ext cx="2658094" cy="2658094"/>
          </a:xfrm>
          <a:prstGeom prst="rect">
            <a:avLst/>
          </a:prstGeom>
        </p:spPr>
      </p:pic>
    </p:spTree>
    <p:extLst>
      <p:ext uri="{BB962C8B-B14F-4D97-AF65-F5344CB8AC3E}">
        <p14:creationId xmlns:p14="http://schemas.microsoft.com/office/powerpoint/2010/main" val="40364084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8" y="-1678917"/>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7"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6"/>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78238180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Blank">
    <p:bg>
      <p:bgPr>
        <a:solidFill>
          <a:schemeClr val="bg1"/>
        </a:solidFill>
        <a:effectLst/>
      </p:bgPr>
    </p:bg>
    <p:spTree>
      <p:nvGrpSpPr>
        <p:cNvPr id="1" name=""/>
        <p:cNvGrpSpPr/>
        <p:nvPr/>
      </p:nvGrpSpPr>
      <p:grpSpPr>
        <a:xfrm>
          <a:off x="0" y="0"/>
          <a:ext cx="0" cy="0"/>
          <a:chOff x="0" y="0"/>
          <a:chExt cx="0" cy="0"/>
        </a:xfrm>
      </p:grpSpPr>
      <p:sp>
        <p:nvSpPr>
          <p:cNvPr id="15" name="Pladsholder til diasnummer 5"/>
          <p:cNvSpPr>
            <a:spLocks noGrp="1"/>
          </p:cNvSpPr>
          <p:nvPr>
            <p:ph type="sldNum" sz="quarter" idx="4"/>
          </p:nvPr>
        </p:nvSpPr>
        <p:spPr>
          <a:xfrm>
            <a:off x="5655021" y="6475478"/>
            <a:ext cx="881960" cy="261226"/>
          </a:xfrm>
          <a:prstGeom prst="rect">
            <a:avLst/>
          </a:prstGeom>
        </p:spPr>
        <p:txBody>
          <a:bodyPr lIns="0" rIns="0" anchor="ctr" anchorCtr="0"/>
          <a:lstStyle>
            <a:lvl1pPr algn="ctr">
              <a:defRPr sz="1003">
                <a:solidFill>
                  <a:srgbClr val="003C37"/>
                </a:solidFill>
                <a:latin typeface="Roobert" panose="00000500000000000000" pitchFamily="50" charset="0"/>
              </a:defRPr>
            </a:lvl1pPr>
          </a:lstStyle>
          <a:p>
            <a:fld id="{CA33E492-B2FC-2F46-87E8-F1B7043700E9}" type="slidenum">
              <a:rPr lang="da-DK" smtClean="0"/>
              <a:pPr/>
              <a:t>‹#›</a:t>
            </a:fld>
            <a:endParaRPr lang="da-DK"/>
          </a:p>
        </p:txBody>
      </p:sp>
      <p:grpSp>
        <p:nvGrpSpPr>
          <p:cNvPr id="2" name="Group 1">
            <a:extLst>
              <a:ext uri="{FF2B5EF4-FFF2-40B4-BE49-F238E27FC236}">
                <a16:creationId xmlns:a16="http://schemas.microsoft.com/office/drawing/2014/main" id="{7B51F653-51A2-4A34-A8BC-1AEF59ACFC44}"/>
              </a:ext>
            </a:extLst>
          </p:cNvPr>
          <p:cNvGrpSpPr/>
          <p:nvPr userDrawn="1"/>
        </p:nvGrpSpPr>
        <p:grpSpPr>
          <a:xfrm>
            <a:off x="10315333" y="6385265"/>
            <a:ext cx="1495354" cy="393931"/>
            <a:chOff x="9386635" y="6253539"/>
            <a:chExt cx="1860664" cy="517227"/>
          </a:xfrm>
        </p:grpSpPr>
        <p:pic>
          <p:nvPicPr>
            <p:cNvPr id="16" name="Billed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903862" y="6512152"/>
              <a:ext cx="1343437" cy="178519"/>
            </a:xfrm>
            <a:prstGeom prst="rect">
              <a:avLst/>
            </a:prstGeom>
          </p:spPr>
        </p:pic>
        <p:pic>
          <p:nvPicPr>
            <p:cNvPr id="17" name="Billede 1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386635" y="6253539"/>
              <a:ext cx="517227" cy="517227"/>
            </a:xfrm>
            <a:prstGeom prst="rect">
              <a:avLst/>
            </a:prstGeom>
          </p:spPr>
        </p:pic>
      </p:grpSp>
      <p:cxnSp>
        <p:nvCxnSpPr>
          <p:cNvPr id="18" name="Lige forbindelse 17"/>
          <p:cNvCxnSpPr>
            <a:cxnSpLocks/>
          </p:cNvCxnSpPr>
          <p:nvPr userDrawn="1"/>
        </p:nvCxnSpPr>
        <p:spPr>
          <a:xfrm>
            <a:off x="346039" y="6307254"/>
            <a:ext cx="11464646" cy="0"/>
          </a:xfrm>
          <a:prstGeom prst="line">
            <a:avLst/>
          </a:prstGeom>
          <a:ln w="3175">
            <a:solidFill>
              <a:schemeClr val="tx1">
                <a:alpha val="10000"/>
              </a:schemeClr>
            </a:solidFill>
          </a:ln>
          <a:effectLst/>
        </p:spPr>
        <p:style>
          <a:lnRef idx="2">
            <a:schemeClr val="accent1"/>
          </a:lnRef>
          <a:fillRef idx="0">
            <a:schemeClr val="accent1"/>
          </a:fillRef>
          <a:effectRef idx="1">
            <a:schemeClr val="accent1"/>
          </a:effectRef>
          <a:fontRef idx="minor">
            <a:schemeClr val="tx1"/>
          </a:fontRef>
        </p:style>
      </p:cxnSp>
      <p:sp>
        <p:nvSpPr>
          <p:cNvPr id="10" name="Pladsholder til indhold 3">
            <a:extLst>
              <a:ext uri="{FF2B5EF4-FFF2-40B4-BE49-F238E27FC236}">
                <a16:creationId xmlns:a16="http://schemas.microsoft.com/office/drawing/2014/main" id="{6346E3A5-DAE6-4A64-B5BC-D54D4A296382}"/>
              </a:ext>
            </a:extLst>
          </p:cNvPr>
          <p:cNvSpPr>
            <a:spLocks noGrp="1"/>
          </p:cNvSpPr>
          <p:nvPr>
            <p:ph sz="quarter" idx="13"/>
          </p:nvPr>
        </p:nvSpPr>
        <p:spPr>
          <a:xfrm>
            <a:off x="351658" y="1037972"/>
            <a:ext cx="11459028" cy="5113897"/>
          </a:xfrm>
        </p:spPr>
        <p:txBody>
          <a:bodyPr/>
          <a:lstStyle>
            <a:lvl1pPr>
              <a:defRPr>
                <a:latin typeface="Roobert" panose="00000500000000000000" pitchFamily="50" charset="0"/>
              </a:defRPr>
            </a:lvl1pPr>
            <a:lvl2pPr>
              <a:defRPr>
                <a:latin typeface="Roobert" panose="00000500000000000000" pitchFamily="50" charset="0"/>
              </a:defRPr>
            </a:lvl2pPr>
            <a:lvl3pPr>
              <a:defRPr>
                <a:latin typeface="Roobert" panose="00000500000000000000" pitchFamily="50" charset="0"/>
              </a:defRPr>
            </a:lvl3pPr>
            <a:lvl4pPr>
              <a:defRPr>
                <a:latin typeface="Roobert" panose="00000500000000000000" pitchFamily="50" charset="0"/>
              </a:defRPr>
            </a:lvl4pPr>
            <a:lvl5pPr>
              <a:defRPr>
                <a:latin typeface="Roobert" panose="00000500000000000000" pitchFamily="50" charset="0"/>
              </a:defRPr>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Tree>
    <p:extLst>
      <p:ext uri="{BB962C8B-B14F-4D97-AF65-F5344CB8AC3E}">
        <p14:creationId xmlns:p14="http://schemas.microsoft.com/office/powerpoint/2010/main" val="382314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54">
          <p15:clr>
            <a:srgbClr val="FBAE40"/>
          </p15:clr>
        </p15:guide>
        <p15:guide id="2" pos="206">
          <p15:clr>
            <a:srgbClr val="FBAE40"/>
          </p15:clr>
        </p15:guide>
        <p15:guide id="3" pos="703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3026364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712887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8"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8"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2000" kern="1200" noProof="0" dirty="0" smtClean="0">
                <a:solidFill>
                  <a:srgbClr val="4A4A4A"/>
                </a:solidFill>
                <a:latin typeface="Arial" panose="020B0604020202020204" pitchFamily="34" charset="0"/>
                <a:ea typeface="+mn-ea"/>
                <a:cs typeface="Arial" panose="020B0604020202020204" pitchFamily="34" charset="0"/>
              </a:defRPr>
            </a:lvl2pPr>
          </a:lstStyle>
          <a:p>
            <a:pPr lvl="0"/>
            <a:r>
              <a:rPr lang="en-US" noProof="0"/>
              <a:t>Add your short bullet or text here</a:t>
            </a:r>
          </a:p>
          <a:p>
            <a:pPr lvl="1"/>
            <a:r>
              <a:rPr lang="en-US" noProof="0"/>
              <a:t>Second level</a:t>
            </a:r>
          </a:p>
        </p:txBody>
      </p:sp>
    </p:spTree>
    <p:extLst>
      <p:ext uri="{BB962C8B-B14F-4D97-AF65-F5344CB8AC3E}">
        <p14:creationId xmlns:p14="http://schemas.microsoft.com/office/powerpoint/2010/main" val="139501958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2870459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860992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19514117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79978770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579508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01874754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929265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3037241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483466792"/>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27060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993036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9781054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13535072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21894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71013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spTree>
    <p:extLst>
      <p:ext uri="{BB962C8B-B14F-4D97-AF65-F5344CB8AC3E}">
        <p14:creationId xmlns:p14="http://schemas.microsoft.com/office/powerpoint/2010/main" val="52169535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5810808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7101030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38938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39152395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dirty="0"/>
              <a:t>CLICK TO EDIT HEADLINE</a:t>
            </a:r>
            <a:endParaRPr lang="en-DK" dirty="0"/>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subtitle text</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7664774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40237821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83227440"/>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dirty="0">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dirty="0"/>
              <a:t>CLICK TO EDIT HEADER</a:t>
            </a:r>
            <a:endParaRPr lang="en-DK" dirty="0"/>
          </a:p>
        </p:txBody>
      </p:sp>
    </p:spTree>
    <p:extLst>
      <p:ext uri="{BB962C8B-B14F-4D97-AF65-F5344CB8AC3E}">
        <p14:creationId xmlns:p14="http://schemas.microsoft.com/office/powerpoint/2010/main" val="18876163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7768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Tree>
    <p:extLst>
      <p:ext uri="{BB962C8B-B14F-4D97-AF65-F5344CB8AC3E}">
        <p14:creationId xmlns:p14="http://schemas.microsoft.com/office/powerpoint/2010/main" val="12501524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dirty="0"/>
              <a:t>Click to edit headline</a:t>
            </a:r>
            <a:endParaRPr lang="en-DK" dirty="0"/>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dirty="0"/>
              <a:t>Click to add content</a:t>
            </a:r>
          </a:p>
        </p:txBody>
      </p:sp>
    </p:spTree>
    <p:extLst>
      <p:ext uri="{BB962C8B-B14F-4D97-AF65-F5344CB8AC3E}">
        <p14:creationId xmlns:p14="http://schemas.microsoft.com/office/powerpoint/2010/main" val="9546414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30204208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484851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7923708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12564125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1257864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07499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7586046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0864120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26039295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55916042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261601787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34790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7233365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99747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880978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390088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19653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2937028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87142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110415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12999890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06853484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222913666"/>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31947579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330926358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32514183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395513562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3079687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40773351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41178575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408791685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dirty="0"/>
              <a:t>CLICK TO EDIT MASTER </a:t>
            </a:r>
            <a:br>
              <a:rPr lang="en-GB" dirty="0"/>
            </a:br>
            <a:r>
              <a:rPr lang="en-GB" dirty="0"/>
              <a:t>TITLE STYLE</a:t>
            </a:r>
            <a:endParaRPr lang="en-DK" dirty="0"/>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3127433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401947154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4307735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3076704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64909885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3909822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24657418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273878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113994842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9739447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9797710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35311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0661335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682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659664"/>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114287"/>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03625"/>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114287"/>
            <a:ext cx="362811" cy="1015868"/>
          </a:xfrm>
          <a:prstGeom prst="can">
            <a:avLst/>
          </a:prstGeom>
          <a:solidFill>
            <a:schemeClr val="accent4"/>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03625"/>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114285"/>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03625"/>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114287"/>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08393"/>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114287"/>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08393"/>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659664"/>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352016"/>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661825"/>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352016"/>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661825"/>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352016"/>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3" name="Title 3">
            <a:extLst>
              <a:ext uri="{FF2B5EF4-FFF2-40B4-BE49-F238E27FC236}">
                <a16:creationId xmlns:a16="http://schemas.microsoft.com/office/drawing/2014/main" id="{AA636792-DA41-5443-A432-4B040B01681F}"/>
              </a:ext>
            </a:extLst>
          </p:cNvPr>
          <p:cNvSpPr>
            <a:spLocks noGrp="1"/>
          </p:cNvSpPr>
          <p:nvPr>
            <p:ph type="title" hasCustomPrompt="1"/>
          </p:nvPr>
        </p:nvSpPr>
        <p:spPr>
          <a:xfrm>
            <a:off x="464247" y="630421"/>
            <a:ext cx="10575930" cy="774562"/>
          </a:xfrm>
          <a:prstGeom prst="rect">
            <a:avLst/>
          </a:prstGeom>
        </p:spPr>
        <p:txBody>
          <a:bodyPr/>
          <a:lstStyle>
            <a:lvl1pPr algn="l">
              <a:defRPr sz="3600">
                <a:solidFill>
                  <a:schemeClr val="accent1"/>
                </a:solidFill>
                <a:latin typeface="Arial" panose="020B0604020202020204" pitchFamily="34" charset="0"/>
                <a:cs typeface="Arial" panose="020B0604020202020204" pitchFamily="34" charset="0"/>
              </a:defRPr>
            </a:lvl1pPr>
          </a:lstStyle>
          <a:p>
            <a:r>
              <a:rPr lang="en-US" noProof="0"/>
              <a:t>Headline here </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73237" y="4608131"/>
            <a:ext cx="1926900" cy="68688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08130"/>
            <a:ext cx="1853054" cy="686884"/>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0137" y="1939362"/>
            <a:ext cx="2004996" cy="1027123"/>
          </a:xfrm>
          <a:prstGeom prst="rect">
            <a:avLst/>
          </a:prstGeom>
        </p:spPr>
        <p:txBody>
          <a:bodyPr/>
          <a:lstStyle>
            <a:lvl1pPr marL="0" indent="0">
              <a:buNone/>
              <a:defRPr sz="1100">
                <a:solidFill>
                  <a:srgbClr val="4A4A4A"/>
                </a:solidFill>
              </a:defRPr>
            </a:lvl1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a:t>
            </a:r>
            <a:r>
              <a:rPr lang="en-US" err="1"/>
              <a:t>labore</a:t>
            </a:r>
            <a:r>
              <a:rPr lang="en-US"/>
              <a:t> et dolore magna </a:t>
            </a:r>
            <a:r>
              <a:rPr lang="en-US" err="1"/>
              <a:t>aliqua</a:t>
            </a:r>
            <a:r>
              <a:rPr lang="en-US"/>
              <a:t>. Ut </a:t>
            </a:r>
            <a:r>
              <a:rPr lang="en-US" err="1"/>
              <a:t>enim</a:t>
            </a:r>
            <a:r>
              <a:rPr lang="en-US"/>
              <a:t> ad minim</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77006" y="1939362"/>
            <a:ext cx="2004939" cy="696951"/>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Tree>
    <p:extLst>
      <p:ext uri="{BB962C8B-B14F-4D97-AF65-F5344CB8AC3E}">
        <p14:creationId xmlns:p14="http://schemas.microsoft.com/office/powerpoint/2010/main" val="1166495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ext slide, with image, left">
    <p:spTree>
      <p:nvGrpSpPr>
        <p:cNvPr id="1" name=""/>
        <p:cNvGrpSpPr/>
        <p:nvPr/>
      </p:nvGrpSpPr>
      <p:grpSpPr>
        <a:xfrm>
          <a:off x="0" y="0"/>
          <a:ext cx="0" cy="0"/>
          <a:chOff x="0" y="0"/>
          <a:chExt cx="0" cy="0"/>
        </a:xfrm>
      </p:grpSpPr>
      <p:pic>
        <p:nvPicPr>
          <p:cNvPr id="19" name="Bilde 18">
            <a:extLst>
              <a:ext uri="{FF2B5EF4-FFF2-40B4-BE49-F238E27FC236}">
                <a16:creationId xmlns:a16="http://schemas.microsoft.com/office/drawing/2014/main" id="{8715C77B-63F2-49F0-9D21-08BA8EDBDC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447"/>
            <a:ext cx="12192000" cy="6857107"/>
          </a:xfrm>
          <a:prstGeom prst="rect">
            <a:avLst/>
          </a:prstGeom>
        </p:spPr>
      </p:pic>
      <p:sp>
        <p:nvSpPr>
          <p:cNvPr id="7" name="Rectangle 6">
            <a:extLst>
              <a:ext uri="{FF2B5EF4-FFF2-40B4-BE49-F238E27FC236}">
                <a16:creationId xmlns:a16="http://schemas.microsoft.com/office/drawing/2014/main" id="{32C17FDB-3859-DE4E-A395-D99E8231837E}"/>
              </a:ext>
            </a:extLst>
          </p:cNvPr>
          <p:cNvSpPr/>
          <p:nvPr userDrawn="1"/>
        </p:nvSpPr>
        <p:spPr>
          <a:xfrm>
            <a:off x="448209" y="895"/>
            <a:ext cx="4378791" cy="6856214"/>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Title 5">
            <a:extLst>
              <a:ext uri="{FF2B5EF4-FFF2-40B4-BE49-F238E27FC236}">
                <a16:creationId xmlns:a16="http://schemas.microsoft.com/office/drawing/2014/main" id="{40F63ADF-0C95-3D49-9123-E55C6082575C}"/>
              </a:ext>
            </a:extLst>
          </p:cNvPr>
          <p:cNvSpPr>
            <a:spLocks noGrp="1"/>
          </p:cNvSpPr>
          <p:nvPr>
            <p:ph type="title" hasCustomPrompt="1"/>
          </p:nvPr>
        </p:nvSpPr>
        <p:spPr>
          <a:xfrm>
            <a:off x="958498" y="1641774"/>
            <a:ext cx="3534730" cy="1325563"/>
          </a:xfrm>
          <a:prstGeom prst="rect">
            <a:avLst/>
          </a:prstGeom>
        </p:spPr>
        <p:txBody>
          <a:bodyPr/>
          <a:lstStyle>
            <a:lvl1pPr>
              <a:defRPr sz="4000">
                <a:solidFill>
                  <a:srgbClr val="FA3D38"/>
                </a:solidFill>
              </a:defRPr>
            </a:lvl1pPr>
          </a:lstStyle>
          <a:p>
            <a:r>
              <a:rPr lang="en-US" noProof="0"/>
              <a:t>Your headline here</a:t>
            </a:r>
          </a:p>
        </p:txBody>
      </p:sp>
      <p:sp>
        <p:nvSpPr>
          <p:cNvPr id="3" name="Text Placeholder 2">
            <a:extLst>
              <a:ext uri="{FF2B5EF4-FFF2-40B4-BE49-F238E27FC236}">
                <a16:creationId xmlns:a16="http://schemas.microsoft.com/office/drawing/2014/main" id="{35EB1A59-9638-E643-90B2-716EA67B1556}"/>
              </a:ext>
            </a:extLst>
          </p:cNvPr>
          <p:cNvSpPr>
            <a:spLocks noGrp="1"/>
          </p:cNvSpPr>
          <p:nvPr>
            <p:ph type="body" sz="quarter" idx="14" hasCustomPrompt="1"/>
          </p:nvPr>
        </p:nvSpPr>
        <p:spPr>
          <a:xfrm>
            <a:off x="959454" y="2967335"/>
            <a:ext cx="3533775" cy="3275012"/>
          </a:xfrm>
          <a:prstGeom prst="rect">
            <a:avLst/>
          </a:prstGeom>
        </p:spPr>
        <p:txBody>
          <a:bodyPr/>
          <a:lstStyle>
            <a:lvl1pPr marL="0" indent="0">
              <a:buNone/>
              <a:defRPr sz="2000">
                <a:solidFill>
                  <a:srgbClr val="4A4A4A"/>
                </a:solidFill>
              </a:defRPr>
            </a:lvl1pPr>
          </a:lstStyle>
          <a:p>
            <a:pPr lvl="0"/>
            <a:r>
              <a:rPr lang="en-US"/>
              <a:t>Your short description here…</a:t>
            </a:r>
          </a:p>
        </p:txBody>
      </p:sp>
    </p:spTree>
    <p:extLst>
      <p:ext uri="{BB962C8B-B14F-4D97-AF65-F5344CB8AC3E}">
        <p14:creationId xmlns:p14="http://schemas.microsoft.com/office/powerpoint/2010/main" val="31653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5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50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p:bldP spid="3" grpId="0" build="p">
        <p:tmplLst>
          <p:tmpl lvl="1">
            <p:tnLst>
              <p:par>
                <p:cTn presetID="2" presetClass="entr" presetSubtype="4" fill="hold" nodeType="withEffect">
                  <p:stCondLst>
                    <p:cond delay="50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ppt_x"/>
                          </p:val>
                        </p:tav>
                        <p:tav tm="100000">
                          <p:val>
                            <p:strVal val="#ppt_x"/>
                          </p:val>
                        </p:tav>
                      </p:tavLst>
                    </p:anim>
                    <p:anim calcmode="lin" valueType="num">
                      <p:cBhvr additive="base">
                        <p:cTn dur="500" fill="hold"/>
                        <p:tgtEl>
                          <p:spTgt spid="3"/>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Headline here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Sub-headline here</a:t>
            </a:r>
          </a:p>
        </p:txBody>
      </p:sp>
    </p:spTree>
    <p:extLst>
      <p:ext uri="{BB962C8B-B14F-4D97-AF65-F5344CB8AC3E}">
        <p14:creationId xmlns:p14="http://schemas.microsoft.com/office/powerpoint/2010/main" val="8464631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0271403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556544" y="2616420"/>
            <a:ext cx="5078911" cy="903263"/>
          </a:xfrm>
          <a:prstGeom prst="rect">
            <a:avLst/>
          </a:prstGeom>
        </p:spPr>
      </p:pic>
      <p:pic>
        <p:nvPicPr>
          <p:cNvPr id="6" name="Bilde 5">
            <a:extLst>
              <a:ext uri="{FF2B5EF4-FFF2-40B4-BE49-F238E27FC236}">
                <a16:creationId xmlns:a16="http://schemas.microsoft.com/office/drawing/2014/main" id="{DECE03A4-9840-4B39-9623-C42616C6A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7" name="Bilde 6" descr="Et bilde som inneholder rom&#10;&#10;Automatisk generert beskrivelse">
            <a:extLst>
              <a:ext uri="{FF2B5EF4-FFF2-40B4-BE49-F238E27FC236}">
                <a16:creationId xmlns:a16="http://schemas.microsoft.com/office/drawing/2014/main" id="{8E0AE376-B6F8-4236-8439-65B9864A60C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180429190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609981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11207377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0">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insert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4525743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tx2"/>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tx2"/>
                </a:solidFill>
                <a:latin typeface="+mn-lt"/>
                <a:ea typeface="+mn-ea"/>
                <a:cs typeface="+mn-cs"/>
              </a:rPr>
              <a:t>“</a:t>
            </a:r>
            <a:endParaRPr lang="en-GB" sz="14800" b="1" kern="1200">
              <a:solidFill>
                <a:schemeClr val="tx2"/>
              </a:solidFill>
              <a:latin typeface="+mn-lt"/>
              <a:ea typeface="+mn-ea"/>
              <a:cs typeface="+mn-cs"/>
            </a:endParaRPr>
          </a:p>
        </p:txBody>
      </p:sp>
    </p:spTree>
    <p:extLst>
      <p:ext uri="{BB962C8B-B14F-4D97-AF65-F5344CB8AC3E}">
        <p14:creationId xmlns:p14="http://schemas.microsoft.com/office/powerpoint/2010/main" val="22956431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173115412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Whit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2549" y="2059201"/>
            <a:ext cx="10886904" cy="1470025"/>
          </a:xfrm>
        </p:spPr>
        <p:txBody>
          <a:bodyPr lIns="0" tIns="0" rIns="0" bIns="0">
            <a:noAutofit/>
          </a:bodyPr>
          <a:lstStyle>
            <a:lvl1pPr algn="ctr">
              <a:defRPr sz="7200" b="1"/>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Tree>
    <p:extLst>
      <p:ext uri="{BB962C8B-B14F-4D97-AF65-F5344CB8AC3E}">
        <p14:creationId xmlns:p14="http://schemas.microsoft.com/office/powerpoint/2010/main" val="201784792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3" name="Content Placeholder 2"/>
          <p:cNvSpPr>
            <a:spLocks noGrp="1"/>
          </p:cNvSpPr>
          <p:nvPr>
            <p:ph idx="1" hasCustomPrompt="1"/>
          </p:nvPr>
        </p:nvSpPr>
        <p:spPr/>
        <p:txBody>
          <a:bodyPr/>
          <a:lstStyle>
            <a:lvl1pPr>
              <a:defRPr/>
            </a:lvl1p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p:txBody>
      </p:sp>
      <p:grpSp>
        <p:nvGrpSpPr>
          <p:cNvPr id="4" name="Group 3"/>
          <p:cNvGrpSpPr/>
          <p:nvPr userDrawn="1"/>
        </p:nvGrpSpPr>
        <p:grpSpPr>
          <a:xfrm>
            <a:off x="-2185998" y="1619250"/>
            <a:ext cx="1960244" cy="2964582"/>
            <a:chOff x="-2185714" y="1619250"/>
            <a:chExt cx="1959989" cy="2964582"/>
          </a:xfrm>
        </p:grpSpPr>
        <p:sp>
          <p:nvSpPr>
            <p:cNvPr id="5" name="Rectangle 4"/>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6" name="Group 5"/>
            <p:cNvGrpSpPr>
              <a:grpSpLocks/>
            </p:cNvGrpSpPr>
            <p:nvPr/>
          </p:nvGrpSpPr>
          <p:grpSpPr bwMode="auto">
            <a:xfrm>
              <a:off x="-762508" y="4293096"/>
              <a:ext cx="536783" cy="290736"/>
              <a:chOff x="-474298" y="3592325"/>
              <a:chExt cx="348194" cy="222690"/>
            </a:xfrm>
          </p:grpSpPr>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9" name="Rounded Rectangle 8"/>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148780685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2" name="Title 1"/>
          <p:cNvSpPr>
            <a:spLocks noGrp="1"/>
          </p:cNvSpPr>
          <p:nvPr>
            <p:ph type="ctrTitle" hasCustomPrompt="1"/>
          </p:nvPr>
        </p:nvSpPr>
        <p:spPr>
          <a:xfrm>
            <a:off x="652549" y="2077201"/>
            <a:ext cx="10886904" cy="1470025"/>
          </a:xfrm>
        </p:spPr>
        <p:txBody>
          <a:bodyPr lIns="0" tIns="0" rIns="0" bIns="0">
            <a:noAutofit/>
          </a:bodyPr>
          <a:lstStyle>
            <a:lvl1pPr algn="ctr">
              <a:defRPr sz="7200" b="1">
                <a:solidFill>
                  <a:schemeClr val="bg1"/>
                </a:solidFill>
              </a:defRPr>
            </a:lvl1pPr>
          </a:lstStyle>
          <a:p>
            <a:r>
              <a:rPr lang="en-GB"/>
              <a:t>Click to edit Title</a:t>
            </a:r>
          </a:p>
        </p:txBody>
      </p:sp>
      <p:sp>
        <p:nvSpPr>
          <p:cNvPr id="3" name="Subtitle 2"/>
          <p:cNvSpPr>
            <a:spLocks noGrp="1"/>
          </p:cNvSpPr>
          <p:nvPr>
            <p:ph type="subTitle" idx="1" hasCustomPrompt="1"/>
          </p:nvPr>
        </p:nvSpPr>
        <p:spPr>
          <a:xfrm>
            <a:off x="652549" y="3545584"/>
            <a:ext cx="10886904" cy="766936"/>
          </a:xfrm>
        </p:spPr>
        <p:txBody>
          <a:bodyPr lIns="0">
            <a:noAutofit/>
          </a:bodyPr>
          <a:lstStyle>
            <a:lvl1pPr marL="0" indent="0" algn="ctr">
              <a:buNone/>
              <a:defRPr sz="44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12860527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Title Slide Logo White">
    <p:bg>
      <p:bgPr>
        <a:solidFill>
          <a:schemeClr val="bg1"/>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11" name="Logo red"/>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56544" y="2616420"/>
            <a:ext cx="5078911" cy="903263"/>
          </a:xfrm>
          <a:prstGeom prst="rect">
            <a:avLst/>
          </a:prstGeom>
        </p:spPr>
      </p:pic>
    </p:spTree>
    <p:extLst>
      <p:ext uri="{BB962C8B-B14F-4D97-AF65-F5344CB8AC3E}">
        <p14:creationId xmlns:p14="http://schemas.microsoft.com/office/powerpoint/2010/main" val="41463047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Slide Logo Red">
    <p:bg>
      <p:bgPr>
        <a:solidFill>
          <a:schemeClr val="tx2"/>
        </a:solidFill>
        <a:effectLst/>
      </p:bgPr>
    </p:bg>
    <p:spTree>
      <p:nvGrpSpPr>
        <p:cNvPr id="1" name=""/>
        <p:cNvGrpSpPr/>
        <p:nvPr/>
      </p:nvGrpSpPr>
      <p:grpSpPr>
        <a:xfrm>
          <a:off x="0" y="0"/>
          <a:ext cx="0" cy="0"/>
          <a:chOff x="0" y="0"/>
          <a:chExt cx="0" cy="0"/>
        </a:xfrm>
      </p:grpSpPr>
      <p:sp>
        <p:nvSpPr>
          <p:cNvPr id="11"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1"/>
          <p:cNvSpPr>
            <a:spLocks noGrp="1"/>
          </p:cNvSpPr>
          <p:nvPr>
            <p:ph type="subTitle" idx="1" hasCustomPrompt="1"/>
          </p:nvPr>
        </p:nvSpPr>
        <p:spPr>
          <a:xfrm>
            <a:off x="652549" y="4655164"/>
            <a:ext cx="10886904" cy="718053"/>
          </a:xfrm>
        </p:spPr>
        <p:txBody>
          <a:bodyPr lIns="0">
            <a:noAutofit/>
          </a:bodyPr>
          <a:lstStyle>
            <a:lvl1pPr marL="0" indent="0" algn="ctr">
              <a:buNone/>
              <a:defRPr sz="2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5" name="Picture 4"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3359339" y="2492896"/>
            <a:ext cx="5473320" cy="1077938"/>
          </a:xfrm>
          <a:prstGeom prst="rect">
            <a:avLst/>
          </a:prstGeom>
        </p:spPr>
      </p:pic>
    </p:spTree>
    <p:extLst>
      <p:ext uri="{BB962C8B-B14F-4D97-AF65-F5344CB8AC3E}">
        <p14:creationId xmlns:p14="http://schemas.microsoft.com/office/powerpoint/2010/main" val="215511834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
        <p:nvSpPr>
          <p:cNvPr id="10" name="Content Placeholder 2"/>
          <p:cNvSpPr>
            <a:spLocks noGrp="1"/>
          </p:cNvSpPr>
          <p:nvPr>
            <p:ph sz="quarter" idx="13" hasCustomPrompt="1"/>
          </p:nvPr>
        </p:nvSpPr>
        <p:spPr>
          <a:xfrm>
            <a:off x="652548" y="1619250"/>
            <a:ext cx="518862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sp>
        <p:nvSpPr>
          <p:cNvPr id="12" name="Content Placeholder 3"/>
          <p:cNvSpPr>
            <a:spLocks noGrp="1"/>
          </p:cNvSpPr>
          <p:nvPr>
            <p:ph sz="quarter" idx="14" hasCustomPrompt="1"/>
          </p:nvPr>
        </p:nvSpPr>
        <p:spPr>
          <a:xfrm>
            <a:off x="6354777" y="1619250"/>
            <a:ext cx="5188275" cy="4116388"/>
          </a:xfrm>
        </p:spPr>
        <p:txBody>
          <a:bodyPr>
            <a:noAutofit/>
          </a:bodyPr>
          <a:lstStyle>
            <a:lvl1pPr>
              <a:defRPr/>
            </a:lvl1pPr>
          </a:lstStyle>
          <a:p>
            <a:pPr lvl="0"/>
            <a:r>
              <a:rPr lang="en-US"/>
              <a:t>Click to edit Text</a:t>
            </a:r>
          </a:p>
          <a:p>
            <a:pPr lvl="1"/>
            <a:r>
              <a:rPr lang="en-US"/>
              <a:t>Second level</a:t>
            </a:r>
          </a:p>
          <a:p>
            <a:pPr lvl="2"/>
            <a:r>
              <a:rPr lang="en-US"/>
              <a:t>Third level</a:t>
            </a:r>
          </a:p>
          <a:p>
            <a:pPr lvl="3"/>
            <a:r>
              <a:rPr lang="en-US"/>
              <a:t>Fourth level</a:t>
            </a:r>
          </a:p>
          <a:p>
            <a:pPr lvl="4"/>
            <a:r>
              <a:rPr lang="en-US"/>
              <a:t>Fifth level</a:t>
            </a:r>
            <a:endParaRPr lang="en-GB"/>
          </a:p>
        </p:txBody>
      </p:sp>
      <p:grpSp>
        <p:nvGrpSpPr>
          <p:cNvPr id="5" name="Group 4"/>
          <p:cNvGrpSpPr/>
          <p:nvPr userDrawn="1"/>
        </p:nvGrpSpPr>
        <p:grpSpPr>
          <a:xfrm>
            <a:off x="-2185998" y="1619250"/>
            <a:ext cx="1960244" cy="2964582"/>
            <a:chOff x="-2185714" y="1619250"/>
            <a:chExt cx="1959989" cy="2964582"/>
          </a:xfrm>
        </p:grpSpPr>
        <p:sp>
          <p:nvSpPr>
            <p:cNvPr id="6" name="Rectangle 5"/>
            <p:cNvSpPr/>
            <p:nvPr/>
          </p:nvSpPr>
          <p:spPr bwMode="auto">
            <a:xfrm>
              <a:off x="-2185714" y="1619250"/>
              <a:ext cx="1959988" cy="2795637"/>
            </a:xfrm>
            <a:prstGeom prst="rect">
              <a:avLst/>
            </a:prstGeom>
          </p:spPr>
          <p:txBody>
            <a:bodyPr wrap="square" lIns="0" tIns="0" rIns="0" bIns="0">
              <a:spAutoFit/>
            </a:bodyPr>
            <a:lstStyle/>
            <a:p>
              <a:pPr algn="r">
                <a:spcAft>
                  <a:spcPts val="200"/>
                </a:spcAft>
                <a:defRPr/>
              </a:pP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Text Styles </a:t>
              </a:r>
            </a:p>
            <a:p>
              <a:pPr algn="r" eaLnBrk="1" fontAlgn="auto" hangingPunct="1">
                <a:spcBef>
                  <a:spcPts val="0"/>
                </a:spcBef>
                <a:spcAft>
                  <a:spcPts val="0"/>
                </a:spcAft>
                <a:defRPr/>
              </a:pPr>
              <a:r>
                <a:rPr lang="en-GB" sz="1000" noProof="1">
                  <a:solidFill>
                    <a:schemeClr val="bg1">
                      <a:lumMod val="50000"/>
                    </a:schemeClr>
                  </a:solidFill>
                  <a:latin typeface="+mn-lt"/>
                  <a:ea typeface="Calibri" panose="020F0502020204030204" pitchFamily="34" charset="0"/>
                  <a:cs typeface="Times New Roman" panose="02020603050405020304" pitchFamily="18" charset="0"/>
                </a:rPr>
                <a:t>Use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1 =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24 pt.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light </a:t>
              </a:r>
              <a:r>
                <a:rPr lang="en-GB" sz="1000" noProof="1">
                  <a:solidFill>
                    <a:schemeClr val="bg1">
                      <a:lumMod val="50000"/>
                    </a:schemeClr>
                  </a:solidFill>
                  <a:latin typeface="+mj-lt"/>
                  <a:ea typeface="Calibri" panose="020F0502020204030204" pitchFamily="34" charset="0"/>
                  <a:cs typeface="Times New Roman" panose="02020603050405020304" pitchFamily="18" charset="0"/>
                </a:rPr>
                <a:t>gray </a:t>
              </a:r>
            </a:p>
            <a:p>
              <a:pPr algn="r" eaLnBrk="1" fontAlgn="auto" hangingPunct="1">
                <a:spcBef>
                  <a:spcPts val="0"/>
                </a:spcBef>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2 = Bullet</a:t>
              </a:r>
              <a:r>
                <a:rPr lang="en-GB" sz="1000" baseline="0" noProof="1">
                  <a:solidFill>
                    <a:schemeClr val="bg1">
                      <a:lumMod val="50000"/>
                    </a:schemeClr>
                  </a:solidFill>
                  <a:latin typeface="+mj-lt"/>
                  <a:ea typeface="Calibri" panose="020F0502020204030204" pitchFamily="34" charset="0"/>
                  <a:cs typeface="Times New Roman" panose="02020603050405020304" pitchFamily="18" charset="0"/>
                </a:rPr>
                <a:t>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22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3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20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Level 4 </a:t>
              </a: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18</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5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16</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6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14</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Level 7 - 9 = Bullet</a:t>
              </a:r>
              <a:r>
                <a:rPr lang="en-GB" sz="1000" kern="1200" baseline="0" noProof="1">
                  <a:solidFill>
                    <a:schemeClr val="bg1">
                      <a:lumMod val="50000"/>
                    </a:schemeClr>
                  </a:solidFill>
                  <a:latin typeface="+mn-lt"/>
                  <a:ea typeface="Calibri" panose="020F0502020204030204" pitchFamily="34" charset="0"/>
                  <a:cs typeface="Times New Roman" panose="02020603050405020304" pitchFamily="18" charset="0"/>
                </a:rPr>
                <a:t> 12</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pt. light gray</a:t>
              </a:r>
              <a:endParaRPr lang="en-GB" sz="1000" kern="1200" noProof="1">
                <a:solidFill>
                  <a:schemeClr val="bg1">
                    <a:lumMod val="50000"/>
                  </a:schemeClr>
                </a:solidFill>
                <a:latin typeface="+mn-lt"/>
                <a:ea typeface="Calibri" panose="020F0502020204030204" pitchFamily="34" charset="0"/>
                <a:cs typeface="Times New Roman" panose="02020603050405020304" pitchFamily="18" charset="0"/>
              </a:endParaRP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marL="0" marR="0" indent="0" algn="r" defTabSz="914400" rtl="0" eaLnBrk="1" fontAlgn="auto" latinLnBrk="0" hangingPunct="1">
                <a:lnSpc>
                  <a:spcPct val="100000"/>
                </a:lnSpc>
                <a:spcBef>
                  <a:spcPts val="0"/>
                </a:spcBef>
                <a:spcAft>
                  <a:spcPts val="0"/>
                </a:spcAft>
                <a:buClrTx/>
                <a:buSzTx/>
                <a:buFontTx/>
                <a:buNone/>
                <a:tabLst/>
                <a:defRPr/>
              </a:pPr>
              <a:r>
                <a:rPr lang="en-GB" sz="1000" kern="1200" noProof="1">
                  <a:solidFill>
                    <a:schemeClr val="bg1">
                      <a:lumMod val="50000"/>
                    </a:schemeClr>
                  </a:solidFill>
                  <a:latin typeface="+mn-lt"/>
                  <a:ea typeface="Calibri" panose="020F0502020204030204" pitchFamily="34" charset="0"/>
                  <a:cs typeface="Times New Roman" panose="02020603050405020304" pitchFamily="18" charset="0"/>
                </a:rPr>
                <a:t>To get bullet / plain text again u</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se the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SHIFT </a:t>
              </a:r>
              <a:r>
                <a:rPr lang="en-GB" sz="1000" b="0" noProof="1">
                  <a:solidFill>
                    <a:schemeClr val="bg1">
                      <a:lumMod val="50000"/>
                    </a:schemeClr>
                  </a:solidFill>
                  <a:latin typeface="+mn-lt"/>
                  <a:ea typeface="Calibri" panose="020F0502020204030204" pitchFamily="34" charset="0"/>
                  <a:cs typeface="Times New Roman" panose="02020603050405020304" pitchFamily="18" charset="0"/>
                </a:rPr>
                <a:t>+</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a:t>
              </a:r>
              <a:r>
                <a:rPr lang="en-GB" sz="1000" b="1" noProof="1">
                  <a:solidFill>
                    <a:schemeClr val="bg1">
                      <a:lumMod val="50000"/>
                    </a:schemeClr>
                  </a:solidFill>
                  <a:latin typeface="+mn-lt"/>
                  <a:ea typeface="Calibri" panose="020F0502020204030204" pitchFamily="34" charset="0"/>
                  <a:cs typeface="Times New Roman" panose="02020603050405020304" pitchFamily="18" charset="0"/>
                </a:rPr>
                <a:t>TAB</a:t>
              </a:r>
              <a:r>
                <a:rPr lang="en-GB" sz="1000" noProof="1">
                  <a:solidFill>
                    <a:schemeClr val="bg1">
                      <a:lumMod val="50000"/>
                    </a:schemeClr>
                  </a:solidFill>
                  <a:latin typeface="+mn-lt"/>
                  <a:ea typeface="Calibri" panose="020F0502020204030204" pitchFamily="34" charset="0"/>
                  <a:cs typeface="Times New Roman" panose="02020603050405020304" pitchFamily="18" charset="0"/>
                </a:rPr>
                <a:t> key to switch between levels </a:t>
              </a:r>
            </a:p>
            <a:p>
              <a:pPr algn="r">
                <a:spcAft>
                  <a:spcPts val="0"/>
                </a:spcAft>
                <a:defRPr/>
              </a:pP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a:p>
              <a:pPr algn="r">
                <a:spcAft>
                  <a:spcPts val="0"/>
                </a:spcAft>
                <a:defRPr/>
              </a:pPr>
              <a:r>
                <a:rPr lang="en-GB" sz="1000" noProof="1">
                  <a:solidFill>
                    <a:schemeClr val="bg1">
                      <a:lumMod val="50000"/>
                    </a:schemeClr>
                  </a:solidFill>
                  <a:latin typeface="+mj-lt"/>
                  <a:ea typeface="Calibri" panose="020F0502020204030204" pitchFamily="34" charset="0"/>
                  <a:cs typeface="Times New Roman" panose="02020603050405020304" pitchFamily="18" charset="0"/>
                </a:rPr>
                <a:t>Or use </a:t>
              </a:r>
              <a:r>
                <a:rPr lang="en-GB" sz="1000" b="1" noProof="1">
                  <a:solidFill>
                    <a:schemeClr val="bg1">
                      <a:lumMod val="50000"/>
                    </a:schemeClr>
                  </a:solidFill>
                  <a:latin typeface="+mj-lt"/>
                  <a:ea typeface="Calibri" panose="020F0502020204030204" pitchFamily="34" charset="0"/>
                  <a:cs typeface="Times New Roman" panose="02020603050405020304" pitchFamily="18" charset="0"/>
                </a:rPr>
                <a:t>Decrease list level</a:t>
              </a:r>
              <a:endParaRPr lang="en-GB" sz="1000" noProof="1">
                <a:solidFill>
                  <a:schemeClr val="bg1">
                    <a:lumMod val="50000"/>
                  </a:schemeClr>
                </a:solidFill>
                <a:latin typeface="+mj-lt"/>
                <a:ea typeface="Calibri" panose="020F0502020204030204" pitchFamily="34" charset="0"/>
                <a:cs typeface="Times New Roman" panose="02020603050405020304" pitchFamily="18" charset="0"/>
              </a:endParaRPr>
            </a:p>
          </p:txBody>
        </p:sp>
        <p:grpSp>
          <p:nvGrpSpPr>
            <p:cNvPr id="7" name="Group 6"/>
            <p:cNvGrpSpPr>
              <a:grpSpLocks/>
            </p:cNvGrpSpPr>
            <p:nvPr/>
          </p:nvGrpSpPr>
          <p:grpSpPr bwMode="auto">
            <a:xfrm>
              <a:off x="-762508" y="4293096"/>
              <a:ext cx="536783" cy="290736"/>
              <a:chOff x="-474298" y="3592325"/>
              <a:chExt cx="348194" cy="222690"/>
            </a:xfrm>
          </p:grpSpPr>
          <p:pic>
            <p:nvPicPr>
              <p:cNvPr id="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298" y="3592325"/>
                <a:ext cx="348194" cy="222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bwMode="auto">
              <a:xfrm>
                <a:off x="-297232" y="3594645"/>
                <a:ext cx="171128" cy="211728"/>
              </a:xfrm>
              <a:prstGeom prst="rect">
                <a:avLst/>
              </a:prstGeom>
              <a:solidFill>
                <a:srgbClr val="FFFFFF">
                  <a:alpha val="65882"/>
                </a:srgb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sp>
            <p:nvSpPr>
              <p:cNvPr id="11" name="Rounded Rectangle 10"/>
              <p:cNvSpPr/>
              <p:nvPr/>
            </p:nvSpPr>
            <p:spPr bwMode="auto">
              <a:xfrm>
                <a:off x="-465643" y="3597526"/>
                <a:ext cx="168412" cy="217489"/>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defPPr>
                  <a:defRPr lang="da-DK"/>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defRPr/>
                </a:pPr>
                <a:endParaRPr lang="en-GB" sz="2300" noProof="1">
                  <a:latin typeface="HelveticaNeueLT Std Lt Cn" pitchFamily="34" charset="0"/>
                </a:endParaRPr>
              </a:p>
            </p:txBody>
          </p:sp>
        </p:grpSp>
      </p:grpSp>
    </p:spTree>
    <p:extLst>
      <p:ext uri="{BB962C8B-B14F-4D97-AF65-F5344CB8AC3E}">
        <p14:creationId xmlns:p14="http://schemas.microsoft.com/office/powerpoint/2010/main" val="261614161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58767" y="2862081"/>
            <a:ext cx="5180686" cy="494912"/>
          </a:xfrm>
        </p:spPr>
        <p:txBody>
          <a:bodyPr/>
          <a:lstStyle>
            <a:lvl1pPr algn="ctr">
              <a:defRPr/>
            </a:lvl1pPr>
          </a:lstStyle>
          <a:p>
            <a:r>
              <a:rPr lang="en-GB"/>
              <a:t>Click to edit Headline</a:t>
            </a:r>
          </a:p>
        </p:txBody>
      </p:sp>
      <p:sp>
        <p:nvSpPr>
          <p:cNvPr id="9" name="Picture Placeholder 8"/>
          <p:cNvSpPr>
            <a:spLocks noGrp="1"/>
          </p:cNvSpPr>
          <p:nvPr>
            <p:ph type="pic" sz="quarter" idx="13" hasCustomPrompt="1"/>
          </p:nvPr>
        </p:nvSpPr>
        <p:spPr>
          <a:xfrm>
            <a:off x="652548" y="658814"/>
            <a:ext cx="5188625" cy="5076825"/>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3" name="Group 2"/>
          <p:cNvGrpSpPr/>
          <p:nvPr userDrawn="1"/>
        </p:nvGrpSpPr>
        <p:grpSpPr>
          <a:xfrm>
            <a:off x="-2049916" y="1570241"/>
            <a:ext cx="1913187" cy="2442774"/>
            <a:chOff x="-2049649" y="2198075"/>
            <a:chExt cx="1912938" cy="2442774"/>
          </a:xfrm>
        </p:grpSpPr>
        <p:sp>
          <p:nvSpPr>
            <p:cNvPr id="5"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Gruppe 3"/>
            <p:cNvGrpSpPr>
              <a:grpSpLocks/>
            </p:cNvGrpSpPr>
            <p:nvPr/>
          </p:nvGrpSpPr>
          <p:grpSpPr bwMode="auto">
            <a:xfrm>
              <a:off x="-595613" y="4259849"/>
              <a:ext cx="320675" cy="381000"/>
              <a:chOff x="6851634" y="5768474"/>
              <a:chExt cx="252226" cy="300038"/>
            </a:xfrm>
          </p:grpSpPr>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261253891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icture cent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52548" y="4804741"/>
            <a:ext cx="10975816" cy="494912"/>
          </a:xfrm>
        </p:spPr>
        <p:txBody>
          <a:bodyPr/>
          <a:lstStyle>
            <a:lvl1pPr algn="ctr">
              <a:defRPr/>
            </a:lvl1pPr>
          </a:lstStyle>
          <a:p>
            <a:r>
              <a:rPr lang="en-GB"/>
              <a:t>Click to edit Headline</a:t>
            </a:r>
          </a:p>
        </p:txBody>
      </p:sp>
      <p:sp>
        <p:nvSpPr>
          <p:cNvPr id="10" name="Subtitle 2"/>
          <p:cNvSpPr>
            <a:spLocks noGrp="1"/>
          </p:cNvSpPr>
          <p:nvPr>
            <p:ph type="subTitle" idx="1" hasCustomPrompt="1"/>
          </p:nvPr>
        </p:nvSpPr>
        <p:spPr>
          <a:xfrm>
            <a:off x="652548" y="5490945"/>
            <a:ext cx="10959938" cy="360040"/>
          </a:xfrm>
        </p:spPr>
        <p:txBody>
          <a:bodyPr lIns="0">
            <a:noAutofit/>
          </a:bodyPr>
          <a:lstStyle>
            <a:lvl1pPr marL="0" indent="0" algn="ctr">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sp>
        <p:nvSpPr>
          <p:cNvPr id="9" name="Picture Placeholder 8"/>
          <p:cNvSpPr>
            <a:spLocks noGrp="1"/>
          </p:cNvSpPr>
          <p:nvPr>
            <p:ph type="pic" sz="quarter" idx="13" hasCustomPrompt="1"/>
          </p:nvPr>
        </p:nvSpPr>
        <p:spPr>
          <a:xfrm>
            <a:off x="2873280" y="658814"/>
            <a:ext cx="6445442" cy="3994323"/>
          </a:xfrm>
        </p:spPr>
        <p:txBody>
          <a:bodyPr tIns="540000" anchor="ctr" anchorCtr="0">
            <a:normAutofit/>
          </a:bodyPr>
          <a:lstStyle>
            <a:lvl1pPr marL="0" indent="0" algn="ctr">
              <a:buNone/>
              <a:defRPr sz="1600" baseline="0">
                <a:solidFill>
                  <a:schemeClr val="bg2">
                    <a:lumMod val="75000"/>
                  </a:schemeClr>
                </a:solidFill>
              </a:defRPr>
            </a:lvl1pPr>
          </a:lstStyle>
          <a:p>
            <a:r>
              <a:rPr lang="en-GB" noProof="0"/>
              <a:t>Click on icon and inset picture</a:t>
            </a:r>
          </a:p>
        </p:txBody>
      </p:sp>
      <p:grpSp>
        <p:nvGrpSpPr>
          <p:cNvPr id="13" name="Group 12"/>
          <p:cNvGrpSpPr/>
          <p:nvPr userDrawn="1"/>
        </p:nvGrpSpPr>
        <p:grpSpPr>
          <a:xfrm>
            <a:off x="-2049916" y="1570241"/>
            <a:ext cx="1913187" cy="2442774"/>
            <a:chOff x="-2049649" y="2198075"/>
            <a:chExt cx="1912938" cy="2442774"/>
          </a:xfrm>
        </p:grpSpPr>
        <p:sp>
          <p:nvSpPr>
            <p:cNvPr id="14" name="Tekstboks 2"/>
            <p:cNvSpPr txBox="1"/>
            <p:nvPr/>
          </p:nvSpPr>
          <p:spPr bwMode="auto">
            <a:xfrm>
              <a:off x="-2049649" y="2198075"/>
              <a:ext cx="1912938" cy="2246769"/>
            </a:xfrm>
            <a:prstGeom prst="rect">
              <a:avLst/>
            </a:prstGeom>
            <a:noFill/>
          </p:spPr>
          <p:txBody>
            <a:bodyPr>
              <a:spAutoFit/>
            </a:bodyPr>
            <a:lstStyle/>
            <a:p>
              <a:pPr algn="r" eaLnBrk="1" hangingPunct="1">
                <a:defRPr/>
              </a:pPr>
              <a:r>
                <a:rPr lang="en-GB" sz="1000" b="1">
                  <a:solidFill>
                    <a:schemeClr val="bg1">
                      <a:lumMod val="50000"/>
                    </a:schemeClr>
                  </a:solidFill>
                  <a:cs typeface="Arial" pitchFamily="34" charset="0"/>
                </a:rPr>
                <a:t>Insert Image </a:t>
              </a:r>
            </a:p>
            <a:p>
              <a:pPr algn="r" eaLnBrk="1" hangingPunct="1">
                <a:defRPr/>
              </a:pPr>
              <a:r>
                <a:rPr lang="en-GB" sz="1000" b="1">
                  <a:solidFill>
                    <a:schemeClr val="bg1">
                      <a:lumMod val="50000"/>
                    </a:schemeClr>
                  </a:solidFill>
                  <a:cs typeface="Arial" pitchFamily="34" charset="0"/>
                </a:rPr>
                <a:t>1. </a:t>
              </a:r>
              <a:r>
                <a:rPr lang="en-GB" sz="1000">
                  <a:solidFill>
                    <a:schemeClr val="bg1">
                      <a:lumMod val="50000"/>
                    </a:schemeClr>
                  </a:solidFill>
                  <a:cs typeface="Arial" pitchFamily="34" charset="0"/>
                </a:rPr>
                <a:t>Click thumbnail image insertion icon in the middle </a:t>
              </a:r>
            </a:p>
            <a:p>
              <a:pPr algn="r" eaLnBrk="1" hangingPunct="1">
                <a:defRPr/>
              </a:pPr>
              <a:r>
                <a:rPr lang="en-GB" sz="1000">
                  <a:solidFill>
                    <a:schemeClr val="bg1">
                      <a:lumMod val="50000"/>
                    </a:schemeClr>
                  </a:solidFill>
                  <a:cs typeface="Arial" pitchFamily="34" charset="0"/>
                </a:rPr>
                <a:t>placeholder </a:t>
              </a:r>
            </a:p>
            <a:p>
              <a:pPr algn="r" eaLnBrk="1" hangingPunct="1">
                <a:defRPr/>
              </a:pPr>
              <a:r>
                <a:rPr lang="en-GB" sz="1000" b="1">
                  <a:solidFill>
                    <a:schemeClr val="bg1">
                      <a:lumMod val="50000"/>
                    </a:schemeClr>
                  </a:solidFill>
                  <a:cs typeface="Arial" pitchFamily="34" charset="0"/>
                </a:rPr>
                <a:t>2. </a:t>
              </a:r>
              <a:r>
                <a:rPr lang="en-GB" sz="1000">
                  <a:solidFill>
                    <a:schemeClr val="bg1">
                      <a:lumMod val="50000"/>
                    </a:schemeClr>
                  </a:solidFill>
                  <a:cs typeface="Arial" pitchFamily="34" charset="0"/>
                </a:rPr>
                <a:t>Insert the desired picture</a:t>
              </a:r>
            </a:p>
            <a:p>
              <a:pPr algn="r" eaLnBrk="1" hangingPunct="1">
                <a:defRPr/>
              </a:pPr>
              <a:r>
                <a:rPr lang="en-GB" sz="1000" b="1">
                  <a:solidFill>
                    <a:schemeClr val="bg1">
                      <a:lumMod val="50000"/>
                    </a:schemeClr>
                  </a:solidFill>
                  <a:cs typeface="Arial" pitchFamily="34" charset="0"/>
                </a:rPr>
                <a:t>3. </a:t>
              </a:r>
              <a:r>
                <a:rPr lang="en-GB" sz="1000">
                  <a:solidFill>
                    <a:schemeClr val="bg1">
                      <a:lumMod val="50000"/>
                    </a:schemeClr>
                  </a:solidFill>
                  <a:cs typeface="Arial" pitchFamily="34" charset="0"/>
                </a:rPr>
                <a:t>Click </a:t>
              </a:r>
              <a:r>
                <a:rPr lang="en-GB" sz="1000" b="1">
                  <a:solidFill>
                    <a:schemeClr val="bg1">
                      <a:lumMod val="50000"/>
                    </a:schemeClr>
                  </a:solidFill>
                  <a:cs typeface="Arial" pitchFamily="34" charset="0"/>
                </a:rPr>
                <a:t>Crop</a:t>
              </a:r>
              <a:r>
                <a:rPr lang="en-GB" sz="1000">
                  <a:solidFill>
                    <a:schemeClr val="bg1">
                      <a:lumMod val="50000"/>
                    </a:schemeClr>
                  </a:solidFill>
                  <a:cs typeface="Arial" pitchFamily="34" charset="0"/>
                </a:rPr>
                <a:t> to change </a:t>
              </a:r>
            </a:p>
            <a:p>
              <a:pPr algn="r" eaLnBrk="1" hangingPunct="1">
                <a:defRPr/>
              </a:pPr>
              <a:r>
                <a:rPr lang="en-GB" sz="1000">
                  <a:solidFill>
                    <a:schemeClr val="bg1">
                      <a:lumMod val="50000"/>
                    </a:schemeClr>
                  </a:solidFill>
                  <a:cs typeface="Arial" pitchFamily="34" charset="0"/>
                </a:rPr>
                <a:t>focus of the image / size </a:t>
              </a:r>
            </a:p>
            <a:p>
              <a:pPr algn="r" eaLnBrk="1" hangingPunct="1">
                <a:defRPr/>
              </a:pPr>
              <a:endParaRPr lang="en-GB" sz="1000">
                <a:solidFill>
                  <a:schemeClr val="bg1">
                    <a:lumMod val="50000"/>
                  </a:schemeClr>
                </a:solidFill>
                <a:cs typeface="Arial" pitchFamily="34" charset="0"/>
              </a:endParaRPr>
            </a:p>
            <a:p>
              <a:pPr algn="r" eaLnBrk="1" hangingPunct="1">
                <a:defRPr/>
              </a:pPr>
              <a:endParaRPr lang="en-GB" sz="1000">
                <a:solidFill>
                  <a:schemeClr val="bg1">
                    <a:lumMod val="50000"/>
                  </a:schemeClr>
                </a:solidFill>
                <a:cs typeface="Arial" pitchFamily="34" charset="0"/>
              </a:endParaRPr>
            </a:p>
            <a:p>
              <a:pPr algn="r" eaLnBrk="1" hangingPunct="1">
                <a:defRPr/>
              </a:pPr>
              <a:r>
                <a:rPr lang="en-GB" sz="1000" b="1">
                  <a:solidFill>
                    <a:schemeClr val="bg1">
                      <a:lumMod val="50000"/>
                    </a:schemeClr>
                  </a:solidFill>
                  <a:cs typeface="Arial" pitchFamily="34" charset="0"/>
                </a:rPr>
                <a:t>4. </a:t>
              </a:r>
              <a:r>
                <a:rPr lang="en-GB" sz="1000">
                  <a:solidFill>
                    <a:schemeClr val="bg1">
                      <a:lumMod val="50000"/>
                    </a:schemeClr>
                  </a:solidFill>
                  <a:cs typeface="Arial" pitchFamily="34" charset="0"/>
                </a:rPr>
                <a:t>If you want to scale the image to hold the </a:t>
              </a:r>
              <a:r>
                <a:rPr lang="en-GB" sz="1000" b="1">
                  <a:solidFill>
                    <a:schemeClr val="bg1">
                      <a:lumMod val="50000"/>
                    </a:schemeClr>
                  </a:solidFill>
                  <a:cs typeface="Arial" pitchFamily="34" charset="0"/>
                </a:rPr>
                <a:t>SHIFT</a:t>
              </a:r>
              <a:r>
                <a:rPr lang="en-GB" sz="1000">
                  <a:solidFill>
                    <a:schemeClr val="bg1">
                      <a:lumMod val="50000"/>
                    </a:schemeClr>
                  </a:solidFill>
                  <a:cs typeface="Arial" pitchFamily="34" charset="0"/>
                </a:rPr>
                <a:t> button down while dragging the corners of the image</a:t>
              </a:r>
            </a:p>
            <a:p>
              <a:pPr algn="r" eaLnBrk="1" hangingPunct="1">
                <a:defRPr/>
              </a:pPr>
              <a:r>
                <a:rPr lang="en-GB" sz="1000">
                  <a:solidFill>
                    <a:schemeClr val="bg1">
                      <a:lumMod val="50000"/>
                    </a:schemeClr>
                  </a:solidFill>
                  <a:cs typeface="Arial" pitchFamily="34" charset="0"/>
                </a:rPr>
                <a:t> </a:t>
              </a:r>
            </a:p>
          </p:txBody>
        </p:sp>
        <p:pic>
          <p:nvPicPr>
            <p:cNvPr id="15" name="Picture 2"/>
            <p:cNvPicPr>
              <a:picLocks noChangeAspect="1" noChangeArrowheads="1"/>
            </p:cNvPicPr>
            <p:nvPr/>
          </p:nvPicPr>
          <p:blipFill>
            <a:blip r:embed="rId2">
              <a:extLst>
                <a:ext uri="{28A0092B-C50C-407E-A947-70E740481C1C}">
                  <a14:useLocalDpi xmlns:a14="http://schemas.microsoft.com/office/drawing/2010/main" val="0"/>
                </a:ext>
              </a:extLst>
            </a:blip>
            <a:srcRect t="8559"/>
            <a:stretch>
              <a:fillRect/>
            </a:stretch>
          </p:blipFill>
          <p:spPr bwMode="auto">
            <a:xfrm>
              <a:off x="-595612" y="3314904"/>
              <a:ext cx="369887" cy="291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Gruppe 3"/>
            <p:cNvGrpSpPr>
              <a:grpSpLocks/>
            </p:cNvGrpSpPr>
            <p:nvPr/>
          </p:nvGrpSpPr>
          <p:grpSpPr bwMode="auto">
            <a:xfrm>
              <a:off x="-595613" y="4259849"/>
              <a:ext cx="320675" cy="381000"/>
              <a:chOff x="6851634" y="5768474"/>
              <a:chExt cx="252226" cy="300038"/>
            </a:xfrm>
          </p:grpSpPr>
          <p:pic>
            <p:nvPicPr>
              <p:cNvPr id="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5170" y="5811337"/>
                <a:ext cx="238690" cy="257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ounded Rectangle 25"/>
              <p:cNvSpPr/>
              <p:nvPr/>
            </p:nvSpPr>
            <p:spPr bwMode="auto">
              <a:xfrm>
                <a:off x="6851635" y="5768780"/>
                <a:ext cx="157329" cy="1287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GB" sz="2000"/>
              </a:p>
            </p:txBody>
          </p:sp>
        </p:grpSp>
      </p:grpSp>
    </p:spTree>
    <p:extLst>
      <p:ext uri="{BB962C8B-B14F-4D97-AF65-F5344CB8AC3E}">
        <p14:creationId xmlns:p14="http://schemas.microsoft.com/office/powerpoint/2010/main" val="3004319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7" name="Text Placeholder 1"/>
          <p:cNvSpPr>
            <a:spLocks noGrp="1"/>
          </p:cNvSpPr>
          <p:nvPr>
            <p:ph type="body" sz="quarter" idx="10" hasCustomPrompt="1"/>
          </p:nvPr>
        </p:nvSpPr>
        <p:spPr>
          <a:xfrm>
            <a:off x="652548" y="658814"/>
            <a:ext cx="8036077" cy="3598851"/>
          </a:xfrm>
        </p:spPr>
        <p:txBody>
          <a:bodyPr lIns="1332000">
            <a:noAutofit/>
          </a:bodyPr>
          <a:lstStyle>
            <a:lvl1pPr marL="0" indent="0">
              <a:lnSpc>
                <a:spcPct val="100000"/>
              </a:lnSpc>
              <a:buNone/>
              <a:defRPr sz="4800" baseline="0">
                <a:solidFill>
                  <a:schemeClr val="accent4"/>
                </a:solidFill>
              </a:defRPr>
            </a:lvl1pPr>
          </a:lstStyle>
          <a:p>
            <a:pPr lvl="0"/>
            <a:r>
              <a:rPr lang="en-US"/>
              <a:t>Click to edit Quote or thought</a:t>
            </a:r>
          </a:p>
        </p:txBody>
      </p:sp>
      <p:sp>
        <p:nvSpPr>
          <p:cNvPr id="9" name="Subtitle 2"/>
          <p:cNvSpPr>
            <a:spLocks noGrp="1"/>
          </p:cNvSpPr>
          <p:nvPr>
            <p:ph type="subTitle" idx="1" hasCustomPrompt="1"/>
          </p:nvPr>
        </p:nvSpPr>
        <p:spPr>
          <a:xfrm>
            <a:off x="652548" y="4930880"/>
            <a:ext cx="8036077" cy="396000"/>
          </a:xfrm>
        </p:spPr>
        <p:txBody>
          <a:bodyPr lIns="1332000">
            <a:noAutofit/>
          </a:bodyPr>
          <a:lstStyle>
            <a:lvl1pPr marL="0" indent="0" algn="l">
              <a:lnSpc>
                <a:spcPct val="100000"/>
              </a:lnSpc>
              <a:spcAft>
                <a:spcPts val="0"/>
              </a:spcAft>
              <a:buNone/>
              <a:defRPr sz="2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Name</a:t>
            </a:r>
          </a:p>
        </p:txBody>
      </p:sp>
      <p:sp>
        <p:nvSpPr>
          <p:cNvPr id="11" name="Text Placeholder 3"/>
          <p:cNvSpPr>
            <a:spLocks noGrp="1"/>
          </p:cNvSpPr>
          <p:nvPr>
            <p:ph type="body" sz="quarter" idx="11" hasCustomPrompt="1"/>
          </p:nvPr>
        </p:nvSpPr>
        <p:spPr>
          <a:xfrm>
            <a:off x="652547" y="5332386"/>
            <a:ext cx="8036246" cy="396000"/>
          </a:xfrm>
        </p:spPr>
        <p:txBody>
          <a:bodyPr lIns="1332000"/>
          <a:lstStyle>
            <a:lvl1pPr marL="0" indent="0">
              <a:lnSpc>
                <a:spcPct val="100000"/>
              </a:lnSpc>
              <a:spcAft>
                <a:spcPts val="0"/>
              </a:spcAft>
              <a:buNone/>
              <a:defRPr baseline="0"/>
            </a:lvl1pPr>
            <a:lvl5pPr marL="1440000" indent="0">
              <a:buNone/>
              <a:defRPr/>
            </a:lvl5pPr>
          </a:lstStyle>
          <a:p>
            <a:pPr lvl="0"/>
            <a:r>
              <a:rPr lang="en-US"/>
              <a:t>Click to edit Position and Company</a:t>
            </a:r>
          </a:p>
        </p:txBody>
      </p:sp>
      <p:sp>
        <p:nvSpPr>
          <p:cNvPr id="14" name="TextBox 13"/>
          <p:cNvSpPr txBox="1"/>
          <p:nvPr userDrawn="1"/>
        </p:nvSpPr>
        <p:spPr>
          <a:xfrm>
            <a:off x="844538" y="565531"/>
            <a:ext cx="1044252" cy="1296144"/>
          </a:xfrm>
          <a:prstGeom prst="rect">
            <a:avLst/>
          </a:prstGeom>
          <a:noFill/>
        </p:spPr>
        <p:txBody>
          <a:bodyPr wrap="square" lIns="0" tIns="0" rIns="0" bIns="0" rtlCol="0">
            <a:noAutofit/>
          </a:bodyPr>
          <a:lstStyle/>
          <a:p>
            <a:pPr marL="0" marR="0" lvl="0" indent="0" algn="l" defTabSz="914400" rtl="0" eaLnBrk="1" fontAlgn="auto" latinLnBrk="0" hangingPunct="1">
              <a:lnSpc>
                <a:spcPct val="89000"/>
              </a:lnSpc>
              <a:spcBef>
                <a:spcPts val="0"/>
              </a:spcBef>
              <a:spcAft>
                <a:spcPts val="1200"/>
              </a:spcAft>
              <a:buClr>
                <a:schemeClr val="tx1"/>
              </a:buClr>
              <a:buSzTx/>
              <a:buFont typeface="Arial" pitchFamily="34" charset="0"/>
              <a:buNone/>
              <a:tabLst/>
              <a:defRPr/>
            </a:pPr>
            <a:r>
              <a:rPr lang="en-US" sz="14800" b="1" kern="1200">
                <a:solidFill>
                  <a:schemeClr val="accent4"/>
                </a:solidFill>
                <a:latin typeface="+mn-lt"/>
                <a:ea typeface="+mn-ea"/>
                <a:cs typeface="+mn-cs"/>
              </a:rPr>
              <a:t>“</a:t>
            </a:r>
            <a:endParaRPr lang="en-GB" sz="14800" b="1" kern="1200">
              <a:solidFill>
                <a:schemeClr val="accent4"/>
              </a:solidFill>
              <a:latin typeface="+mn-lt"/>
              <a:ea typeface="+mn-ea"/>
              <a:cs typeface="+mn-cs"/>
            </a:endParaRPr>
          </a:p>
        </p:txBody>
      </p:sp>
    </p:spTree>
    <p:extLst>
      <p:ext uri="{BB962C8B-B14F-4D97-AF65-F5344CB8AC3E}">
        <p14:creationId xmlns:p14="http://schemas.microsoft.com/office/powerpoint/2010/main" val="12772039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End Red">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69384705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cxnSp>
        <p:nvCxnSpPr>
          <p:cNvPr id="9" name="Straight Connector white"/>
          <p:cNvCxnSpPr/>
          <p:nvPr userDrawn="1"/>
        </p:nvCxnSpPr>
        <p:spPr>
          <a:xfrm>
            <a:off x="515273" y="6084828"/>
            <a:ext cx="1116145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6" name="Picture 5" descr="SuperOffice_Logo_White_CMYK.ai"/>
          <p:cNvPicPr>
            <a:picLocks noChangeAspect="1"/>
          </p:cNvPicPr>
          <p:nvPr userDrawn="1"/>
        </p:nvPicPr>
        <p:blipFill rotWithShape="1">
          <a:blip r:embed="rId2" cstate="screen">
            <a:extLst>
              <a:ext uri="{28A0092B-C50C-407E-A947-70E740481C1C}">
                <a14:useLocalDpi xmlns:a14="http://schemas.microsoft.com/office/drawing/2010/main"/>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41104159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320960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2464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4099246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8"/>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7631406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11719740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4"/>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8077955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9" y="1681163"/>
            <a:ext cx="5157787"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9" y="2505075"/>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5"/>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3167007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3821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364" rtl="0" eaLnBrk="1" fontAlgn="auto" latinLnBrk="0" hangingPunct="1">
              <a:lnSpc>
                <a:spcPct val="90000"/>
              </a:lnSpc>
              <a:spcBef>
                <a:spcPts val="1000"/>
              </a:spcBef>
              <a:spcAft>
                <a:spcPts val="0"/>
              </a:spcAft>
              <a:buClrTx/>
              <a:buSzTx/>
              <a:buFontTx/>
              <a:buNone/>
              <a:tabLst/>
              <a:defRPr/>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89698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21380812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5"/>
            <a:ext cx="6343380" cy="1321823"/>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44006881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2" y="987426"/>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a:t>
            </a:r>
          </a:p>
        </p:txBody>
      </p:sp>
    </p:spTree>
    <p:extLst>
      <p:ext uri="{BB962C8B-B14F-4D97-AF65-F5344CB8AC3E}">
        <p14:creationId xmlns:p14="http://schemas.microsoft.com/office/powerpoint/2010/main" val="10250193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9" y="987425"/>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9" y="2510724"/>
            <a:ext cx="3932237" cy="3358264"/>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4" y="147620"/>
            <a:ext cx="2947048"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2"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1" y="1912854"/>
            <a:ext cx="2433485" cy="3130759"/>
          </a:xfrm>
          <a:prstGeom prst="rect">
            <a:avLst/>
          </a:prstGeom>
        </p:spPr>
      </p:pic>
    </p:spTree>
    <p:extLst>
      <p:ext uri="{BB962C8B-B14F-4D97-AF65-F5344CB8AC3E}">
        <p14:creationId xmlns:p14="http://schemas.microsoft.com/office/powerpoint/2010/main" val="29793923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9"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Oval 3">
            <a:extLst>
              <a:ext uri="{FF2B5EF4-FFF2-40B4-BE49-F238E27FC236}">
                <a16:creationId xmlns:a16="http://schemas.microsoft.com/office/drawing/2014/main" id="{FD70E925-7586-A040-ACA5-1474F919E4F3}"/>
              </a:ext>
            </a:extLst>
          </p:cNvPr>
          <p:cNvSpPr/>
          <p:nvPr userDrawn="1"/>
        </p:nvSpPr>
        <p:spPr>
          <a:xfrm>
            <a:off x="4391877"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7"/>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5"/>
            <a:ext cx="2383858" cy="823912"/>
          </a:xfrm>
        </p:spPr>
        <p:txBody>
          <a:bodyPr anchor="b">
            <a:normAutofit/>
          </a:bodyPr>
          <a:lstStyle>
            <a:lvl1pPr marL="0" indent="0" algn="ctr">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184415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1"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1"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1" y="2110155"/>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6" name="Oval 5">
            <a:extLst>
              <a:ext uri="{FF2B5EF4-FFF2-40B4-BE49-F238E27FC236}">
                <a16:creationId xmlns:a16="http://schemas.microsoft.com/office/drawing/2014/main" id="{BDE16738-EACC-444A-B7DB-6A9E57D8C19B}"/>
              </a:ext>
            </a:extLst>
          </p:cNvPr>
          <p:cNvSpPr/>
          <p:nvPr userDrawn="1"/>
        </p:nvSpPr>
        <p:spPr>
          <a:xfrm>
            <a:off x="5955321" y="2110155"/>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7" name="Oval 6">
            <a:extLst>
              <a:ext uri="{FF2B5EF4-FFF2-40B4-BE49-F238E27FC236}">
                <a16:creationId xmlns:a16="http://schemas.microsoft.com/office/drawing/2014/main" id="{4E0DD1D6-BEC1-574C-8338-416C29664A24}"/>
              </a:ext>
            </a:extLst>
          </p:cNvPr>
          <p:cNvSpPr/>
          <p:nvPr userDrawn="1"/>
        </p:nvSpPr>
        <p:spPr>
          <a:xfrm>
            <a:off x="5955321" y="3896307"/>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8" name="Oval 7">
            <a:extLst>
              <a:ext uri="{FF2B5EF4-FFF2-40B4-BE49-F238E27FC236}">
                <a16:creationId xmlns:a16="http://schemas.microsoft.com/office/drawing/2014/main" id="{CE251195-1C06-AE48-88F6-DEF0E81E645F}"/>
              </a:ext>
            </a:extLst>
          </p:cNvPr>
          <p:cNvSpPr/>
          <p:nvPr userDrawn="1"/>
        </p:nvSpPr>
        <p:spPr>
          <a:xfrm>
            <a:off x="4179274" y="3896307"/>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5"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5" y="2469329"/>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9"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9"/>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43418836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3" y="2746291"/>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3"/>
            <a:ext cx="362812"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3" y="3200913"/>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8"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1"/>
            <a:ext cx="362812"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6" y="3200913"/>
            <a:ext cx="362812"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90" y="3200913"/>
            <a:ext cx="362812"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6" y="2746291"/>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2"/>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9" y="1748450"/>
            <a:ext cx="2004940"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2"/>
            <a:ext cx="1848586"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6" y="4438642"/>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35" indent="0">
              <a:buNone/>
              <a:defRPr sz="1200"/>
            </a:lvl2pPr>
            <a:lvl3pPr marL="914273" indent="0">
              <a:buNone/>
              <a:defRPr sz="1200"/>
            </a:lvl3pPr>
            <a:lvl4pPr marL="1371408" indent="0">
              <a:buNone/>
              <a:defRPr sz="1200"/>
            </a:lvl4pPr>
            <a:lvl5pPr marL="1828544"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7"/>
            <a:ext cx="1974574"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8"/>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8"/>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8"/>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9" y="2025988"/>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6"/>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6507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6" y="2454214"/>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80"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407416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4"/>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90" y="2454214"/>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4"/>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58972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4"/>
            <a:ext cx="1574012" cy="1595188"/>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980869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4"/>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4"/>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4"/>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6"/>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4"/>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4"/>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182" indent="0">
              <a:buNone/>
              <a:defRPr sz="2000" b="1"/>
            </a:lvl2pPr>
            <a:lvl3pPr marL="914364" indent="0">
              <a:buNone/>
              <a:defRPr sz="1800" b="1"/>
            </a:lvl3pPr>
            <a:lvl4pPr marL="1371545" indent="0">
              <a:buNone/>
              <a:defRPr sz="1600" b="1"/>
            </a:lvl4pPr>
            <a:lvl5pPr marL="1828727" indent="0">
              <a:buNone/>
              <a:defRPr sz="1600" b="1"/>
            </a:lvl5pPr>
            <a:lvl6pPr marL="2285909" indent="0">
              <a:buNone/>
              <a:defRPr sz="1600" b="1"/>
            </a:lvl6pPr>
            <a:lvl7pPr marL="2743091" indent="0">
              <a:buNone/>
              <a:defRPr sz="1600" b="1"/>
            </a:lvl7pPr>
            <a:lvl8pPr marL="3200272" indent="0">
              <a:buNone/>
              <a:defRPr sz="1600" b="1"/>
            </a:lvl8pPr>
            <a:lvl9pPr marL="3657454" indent="0">
              <a:buNone/>
              <a:defRPr sz="1600" b="1"/>
            </a:lvl9pPr>
          </a:lstStyle>
          <a:p>
            <a:pPr lvl="0"/>
            <a:r>
              <a:rPr lang="en-GB"/>
              <a:t>Click to edit body text</a:t>
            </a:r>
          </a:p>
        </p:txBody>
      </p:sp>
    </p:spTree>
    <p:extLst>
      <p:ext uri="{BB962C8B-B14F-4D97-AF65-F5344CB8AC3E}">
        <p14:creationId xmlns:p14="http://schemas.microsoft.com/office/powerpoint/2010/main" val="187460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6" y="987425"/>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sz="1800"/>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7" y="987425"/>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7" y="2510724"/>
            <a:ext cx="6599398" cy="3128650"/>
          </a:xfrm>
        </p:spPr>
        <p:txBody>
          <a:bodyPr>
            <a:normAutofit/>
          </a:bodyPr>
          <a:lstStyle>
            <a:lvl1pPr marL="0" indent="0">
              <a:buNone/>
              <a:defRPr sz="2000"/>
            </a:lvl1pPr>
            <a:lvl2pPr marL="457182" indent="0">
              <a:buNone/>
              <a:defRPr sz="1400"/>
            </a:lvl2pPr>
            <a:lvl3pPr marL="914364" indent="0">
              <a:buNone/>
              <a:defRPr sz="1200"/>
            </a:lvl3pPr>
            <a:lvl4pPr marL="1371545" indent="0">
              <a:buNone/>
              <a:defRPr sz="1000"/>
            </a:lvl4pPr>
            <a:lvl5pPr marL="1828727" indent="0">
              <a:buNone/>
              <a:defRPr sz="1000"/>
            </a:lvl5pPr>
            <a:lvl6pPr marL="2285909" indent="0">
              <a:buNone/>
              <a:defRPr sz="1000"/>
            </a:lvl6pPr>
            <a:lvl7pPr marL="2743091" indent="0">
              <a:buNone/>
              <a:defRPr sz="1000"/>
            </a:lvl7pPr>
            <a:lvl8pPr marL="3200272" indent="0">
              <a:buNone/>
              <a:defRPr sz="1000"/>
            </a:lvl8pPr>
            <a:lvl9pPr marL="3657454" indent="0">
              <a:buNone/>
              <a:defRPr sz="1000"/>
            </a:lvl9pPr>
          </a:lstStyle>
          <a:p>
            <a:pPr lvl="0"/>
            <a:r>
              <a:rPr lang="en-GB"/>
              <a:t>Click to edit body text </a:t>
            </a:r>
          </a:p>
        </p:txBody>
      </p:sp>
    </p:spTree>
    <p:extLst>
      <p:ext uri="{BB962C8B-B14F-4D97-AF65-F5344CB8AC3E}">
        <p14:creationId xmlns:p14="http://schemas.microsoft.com/office/powerpoint/2010/main" val="4190804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5"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182" indent="0">
              <a:buNone/>
              <a:defRPr sz="1200"/>
            </a:lvl2pPr>
            <a:lvl3pPr marL="914364" indent="0">
              <a:buNone/>
              <a:defRPr sz="1200"/>
            </a:lvl3pPr>
            <a:lvl4pPr marL="1371545" indent="0">
              <a:buNone/>
              <a:defRPr sz="1200"/>
            </a:lvl4pPr>
            <a:lvl5pPr marL="1828727"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6"/>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4" cy="3855278"/>
          </a:xfrm>
        </p:spPr>
        <p:txBody>
          <a:bodyPr>
            <a:normAutofit/>
          </a:bodyPr>
          <a:lstStyle>
            <a:lvl1pPr marL="0" marR="0" indent="0" algn="l" defTabSz="914364" rtl="0" eaLnBrk="1" fontAlgn="auto" latinLnBrk="0" hangingPunct="1">
              <a:lnSpc>
                <a:spcPct val="90000"/>
              </a:lnSpc>
              <a:spcBef>
                <a:spcPts val="1000"/>
              </a:spcBef>
              <a:spcAft>
                <a:spcPts val="0"/>
              </a:spcAft>
              <a:buClrTx/>
              <a:buSzTx/>
              <a:buFontTx/>
              <a:buNone/>
              <a:tabLst/>
              <a:defRPr sz="1600"/>
            </a:lvl1pPr>
          </a:lstStyle>
          <a:p>
            <a:pPr marL="0" marR="0" lvl="0" indent="0" algn="l" defTabSz="914364"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2537254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0.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164.xml"/><Relationship Id="rId18" Type="http://schemas.openxmlformats.org/officeDocument/2006/relationships/slideLayout" Target="../slideLayouts/slideLayout169.xml"/><Relationship Id="rId26" Type="http://schemas.openxmlformats.org/officeDocument/2006/relationships/slideLayout" Target="../slideLayouts/slideLayout177.xml"/><Relationship Id="rId3" Type="http://schemas.openxmlformats.org/officeDocument/2006/relationships/slideLayout" Target="../slideLayouts/slideLayout154.xml"/><Relationship Id="rId21" Type="http://schemas.openxmlformats.org/officeDocument/2006/relationships/slideLayout" Target="../slideLayouts/slideLayout172.xml"/><Relationship Id="rId34" Type="http://schemas.openxmlformats.org/officeDocument/2006/relationships/image" Target="../media/image1.png"/><Relationship Id="rId7" Type="http://schemas.openxmlformats.org/officeDocument/2006/relationships/slideLayout" Target="../slideLayouts/slideLayout158.xml"/><Relationship Id="rId12" Type="http://schemas.openxmlformats.org/officeDocument/2006/relationships/slideLayout" Target="../slideLayouts/slideLayout163.xml"/><Relationship Id="rId17" Type="http://schemas.openxmlformats.org/officeDocument/2006/relationships/slideLayout" Target="../slideLayouts/slideLayout168.xml"/><Relationship Id="rId25" Type="http://schemas.openxmlformats.org/officeDocument/2006/relationships/slideLayout" Target="../slideLayouts/slideLayout176.xml"/><Relationship Id="rId33" Type="http://schemas.openxmlformats.org/officeDocument/2006/relationships/theme" Target="../theme/theme11.xml"/><Relationship Id="rId2" Type="http://schemas.openxmlformats.org/officeDocument/2006/relationships/slideLayout" Target="../slideLayouts/slideLayout153.xml"/><Relationship Id="rId16" Type="http://schemas.openxmlformats.org/officeDocument/2006/relationships/slideLayout" Target="../slideLayouts/slideLayout167.xml"/><Relationship Id="rId20" Type="http://schemas.openxmlformats.org/officeDocument/2006/relationships/slideLayout" Target="../slideLayouts/slideLayout171.xml"/><Relationship Id="rId29" Type="http://schemas.openxmlformats.org/officeDocument/2006/relationships/slideLayout" Target="../slideLayouts/slideLayout180.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24" Type="http://schemas.openxmlformats.org/officeDocument/2006/relationships/slideLayout" Target="../slideLayouts/slideLayout175.xml"/><Relationship Id="rId32" Type="http://schemas.openxmlformats.org/officeDocument/2006/relationships/slideLayout" Target="../slideLayouts/slideLayout183.xml"/><Relationship Id="rId5" Type="http://schemas.openxmlformats.org/officeDocument/2006/relationships/slideLayout" Target="../slideLayouts/slideLayout156.xml"/><Relationship Id="rId15" Type="http://schemas.openxmlformats.org/officeDocument/2006/relationships/slideLayout" Target="../slideLayouts/slideLayout166.xml"/><Relationship Id="rId23" Type="http://schemas.openxmlformats.org/officeDocument/2006/relationships/slideLayout" Target="../slideLayouts/slideLayout174.xml"/><Relationship Id="rId28" Type="http://schemas.openxmlformats.org/officeDocument/2006/relationships/slideLayout" Target="../slideLayouts/slideLayout179.xml"/><Relationship Id="rId10" Type="http://schemas.openxmlformats.org/officeDocument/2006/relationships/slideLayout" Target="../slideLayouts/slideLayout161.xml"/><Relationship Id="rId19" Type="http://schemas.openxmlformats.org/officeDocument/2006/relationships/slideLayout" Target="../slideLayouts/slideLayout170.xml"/><Relationship Id="rId31" Type="http://schemas.openxmlformats.org/officeDocument/2006/relationships/slideLayout" Target="../slideLayouts/slideLayout182.xml"/><Relationship Id="rId4" Type="http://schemas.openxmlformats.org/officeDocument/2006/relationships/slideLayout" Target="../slideLayouts/slideLayout155.xml"/><Relationship Id="rId9" Type="http://schemas.openxmlformats.org/officeDocument/2006/relationships/slideLayout" Target="../slideLayouts/slideLayout160.xml"/><Relationship Id="rId14" Type="http://schemas.openxmlformats.org/officeDocument/2006/relationships/slideLayout" Target="../slideLayouts/slideLayout165.xml"/><Relationship Id="rId22" Type="http://schemas.openxmlformats.org/officeDocument/2006/relationships/slideLayout" Target="../slideLayouts/slideLayout173.xml"/><Relationship Id="rId27" Type="http://schemas.openxmlformats.org/officeDocument/2006/relationships/slideLayout" Target="../slideLayouts/slideLayout178.xml"/><Relationship Id="rId30" Type="http://schemas.openxmlformats.org/officeDocument/2006/relationships/slideLayout" Target="../slideLayouts/slideLayout181.xml"/><Relationship Id="rId8" Type="http://schemas.openxmlformats.org/officeDocument/2006/relationships/slideLayout" Target="../slideLayouts/slideLayout15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2.xml"/><Relationship Id="rId18" Type="http://schemas.openxmlformats.org/officeDocument/2006/relationships/slideLayout" Target="../slideLayouts/slideLayout27.xml"/><Relationship Id="rId26" Type="http://schemas.openxmlformats.org/officeDocument/2006/relationships/slideLayout" Target="../slideLayouts/slideLayout35.xml"/><Relationship Id="rId3" Type="http://schemas.openxmlformats.org/officeDocument/2006/relationships/slideLayout" Target="../slideLayouts/slideLayout12.xml"/><Relationship Id="rId21" Type="http://schemas.openxmlformats.org/officeDocument/2006/relationships/slideLayout" Target="../slideLayouts/slideLayout30.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5" Type="http://schemas.openxmlformats.org/officeDocument/2006/relationships/slideLayout" Target="../slideLayouts/slideLayout34.xml"/><Relationship Id="rId33" Type="http://schemas.openxmlformats.org/officeDocument/2006/relationships/image" Target="../media/image1.png"/><Relationship Id="rId2" Type="http://schemas.openxmlformats.org/officeDocument/2006/relationships/slideLayout" Target="../slideLayouts/slideLayout11.xml"/><Relationship Id="rId16" Type="http://schemas.openxmlformats.org/officeDocument/2006/relationships/slideLayout" Target="../slideLayouts/slideLayout25.xml"/><Relationship Id="rId20" Type="http://schemas.openxmlformats.org/officeDocument/2006/relationships/slideLayout" Target="../slideLayouts/slideLayout29.xml"/><Relationship Id="rId29" Type="http://schemas.openxmlformats.org/officeDocument/2006/relationships/slideLayout" Target="../slideLayouts/slideLayout38.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24" Type="http://schemas.openxmlformats.org/officeDocument/2006/relationships/slideLayout" Target="../slideLayouts/slideLayout33.xml"/><Relationship Id="rId32" Type="http://schemas.openxmlformats.org/officeDocument/2006/relationships/theme" Target="../theme/theme2.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23" Type="http://schemas.openxmlformats.org/officeDocument/2006/relationships/slideLayout" Target="../slideLayouts/slideLayout32.xml"/><Relationship Id="rId28" Type="http://schemas.openxmlformats.org/officeDocument/2006/relationships/slideLayout" Target="../slideLayouts/slideLayout37.xml"/><Relationship Id="rId10" Type="http://schemas.openxmlformats.org/officeDocument/2006/relationships/slideLayout" Target="../slideLayouts/slideLayout19.xml"/><Relationship Id="rId19" Type="http://schemas.openxmlformats.org/officeDocument/2006/relationships/slideLayout" Target="../slideLayouts/slideLayout28.xml"/><Relationship Id="rId31" Type="http://schemas.openxmlformats.org/officeDocument/2006/relationships/slideLayout" Target="../slideLayouts/slideLayout40.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 Id="rId22" Type="http://schemas.openxmlformats.org/officeDocument/2006/relationships/slideLayout" Target="../slideLayouts/slideLayout31.xml"/><Relationship Id="rId27" Type="http://schemas.openxmlformats.org/officeDocument/2006/relationships/slideLayout" Target="../slideLayouts/slideLayout36.xml"/><Relationship Id="rId30" Type="http://schemas.openxmlformats.org/officeDocument/2006/relationships/slideLayout" Target="../slideLayouts/slideLayout39.xml"/><Relationship Id="rId8"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6" Type="http://schemas.openxmlformats.org/officeDocument/2006/relationships/image" Target="../media/image1.png"/><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5" Type="http://schemas.openxmlformats.org/officeDocument/2006/relationships/theme" Target="../theme/theme4.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image" Target="../media/image19.gif"/><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image" Target="../media/image18.png"/><Relationship Id="rId5" Type="http://schemas.openxmlformats.org/officeDocument/2006/relationships/slideLayout" Target="../slideLayouts/slideLayout62.xml"/><Relationship Id="rId10" Type="http://schemas.openxmlformats.org/officeDocument/2006/relationships/theme" Target="../theme/theme5.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22.emf"/><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92.xml"/><Relationship Id="rId18" Type="http://schemas.openxmlformats.org/officeDocument/2006/relationships/slideLayout" Target="../slideLayouts/slideLayout97.xml"/><Relationship Id="rId26" Type="http://schemas.openxmlformats.org/officeDocument/2006/relationships/slideLayout" Target="../slideLayouts/slideLayout105.xml"/><Relationship Id="rId3" Type="http://schemas.openxmlformats.org/officeDocument/2006/relationships/slideLayout" Target="../slideLayouts/slideLayout82.xml"/><Relationship Id="rId21" Type="http://schemas.openxmlformats.org/officeDocument/2006/relationships/slideLayout" Target="../slideLayouts/slideLayout100.xml"/><Relationship Id="rId34" Type="http://schemas.openxmlformats.org/officeDocument/2006/relationships/image" Target="../media/image1.png"/><Relationship Id="rId7" Type="http://schemas.openxmlformats.org/officeDocument/2006/relationships/slideLayout" Target="../slideLayouts/slideLayout86.xml"/><Relationship Id="rId12" Type="http://schemas.openxmlformats.org/officeDocument/2006/relationships/slideLayout" Target="../slideLayouts/slideLayout91.xml"/><Relationship Id="rId17" Type="http://schemas.openxmlformats.org/officeDocument/2006/relationships/slideLayout" Target="../slideLayouts/slideLayout96.xml"/><Relationship Id="rId25" Type="http://schemas.openxmlformats.org/officeDocument/2006/relationships/slideLayout" Target="../slideLayouts/slideLayout104.xml"/><Relationship Id="rId33" Type="http://schemas.openxmlformats.org/officeDocument/2006/relationships/theme" Target="../theme/theme7.xml"/><Relationship Id="rId2" Type="http://schemas.openxmlformats.org/officeDocument/2006/relationships/slideLayout" Target="../slideLayouts/slideLayout81.xml"/><Relationship Id="rId16" Type="http://schemas.openxmlformats.org/officeDocument/2006/relationships/slideLayout" Target="../slideLayouts/slideLayout95.xml"/><Relationship Id="rId20" Type="http://schemas.openxmlformats.org/officeDocument/2006/relationships/slideLayout" Target="../slideLayouts/slideLayout99.xml"/><Relationship Id="rId29" Type="http://schemas.openxmlformats.org/officeDocument/2006/relationships/slideLayout" Target="../slideLayouts/slideLayout108.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24" Type="http://schemas.openxmlformats.org/officeDocument/2006/relationships/slideLayout" Target="../slideLayouts/slideLayout103.xml"/><Relationship Id="rId32" Type="http://schemas.openxmlformats.org/officeDocument/2006/relationships/slideLayout" Target="../slideLayouts/slideLayout111.xml"/><Relationship Id="rId5" Type="http://schemas.openxmlformats.org/officeDocument/2006/relationships/slideLayout" Target="../slideLayouts/slideLayout84.xml"/><Relationship Id="rId15" Type="http://schemas.openxmlformats.org/officeDocument/2006/relationships/slideLayout" Target="../slideLayouts/slideLayout94.xml"/><Relationship Id="rId23" Type="http://schemas.openxmlformats.org/officeDocument/2006/relationships/slideLayout" Target="../slideLayouts/slideLayout102.xml"/><Relationship Id="rId28" Type="http://schemas.openxmlformats.org/officeDocument/2006/relationships/slideLayout" Target="../slideLayouts/slideLayout107.xml"/><Relationship Id="rId10" Type="http://schemas.openxmlformats.org/officeDocument/2006/relationships/slideLayout" Target="../slideLayouts/slideLayout89.xml"/><Relationship Id="rId19" Type="http://schemas.openxmlformats.org/officeDocument/2006/relationships/slideLayout" Target="../slideLayouts/slideLayout98.xml"/><Relationship Id="rId31" Type="http://schemas.openxmlformats.org/officeDocument/2006/relationships/slideLayout" Target="../slideLayouts/slideLayout110.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slideLayout" Target="../slideLayouts/slideLayout93.xml"/><Relationship Id="rId22" Type="http://schemas.openxmlformats.org/officeDocument/2006/relationships/slideLayout" Target="../slideLayouts/slideLayout101.xml"/><Relationship Id="rId27" Type="http://schemas.openxmlformats.org/officeDocument/2006/relationships/slideLayout" Target="../slideLayouts/slideLayout106.xml"/><Relationship Id="rId30" Type="http://schemas.openxmlformats.org/officeDocument/2006/relationships/slideLayout" Target="../slideLayouts/slideLayout109.xml"/><Relationship Id="rId8"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theme" Target="../theme/theme9.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dirty="0"/>
              <a:t>Click to edit headline</a:t>
            </a:r>
            <a:endParaRPr lang="en-DK" dirty="0"/>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dirty="0"/>
              <a:t>Click to edit body text</a:t>
            </a:r>
          </a:p>
          <a:p>
            <a:pPr lvl="1"/>
            <a:r>
              <a:rPr lang="en-GB" dirty="0"/>
              <a:t>Second level</a:t>
            </a:r>
          </a:p>
          <a:p>
            <a:pPr lvl="2"/>
            <a:r>
              <a:rPr lang="en-GB" dirty="0"/>
              <a:t>Third level</a:t>
            </a:r>
          </a:p>
          <a:p>
            <a:pPr lvl="3"/>
            <a:r>
              <a:rPr lang="en-GB" dirty="0"/>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dirty="0" err="1">
                <a:solidFill>
                  <a:srgbClr val="2B2A2A"/>
                </a:solidFill>
                <a:latin typeface="Arial" panose="020B0604020202020204" pitchFamily="34" charset="0"/>
                <a:cs typeface="Arial" panose="020B0604020202020204" pitchFamily="34" charset="0"/>
              </a:rPr>
              <a:t>Text</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dirty="0">
                <a:solidFill>
                  <a:srgbClr val="2B2A2A"/>
                </a:solidFill>
                <a:latin typeface="Arial" panose="020B0604020202020204" pitchFamily="34" charset="0"/>
                <a:cs typeface="Arial" panose="020B0604020202020204" pitchFamily="34" charset="0"/>
              </a:rPr>
              <a:t>Background </a:t>
            </a:r>
            <a:r>
              <a:rPr lang="da-DK" sz="1100" dirty="0" err="1">
                <a:solidFill>
                  <a:srgbClr val="2B2A2A"/>
                </a:solidFill>
                <a:latin typeface="Arial" panose="020B0604020202020204" pitchFamily="34" charset="0"/>
                <a:cs typeface="Arial" panose="020B0604020202020204" pitchFamily="34" charset="0"/>
              </a:rPr>
              <a:t>color</a:t>
            </a:r>
            <a:endParaRPr lang="da-DK" sz="1100" dirty="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Primary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dirty="0" err="1">
                <a:solidFill>
                  <a:srgbClr val="2B2A2A"/>
                </a:solidFill>
                <a:latin typeface="Arial" panose="020B0604020202020204" pitchFamily="34" charset="0"/>
                <a:cs typeface="Arial" panose="020B0604020202020204" pitchFamily="34" charset="0"/>
              </a:rPr>
              <a:t>Secondary</a:t>
            </a:r>
            <a:r>
              <a:rPr lang="da-DK" sz="1100" baseline="0" dirty="0">
                <a:solidFill>
                  <a:srgbClr val="2B2A2A"/>
                </a:solidFill>
                <a:latin typeface="Arial" panose="020B0604020202020204" pitchFamily="34" charset="0"/>
                <a:cs typeface="Arial" panose="020B0604020202020204" pitchFamily="34" charset="0"/>
              </a:rPr>
              <a:t> </a:t>
            </a:r>
            <a:r>
              <a:rPr lang="da-DK" sz="1100" baseline="0" dirty="0" err="1">
                <a:solidFill>
                  <a:srgbClr val="2B2A2A"/>
                </a:solidFill>
                <a:latin typeface="Arial" panose="020B0604020202020204" pitchFamily="34" charset="0"/>
                <a:cs typeface="Arial" panose="020B0604020202020204" pitchFamily="34" charset="0"/>
              </a:rPr>
              <a:t>color</a:t>
            </a:r>
            <a:r>
              <a:rPr lang="da-DK" sz="1100" baseline="0" dirty="0">
                <a:solidFill>
                  <a:srgbClr val="2B2A2A"/>
                </a:solidFill>
                <a:latin typeface="Arial" panose="020B0604020202020204" pitchFamily="34" charset="0"/>
                <a:cs typeface="Arial" panose="020B0604020202020204" pitchFamily="34" charset="0"/>
              </a:rPr>
              <a:t> </a:t>
            </a:r>
          </a:p>
          <a:p>
            <a:endParaRPr lang="da-DK" sz="1100" dirty="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dirty="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dirty="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dirty="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dirty="0">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98887072"/>
      </p:ext>
    </p:extLst>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 id="2147483878" r:id="rId1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12080251"/>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 id="2147483891" r:id="rId12"/>
    <p:sldLayoutId id="2147483892" r:id="rId13"/>
    <p:sldLayoutId id="2147483893" r:id="rId14"/>
    <p:sldLayoutId id="2147483894" r:id="rId15"/>
    <p:sldLayoutId id="2147483895" r:id="rId16"/>
    <p:sldLayoutId id="2147483896" r:id="rId17"/>
    <p:sldLayoutId id="2147483897" r:id="rId18"/>
    <p:sldLayoutId id="2147483898" r:id="rId19"/>
    <p:sldLayoutId id="2147483899" r:id="rId20"/>
    <p:sldLayoutId id="2147483900" r:id="rId21"/>
    <p:sldLayoutId id="2147483901" r:id="rId22"/>
    <p:sldLayoutId id="2147483902" r:id="rId23"/>
    <p:sldLayoutId id="2147483903" r:id="rId24"/>
    <p:sldLayoutId id="2147483904" r:id="rId25"/>
    <p:sldLayoutId id="2147483905" r:id="rId26"/>
    <p:sldLayoutId id="2147483906" r:id="rId27"/>
    <p:sldLayoutId id="2147483907" r:id="rId28"/>
    <p:sldLayoutId id="2147483908" r:id="rId29"/>
    <p:sldLayoutId id="2147483909" r:id="rId30"/>
    <p:sldLayoutId id="2147483910" r:id="rId31"/>
    <p:sldLayoutId id="2147483911" r:id="rId32"/>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3"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12937699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1" r:id="rId10"/>
    <p:sldLayoutId id="2147483744" r:id="rId11"/>
    <p:sldLayoutId id="2147483745" r:id="rId12"/>
    <p:sldLayoutId id="2147483747" r:id="rId13"/>
    <p:sldLayoutId id="2147483748" r:id="rId1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14/09/2021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Bilde 13">
            <a:extLst>
              <a:ext uri="{FF2B5EF4-FFF2-40B4-BE49-F238E27FC236}">
                <a16:creationId xmlns:a16="http://schemas.microsoft.com/office/drawing/2014/main" id="{BF5D6F53-6DFB-4A61-82A0-3059DE6F51AE}"/>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9836854" y="6447086"/>
            <a:ext cx="1843291" cy="220833"/>
          </a:xfrm>
          <a:prstGeom prst="rect">
            <a:avLst/>
          </a:prstGeom>
        </p:spPr>
      </p:pic>
      <p:pic>
        <p:nvPicPr>
          <p:cNvPr id="20" name="Bilde 19" descr="Et bilde som inneholder rom&#10;&#10;Automatisk generert beskrivelse">
            <a:extLst>
              <a:ext uri="{FF2B5EF4-FFF2-40B4-BE49-F238E27FC236}">
                <a16:creationId xmlns:a16="http://schemas.microsoft.com/office/drawing/2014/main" id="{FE621298-C397-4536-8D7A-706DD312E814}"/>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1855" y="6176249"/>
            <a:ext cx="1410638" cy="580846"/>
          </a:xfrm>
          <a:prstGeom prst="rect">
            <a:avLst/>
          </a:prstGeom>
        </p:spPr>
      </p:pic>
    </p:spTree>
    <p:extLst>
      <p:ext uri="{BB962C8B-B14F-4D97-AF65-F5344CB8AC3E}">
        <p14:creationId xmlns:p14="http://schemas.microsoft.com/office/powerpoint/2010/main" val="4027846142"/>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Lst>
  <p:txStyles>
    <p:titleStyle>
      <a:lvl1pPr algn="l" defTabSz="914400" rtl="0" eaLnBrk="1" latinLnBrk="0" hangingPunct="1">
        <a:spcBef>
          <a:spcPct val="0"/>
        </a:spcBef>
        <a:buNone/>
        <a:defRPr sz="3600" kern="1200">
          <a:solidFill>
            <a:schemeClr val="tx2"/>
          </a:solidFill>
          <a:latin typeface="Arial" panose="020B0604020202020204" pitchFamily="34" charset="0"/>
          <a:ea typeface="+mj-ea"/>
          <a:cs typeface="Arial" panose="020B0604020202020204" pitchFamily="34" charset="0"/>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lumMod val="50000"/>
            </a:schemeClr>
          </a:solidFill>
          <a:latin typeface="Arial" panose="020B0604020202020204" pitchFamily="34" charset="0"/>
          <a:ea typeface="+mn-ea"/>
          <a:cs typeface="Arial" panose="020B0604020202020204" pitchFamily="34" charset="0"/>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lumMod val="50000"/>
            </a:schemeClr>
          </a:solidFill>
          <a:latin typeface="Arial" panose="020B0604020202020204" pitchFamily="34" charset="0"/>
          <a:ea typeface="+mn-ea"/>
          <a:cs typeface="Arial" panose="020B0604020202020204" pitchFamily="34" charset="0"/>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lumMod val="50000"/>
            </a:schemeClr>
          </a:solidFill>
          <a:latin typeface="Arial" panose="020B0604020202020204" pitchFamily="34" charset="0"/>
          <a:ea typeface="+mn-ea"/>
          <a:cs typeface="Arial" panose="020B0604020202020204" pitchFamily="34" charset="0"/>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lumMod val="50000"/>
            </a:schemeClr>
          </a:solidFill>
          <a:latin typeface="Arial" panose="020B0604020202020204" pitchFamily="34" charset="0"/>
          <a:ea typeface="+mn-ea"/>
          <a:cs typeface="Arial" panose="020B0604020202020204" pitchFamily="34" charset="0"/>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lumMod val="50000"/>
            </a:schemeClr>
          </a:solidFill>
          <a:latin typeface="Arial" panose="020B0604020202020204" pitchFamily="34" charset="0"/>
          <a:ea typeface="+mn-ea"/>
          <a:cs typeface="Arial" panose="020B0604020202020204" pitchFamily="34" charset="0"/>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lumMod val="50000"/>
            </a:schemeClr>
          </a:solidFill>
          <a:latin typeface="Arial" panose="020B0604020202020204" pitchFamily="34" charset="0"/>
          <a:ea typeface="+mn-ea"/>
          <a:cs typeface="Arial" panose="020B0604020202020204" pitchFamily="34" charset="0"/>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lumMod val="50000"/>
            </a:schemeClr>
          </a:solidFill>
          <a:latin typeface="Arial" panose="020B0604020202020204" pitchFamily="34" charset="0"/>
          <a:ea typeface="+mn-ea"/>
          <a:cs typeface="Arial" panose="020B0604020202020204" pitchFamily="34" charset="0"/>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1116" y="660148"/>
            <a:ext cx="10888337" cy="676787"/>
          </a:xfrm>
          <a:prstGeom prst="rect">
            <a:avLst/>
          </a:prstGeom>
        </p:spPr>
        <p:txBody>
          <a:bodyPr vert="horz" lIns="0" tIns="0" rIns="0" bIns="0" rtlCol="0" anchor="t" anchorCtr="0">
            <a:noAutofit/>
          </a:bodyPr>
          <a:lstStyle/>
          <a:p>
            <a:r>
              <a:rPr lang="en-GB"/>
              <a:t>Click to edit Headline</a:t>
            </a:r>
          </a:p>
        </p:txBody>
      </p:sp>
      <p:sp>
        <p:nvSpPr>
          <p:cNvPr id="3" name="Text Placeholder 2"/>
          <p:cNvSpPr>
            <a:spLocks noGrp="1"/>
          </p:cNvSpPr>
          <p:nvPr>
            <p:ph type="body" idx="1"/>
          </p:nvPr>
        </p:nvSpPr>
        <p:spPr>
          <a:xfrm>
            <a:off x="651115" y="1619251"/>
            <a:ext cx="10888337" cy="4116388"/>
          </a:xfrm>
          <a:prstGeom prst="rect">
            <a:avLst/>
          </a:prstGeom>
        </p:spPr>
        <p:txBody>
          <a:bodyPr vert="horz" lIns="0" tIns="0" rIns="0" bIns="0" rtlCol="0">
            <a:noAutofit/>
          </a:bodyPr>
          <a:lstStyle/>
          <a:p>
            <a:pPr lvl="0"/>
            <a:r>
              <a:rPr lang="en-GB"/>
              <a:t>Click to edit Text</a:t>
            </a:r>
          </a:p>
          <a:p>
            <a:pPr lvl="1"/>
            <a:r>
              <a:rPr lang="en-GB"/>
              <a:t>Second level</a:t>
            </a:r>
          </a:p>
          <a:p>
            <a:pPr lvl="2"/>
            <a:r>
              <a:rPr lang="en-GB"/>
              <a:t>Third level</a:t>
            </a:r>
          </a:p>
          <a:p>
            <a:pPr lvl="3"/>
            <a:r>
              <a:rPr lang="en-GB"/>
              <a:t>Fourth level</a:t>
            </a:r>
          </a:p>
          <a:p>
            <a:pPr lvl="4"/>
            <a:r>
              <a:rPr lang="en-GB"/>
              <a:t>Fifth level</a:t>
            </a:r>
          </a:p>
          <a:p>
            <a:pPr lvl="5"/>
            <a:r>
              <a:rPr lang="en-GB"/>
              <a:t>6 level</a:t>
            </a:r>
          </a:p>
          <a:p>
            <a:pPr lvl="6"/>
            <a:r>
              <a:rPr lang="en-GB"/>
              <a:t>7 level</a:t>
            </a:r>
          </a:p>
          <a:p>
            <a:pPr lvl="7"/>
            <a:r>
              <a:rPr lang="en-GB"/>
              <a:t>8 level</a:t>
            </a:r>
          </a:p>
          <a:p>
            <a:pPr lvl="8"/>
            <a:r>
              <a:rPr lang="en-GB"/>
              <a:t>9 level</a:t>
            </a:r>
          </a:p>
        </p:txBody>
      </p:sp>
      <p:sp>
        <p:nvSpPr>
          <p:cNvPr id="4" name="Date Placeholder 3"/>
          <p:cNvSpPr>
            <a:spLocks noGrp="1"/>
          </p:cNvSpPr>
          <p:nvPr>
            <p:ph type="dt" sz="half" idx="2"/>
          </p:nvPr>
        </p:nvSpPr>
        <p:spPr>
          <a:xfrm>
            <a:off x="-2163953" y="4437113"/>
            <a:ext cx="733253" cy="85449"/>
          </a:xfrm>
          <a:prstGeom prst="rect">
            <a:avLst/>
          </a:prstGeom>
        </p:spPr>
        <p:txBody>
          <a:bodyPr vert="horz" lIns="91440" tIns="45720" rIns="91440" bIns="45720" rtlCol="0" anchor="ctr"/>
          <a:lstStyle>
            <a:lvl1pPr algn="l">
              <a:defRPr sz="800">
                <a:solidFill>
                  <a:schemeClr val="bg1">
                    <a:lumMod val="75000"/>
                  </a:schemeClr>
                </a:solidFill>
              </a:defRPr>
            </a:lvl1pPr>
          </a:lstStyle>
          <a:p>
            <a:fld id="{A2EB18CD-1F1B-42E5-9637-51AAA4CC8AAA}" type="datetimeFigureOut">
              <a:rPr lang="en-GB" smtClean="0"/>
              <a:pPr/>
              <a:t>14/09/2021</a:t>
            </a:fld>
            <a:endParaRPr lang="en-GB"/>
          </a:p>
        </p:txBody>
      </p:sp>
      <p:sp>
        <p:nvSpPr>
          <p:cNvPr id="5" name="Footer Placeholder 4"/>
          <p:cNvSpPr>
            <a:spLocks noGrp="1"/>
          </p:cNvSpPr>
          <p:nvPr>
            <p:ph type="ftr" sz="quarter" idx="3"/>
          </p:nvPr>
        </p:nvSpPr>
        <p:spPr>
          <a:xfrm>
            <a:off x="-2185998" y="5013177"/>
            <a:ext cx="706103" cy="168993"/>
          </a:xfrm>
          <a:prstGeom prst="rect">
            <a:avLst/>
          </a:prstGeom>
        </p:spPr>
        <p:txBody>
          <a:bodyPr vert="horz" lIns="91440" tIns="45720" rIns="91440" bIns="45720" rtlCol="0" anchor="ctr"/>
          <a:lstStyle>
            <a:lvl1pPr algn="ctr">
              <a:defRPr sz="800">
                <a:solidFill>
                  <a:schemeClr val="bg1">
                    <a:lumMod val="75000"/>
                  </a:schemeClr>
                </a:solidFill>
              </a:defRPr>
            </a:lvl1pPr>
          </a:lstStyle>
          <a:p>
            <a:endParaRPr lang="en-GB"/>
          </a:p>
        </p:txBody>
      </p:sp>
      <p:sp>
        <p:nvSpPr>
          <p:cNvPr id="6" name="Slide Number Placeholder 5"/>
          <p:cNvSpPr>
            <a:spLocks noGrp="1"/>
          </p:cNvSpPr>
          <p:nvPr>
            <p:ph type="sldNum" sz="quarter" idx="4"/>
          </p:nvPr>
        </p:nvSpPr>
        <p:spPr>
          <a:xfrm>
            <a:off x="-2024337" y="4653137"/>
            <a:ext cx="475867" cy="252189"/>
          </a:xfrm>
          <a:prstGeom prst="rect">
            <a:avLst/>
          </a:prstGeom>
        </p:spPr>
        <p:txBody>
          <a:bodyPr vert="horz" lIns="91440" tIns="45720" rIns="91440" bIns="45720" rtlCol="0" anchor="ctr"/>
          <a:lstStyle>
            <a:lvl1pPr algn="r">
              <a:defRPr sz="800">
                <a:solidFill>
                  <a:schemeClr val="bg1">
                    <a:lumMod val="75000"/>
                  </a:schemeClr>
                </a:solidFill>
              </a:defRPr>
            </a:lvl1pPr>
          </a:lstStyle>
          <a:p>
            <a:fld id="{5BA07366-CB75-4AA8-9E5B-928B849F427C}" type="slidenum">
              <a:rPr lang="en-GB" smtClean="0"/>
              <a:pPr/>
              <a:t>‹#›</a:t>
            </a:fld>
            <a:endParaRPr lang="en-GB"/>
          </a:p>
        </p:txBody>
      </p:sp>
      <p:pic>
        <p:nvPicPr>
          <p:cNvPr id="14" name="Picture 13"/>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9280982" y="6228766"/>
            <a:ext cx="2395745" cy="426073"/>
          </a:xfrm>
          <a:prstGeom prst="rect">
            <a:avLst/>
          </a:prstGeom>
        </p:spPr>
      </p:pic>
      <p:cxnSp>
        <p:nvCxnSpPr>
          <p:cNvPr id="16" name="Straight Connector 15"/>
          <p:cNvCxnSpPr/>
          <p:nvPr userDrawn="1"/>
        </p:nvCxnSpPr>
        <p:spPr>
          <a:xfrm>
            <a:off x="515273" y="6084828"/>
            <a:ext cx="111614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7327287"/>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Lst>
  <p:txStyles>
    <p:titleStyle>
      <a:lvl1pPr algn="l" defTabSz="914400" rtl="0" eaLnBrk="1" latinLnBrk="0" hangingPunct="1">
        <a:spcBef>
          <a:spcPct val="0"/>
        </a:spcBef>
        <a:buNone/>
        <a:defRPr sz="3600" kern="1200">
          <a:solidFill>
            <a:schemeClr val="tx2"/>
          </a:solidFill>
          <a:latin typeface="+mj-lt"/>
          <a:ea typeface="+mj-ea"/>
          <a:cs typeface="+mj-cs"/>
        </a:defRPr>
      </a:lvl1pPr>
    </p:titleStyle>
    <p:bodyStyle>
      <a:lvl1pPr marL="360000" indent="-360000" algn="l" defTabSz="914400" rtl="0" eaLnBrk="1" latinLnBrk="0" hangingPunct="1">
        <a:lnSpc>
          <a:spcPct val="89000"/>
        </a:lnSpc>
        <a:spcBef>
          <a:spcPts val="0"/>
        </a:spcBef>
        <a:spcAft>
          <a:spcPts val="1200"/>
        </a:spcAft>
        <a:buClr>
          <a:schemeClr val="tx1"/>
        </a:buClr>
        <a:buFont typeface="Arial" pitchFamily="34" charset="0"/>
        <a:buChar char="•"/>
        <a:defRPr sz="2400" kern="1200">
          <a:solidFill>
            <a:schemeClr val="tx1"/>
          </a:solidFill>
          <a:latin typeface="+mn-lt"/>
          <a:ea typeface="+mn-ea"/>
          <a:cs typeface="+mn-cs"/>
        </a:defRPr>
      </a:lvl1pPr>
      <a:lvl2pPr marL="720000" indent="-360000" algn="l" defTabSz="914400" rtl="0" eaLnBrk="1" latinLnBrk="0" hangingPunct="1">
        <a:lnSpc>
          <a:spcPct val="89000"/>
        </a:lnSpc>
        <a:spcBef>
          <a:spcPts val="0"/>
        </a:spcBef>
        <a:spcAft>
          <a:spcPts val="1200"/>
        </a:spcAft>
        <a:buClr>
          <a:schemeClr val="tx1"/>
        </a:buClr>
        <a:buFont typeface="Arial" pitchFamily="34" charset="0"/>
        <a:buChar char="•"/>
        <a:defRPr sz="2200" kern="1200">
          <a:solidFill>
            <a:schemeClr val="tx1"/>
          </a:solidFill>
          <a:latin typeface="+mn-lt"/>
          <a:ea typeface="+mn-ea"/>
          <a:cs typeface="+mn-cs"/>
        </a:defRPr>
      </a:lvl2pPr>
      <a:lvl3pPr marL="1080000" indent="-360000" algn="l" defTabSz="914400" rtl="0" eaLnBrk="1" latinLnBrk="0" hangingPunct="1">
        <a:lnSpc>
          <a:spcPct val="89000"/>
        </a:lnSpc>
        <a:spcBef>
          <a:spcPts val="0"/>
        </a:spcBef>
        <a:spcAft>
          <a:spcPts val="1200"/>
        </a:spcAft>
        <a:buClr>
          <a:schemeClr val="tx1"/>
        </a:buClr>
        <a:buFont typeface="Arial" pitchFamily="34" charset="0"/>
        <a:buChar char="•"/>
        <a:defRPr sz="2000" kern="1200">
          <a:solidFill>
            <a:schemeClr val="tx1"/>
          </a:solidFill>
          <a:latin typeface="+mn-lt"/>
          <a:ea typeface="+mn-ea"/>
          <a:cs typeface="+mn-cs"/>
        </a:defRPr>
      </a:lvl3pPr>
      <a:lvl4pPr marL="1440000" indent="-360000" algn="l" defTabSz="914400" rtl="0" eaLnBrk="1" latinLnBrk="0" hangingPunct="1">
        <a:lnSpc>
          <a:spcPct val="89000"/>
        </a:lnSpc>
        <a:spcBef>
          <a:spcPts val="0"/>
        </a:spcBef>
        <a:spcAft>
          <a:spcPts val="1200"/>
        </a:spcAft>
        <a:buClr>
          <a:schemeClr val="tx1"/>
        </a:buClr>
        <a:buFont typeface="Arial" pitchFamily="34" charset="0"/>
        <a:buChar char="•"/>
        <a:defRPr sz="1800" kern="1200">
          <a:solidFill>
            <a:schemeClr val="tx1"/>
          </a:solidFill>
          <a:latin typeface="+mn-lt"/>
          <a:ea typeface="+mn-ea"/>
          <a:cs typeface="+mn-cs"/>
        </a:defRPr>
      </a:lvl4pPr>
      <a:lvl5pPr marL="1800000" indent="-360000" algn="l" defTabSz="914400" rtl="0" eaLnBrk="1" latinLnBrk="0" hangingPunct="1">
        <a:lnSpc>
          <a:spcPct val="89000"/>
        </a:lnSpc>
        <a:spcBef>
          <a:spcPts val="0"/>
        </a:spcBef>
        <a:spcAft>
          <a:spcPts val="1200"/>
        </a:spcAft>
        <a:buClr>
          <a:schemeClr val="tx1"/>
        </a:buClr>
        <a:buFont typeface="Arial" pitchFamily="34" charset="0"/>
        <a:buChar char="•"/>
        <a:defRPr sz="1600" kern="1200">
          <a:solidFill>
            <a:schemeClr val="tx1"/>
          </a:solidFill>
          <a:latin typeface="+mn-lt"/>
          <a:ea typeface="+mn-ea"/>
          <a:cs typeface="+mn-cs"/>
        </a:defRPr>
      </a:lvl5pPr>
      <a:lvl6pPr marL="2160000" indent="-360000" algn="l" defTabSz="914400" rtl="0" eaLnBrk="1" latinLnBrk="0" hangingPunct="1">
        <a:lnSpc>
          <a:spcPct val="89000"/>
        </a:lnSpc>
        <a:spcBef>
          <a:spcPts val="0"/>
        </a:spcBef>
        <a:spcAft>
          <a:spcPts val="1200"/>
        </a:spcAft>
        <a:buClr>
          <a:schemeClr val="tx1"/>
        </a:buClr>
        <a:buFont typeface="Arial" pitchFamily="34" charset="0"/>
        <a:buChar char="•"/>
        <a:defRPr sz="1400" kern="1200">
          <a:solidFill>
            <a:schemeClr val="tx1"/>
          </a:solidFill>
          <a:latin typeface="+mn-lt"/>
          <a:ea typeface="+mn-ea"/>
          <a:cs typeface="+mn-cs"/>
        </a:defRPr>
      </a:lvl6pPr>
      <a:lvl7pPr marL="2520000" indent="-360000" algn="l" defTabSz="914400" rtl="0" eaLnBrk="1" latinLnBrk="0" hangingPunct="1">
        <a:lnSpc>
          <a:spcPct val="89000"/>
        </a:lnSpc>
        <a:spcBef>
          <a:spcPts val="0"/>
        </a:spcBef>
        <a:spcAft>
          <a:spcPts val="1200"/>
        </a:spcAft>
        <a:buClr>
          <a:schemeClr val="tx1"/>
        </a:buClr>
        <a:buFont typeface="Arial" pitchFamily="34" charset="0"/>
        <a:buChar char="•"/>
        <a:defRPr sz="1200" kern="1200">
          <a:solidFill>
            <a:schemeClr val="tx1"/>
          </a:solidFill>
          <a:latin typeface="+mn-lt"/>
          <a:ea typeface="+mn-ea"/>
          <a:cs typeface="+mn-cs"/>
        </a:defRPr>
      </a:lvl7pPr>
      <a:lvl8pPr marL="288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8pPr>
      <a:lvl9pPr marL="3240000" indent="-360000" algn="l" defTabSz="914400" rtl="0" eaLnBrk="1" latinLnBrk="0" hangingPunct="1">
        <a:lnSpc>
          <a:spcPct val="89000"/>
        </a:lnSpc>
        <a:spcBef>
          <a:spcPts val="0"/>
        </a:spcBef>
        <a:spcAft>
          <a:spcPts val="1200"/>
        </a:spcAft>
        <a:buFont typeface="Arial" pitchFamily="34" charset="0"/>
        <a:buChar char="•"/>
        <a:defRPr sz="12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70"/>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4" cstate="screen">
            <a:extLst>
              <a:ext uri="{28A0092B-C50C-407E-A947-70E740481C1C}">
                <a14:useLocalDpi xmlns:a14="http://schemas.microsoft.com/office/drawing/2010/main"/>
              </a:ext>
            </a:extLst>
          </a:blip>
          <a:stretch>
            <a:fillRect/>
          </a:stretch>
        </p:blipFill>
        <p:spPr>
          <a:xfrm>
            <a:off x="9954492" y="6103814"/>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996361561"/>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 id="2147483816" r:id="rId14"/>
    <p:sldLayoutId id="2147483817" r:id="rId15"/>
    <p:sldLayoutId id="2147483818" r:id="rId16"/>
    <p:sldLayoutId id="2147483819" r:id="rId17"/>
    <p:sldLayoutId id="2147483820" r:id="rId18"/>
    <p:sldLayoutId id="2147483821" r:id="rId19"/>
    <p:sldLayoutId id="2147483822" r:id="rId20"/>
    <p:sldLayoutId id="2147483823" r:id="rId21"/>
    <p:sldLayoutId id="2147483824" r:id="rId22"/>
    <p:sldLayoutId id="2147483825" r:id="rId23"/>
    <p:sldLayoutId id="2147483826" r:id="rId24"/>
    <p:sldLayoutId id="2147483827" r:id="rId25"/>
    <p:sldLayoutId id="2147483828" r:id="rId26"/>
    <p:sldLayoutId id="2147483829" r:id="rId27"/>
    <p:sldLayoutId id="2147483830" r:id="rId28"/>
    <p:sldLayoutId id="2147483831" r:id="rId29"/>
    <p:sldLayoutId id="2147483832" r:id="rId30"/>
    <p:sldLayoutId id="2147483833" r:id="rId31"/>
    <p:sldLayoutId id="2147483834" r:id="rId32"/>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1"/>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20"/>
            <a:ext cx="10515600" cy="4082548"/>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8"/>
            <a:ext cx="1088572"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6"/>
            <a:ext cx="1088572"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6"/>
            <a:ext cx="1088572"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6"/>
            <a:ext cx="1088572"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4" y="892905"/>
            <a:ext cx="1088572"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9"/>
            <a:ext cx="1088572"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6" y="682069"/>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6"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4"/>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4"/>
            <a:ext cx="4594024"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9"/>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4766953" y="5709467"/>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5"/>
            <a:ext cx="1088572"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5"/>
            <a:ext cx="1088572"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a:p>
        </p:txBody>
      </p:sp>
    </p:spTree>
    <p:extLst>
      <p:ext uri="{BB962C8B-B14F-4D97-AF65-F5344CB8AC3E}">
        <p14:creationId xmlns:p14="http://schemas.microsoft.com/office/powerpoint/2010/main" val="2267274384"/>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8" r:id="rId12"/>
    <p:sldLayoutId id="2147483849" r:id="rId13"/>
  </p:sldLayoutIdLst>
  <p:txStyles>
    <p:titleStyle>
      <a:lvl1pPr algn="l" defTabSz="914364"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590" indent="-228590" algn="l" defTabSz="914364"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772"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2954" indent="-228590" algn="l" defTabSz="914364"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136" indent="-228590" algn="l" defTabSz="914364"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317" indent="-228590" algn="l" defTabSz="914364"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499"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81"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63"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44" indent="-228590" algn="l" defTabSz="91436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5" algn="l" defTabSz="914364" rtl="0" eaLnBrk="1" latinLnBrk="0" hangingPunct="1">
        <a:defRPr sz="1800" kern="1200">
          <a:solidFill>
            <a:schemeClr val="tx1"/>
          </a:solidFill>
          <a:latin typeface="+mn-lt"/>
          <a:ea typeface="+mn-ea"/>
          <a:cs typeface="+mn-cs"/>
        </a:defRPr>
      </a:lvl4pPr>
      <a:lvl5pPr marL="1828727" algn="l" defTabSz="914364" rtl="0" eaLnBrk="1" latinLnBrk="0" hangingPunct="1">
        <a:defRPr sz="1800" kern="1200">
          <a:solidFill>
            <a:schemeClr val="tx1"/>
          </a:solidFill>
          <a:latin typeface="+mn-lt"/>
          <a:ea typeface="+mn-ea"/>
          <a:cs typeface="+mn-cs"/>
        </a:defRPr>
      </a:lvl5pPr>
      <a:lvl6pPr marL="2285909" algn="l" defTabSz="914364" rtl="0" eaLnBrk="1" latinLnBrk="0" hangingPunct="1">
        <a:defRPr sz="1800" kern="1200">
          <a:solidFill>
            <a:schemeClr val="tx1"/>
          </a:solidFill>
          <a:latin typeface="+mn-lt"/>
          <a:ea typeface="+mn-ea"/>
          <a:cs typeface="+mn-cs"/>
        </a:defRPr>
      </a:lvl6pPr>
      <a:lvl7pPr marL="2743091"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4" algn="l" defTabSz="91436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4232309939"/>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85.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svg"/><Relationship Id="rId18" Type="http://schemas.openxmlformats.org/officeDocument/2006/relationships/image" Target="../media/image52.png"/><Relationship Id="rId3" Type="http://schemas.openxmlformats.org/officeDocument/2006/relationships/image" Target="../media/image37.png"/><Relationship Id="rId7" Type="http://schemas.openxmlformats.org/officeDocument/2006/relationships/image" Target="../media/image41.svg"/><Relationship Id="rId12" Type="http://schemas.openxmlformats.org/officeDocument/2006/relationships/image" Target="../media/image46.png"/><Relationship Id="rId17" Type="http://schemas.openxmlformats.org/officeDocument/2006/relationships/image" Target="../media/image51.svg"/><Relationship Id="rId2" Type="http://schemas.openxmlformats.org/officeDocument/2006/relationships/notesSlide" Target="../notesSlides/notesSlide11.xml"/><Relationship Id="rId16"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svg"/><Relationship Id="rId15" Type="http://schemas.openxmlformats.org/officeDocument/2006/relationships/image" Target="../media/image49.svg"/><Relationship Id="rId10" Type="http://schemas.openxmlformats.org/officeDocument/2006/relationships/image" Target="../media/image44.png"/><Relationship Id="rId19" Type="http://schemas.openxmlformats.org/officeDocument/2006/relationships/image" Target="../media/image53.svg"/><Relationship Id="rId4" Type="http://schemas.openxmlformats.org/officeDocument/2006/relationships/image" Target="../media/image38.png"/><Relationship Id="rId9" Type="http://schemas.openxmlformats.org/officeDocument/2006/relationships/image" Target="../media/image43.svg"/><Relationship Id="rId14" Type="http://schemas.openxmlformats.org/officeDocument/2006/relationships/image" Target="../media/image48.png"/></Relationships>
</file>

<file path=ppt/slides/_rels/slide12.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15.xml.rels><?xml version="1.0" encoding="UTF-8" standalone="yes"?>
<Relationships xmlns="http://schemas.openxmlformats.org/package/2006/relationships"><Relationship Id="rId13" Type="http://schemas.openxmlformats.org/officeDocument/2006/relationships/image" Target="../media/image79.png"/><Relationship Id="rId18" Type="http://schemas.openxmlformats.org/officeDocument/2006/relationships/image" Target="../media/image84.svg"/><Relationship Id="rId26" Type="http://schemas.openxmlformats.org/officeDocument/2006/relationships/image" Target="../media/image92.svg"/><Relationship Id="rId3" Type="http://schemas.openxmlformats.org/officeDocument/2006/relationships/image" Target="../media/image69.png"/><Relationship Id="rId21" Type="http://schemas.openxmlformats.org/officeDocument/2006/relationships/image" Target="../media/image87.png"/><Relationship Id="rId34" Type="http://schemas.openxmlformats.org/officeDocument/2006/relationships/image" Target="../media/image100.png"/><Relationship Id="rId7" Type="http://schemas.openxmlformats.org/officeDocument/2006/relationships/image" Target="../media/image73.png"/><Relationship Id="rId12" Type="http://schemas.openxmlformats.org/officeDocument/2006/relationships/image" Target="../media/image78.svg"/><Relationship Id="rId17" Type="http://schemas.openxmlformats.org/officeDocument/2006/relationships/image" Target="../media/image83.png"/><Relationship Id="rId25" Type="http://schemas.openxmlformats.org/officeDocument/2006/relationships/image" Target="../media/image91.png"/><Relationship Id="rId33" Type="http://schemas.openxmlformats.org/officeDocument/2006/relationships/image" Target="../media/image99.png"/><Relationship Id="rId2" Type="http://schemas.openxmlformats.org/officeDocument/2006/relationships/notesSlide" Target="../notesSlides/notesSlide14.xml"/><Relationship Id="rId16" Type="http://schemas.openxmlformats.org/officeDocument/2006/relationships/image" Target="../media/image82.svg"/><Relationship Id="rId20" Type="http://schemas.openxmlformats.org/officeDocument/2006/relationships/image" Target="../media/image86.svg"/><Relationship Id="rId29" Type="http://schemas.openxmlformats.org/officeDocument/2006/relationships/image" Target="../media/image95.png"/><Relationship Id="rId1" Type="http://schemas.openxmlformats.org/officeDocument/2006/relationships/slideLayout" Target="../slideLayouts/slideLayout7.xml"/><Relationship Id="rId6" Type="http://schemas.openxmlformats.org/officeDocument/2006/relationships/image" Target="../media/image72.svg"/><Relationship Id="rId11" Type="http://schemas.openxmlformats.org/officeDocument/2006/relationships/image" Target="../media/image77.png"/><Relationship Id="rId24" Type="http://schemas.openxmlformats.org/officeDocument/2006/relationships/image" Target="../media/image90.svg"/><Relationship Id="rId32" Type="http://schemas.openxmlformats.org/officeDocument/2006/relationships/image" Target="../media/image98.svg"/><Relationship Id="rId5" Type="http://schemas.openxmlformats.org/officeDocument/2006/relationships/image" Target="../media/image71.png"/><Relationship Id="rId15" Type="http://schemas.openxmlformats.org/officeDocument/2006/relationships/image" Target="../media/image81.png"/><Relationship Id="rId23" Type="http://schemas.openxmlformats.org/officeDocument/2006/relationships/image" Target="../media/image89.png"/><Relationship Id="rId28" Type="http://schemas.openxmlformats.org/officeDocument/2006/relationships/image" Target="../media/image94.svg"/><Relationship Id="rId10" Type="http://schemas.openxmlformats.org/officeDocument/2006/relationships/image" Target="../media/image76.svg"/><Relationship Id="rId19" Type="http://schemas.openxmlformats.org/officeDocument/2006/relationships/image" Target="../media/image85.png"/><Relationship Id="rId31" Type="http://schemas.openxmlformats.org/officeDocument/2006/relationships/image" Target="../media/image97.png"/><Relationship Id="rId4" Type="http://schemas.openxmlformats.org/officeDocument/2006/relationships/image" Target="../media/image70.svg"/><Relationship Id="rId9" Type="http://schemas.openxmlformats.org/officeDocument/2006/relationships/image" Target="../media/image75.png"/><Relationship Id="rId14" Type="http://schemas.openxmlformats.org/officeDocument/2006/relationships/image" Target="../media/image80.svg"/><Relationship Id="rId22" Type="http://schemas.openxmlformats.org/officeDocument/2006/relationships/image" Target="../media/image88.svg"/><Relationship Id="rId27" Type="http://schemas.openxmlformats.org/officeDocument/2006/relationships/image" Target="../media/image93.png"/><Relationship Id="rId30" Type="http://schemas.openxmlformats.org/officeDocument/2006/relationships/image" Target="../media/image96.svg"/><Relationship Id="rId35" Type="http://schemas.openxmlformats.org/officeDocument/2006/relationships/image" Target="../media/image101.svg"/><Relationship Id="rId8" Type="http://schemas.openxmlformats.org/officeDocument/2006/relationships/image" Target="../media/image74.svg"/></Relationships>
</file>

<file path=ppt/slides/_rels/slide1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109.svg"/><Relationship Id="rId13" Type="http://schemas.openxmlformats.org/officeDocument/2006/relationships/image" Target="../media/image114.png"/><Relationship Id="rId18" Type="http://schemas.openxmlformats.org/officeDocument/2006/relationships/image" Target="../media/image119.png"/><Relationship Id="rId3" Type="http://schemas.openxmlformats.org/officeDocument/2006/relationships/image" Target="../media/image104.png"/><Relationship Id="rId21" Type="http://schemas.openxmlformats.org/officeDocument/2006/relationships/image" Target="../media/image122.png"/><Relationship Id="rId7" Type="http://schemas.openxmlformats.org/officeDocument/2006/relationships/image" Target="../media/image108.png"/><Relationship Id="rId12" Type="http://schemas.openxmlformats.org/officeDocument/2006/relationships/image" Target="../media/image113.png"/><Relationship Id="rId17" Type="http://schemas.openxmlformats.org/officeDocument/2006/relationships/image" Target="../media/image118.png"/><Relationship Id="rId2" Type="http://schemas.openxmlformats.org/officeDocument/2006/relationships/notesSlide" Target="../notesSlides/notesSlide17.xml"/><Relationship Id="rId16" Type="http://schemas.openxmlformats.org/officeDocument/2006/relationships/image" Target="../media/image117.svg"/><Relationship Id="rId20" Type="http://schemas.openxmlformats.org/officeDocument/2006/relationships/image" Target="../media/image121.png"/><Relationship Id="rId1" Type="http://schemas.openxmlformats.org/officeDocument/2006/relationships/slideLayout" Target="../slideLayouts/slideLayout7.xml"/><Relationship Id="rId6" Type="http://schemas.openxmlformats.org/officeDocument/2006/relationships/image" Target="../media/image107.png"/><Relationship Id="rId11" Type="http://schemas.openxmlformats.org/officeDocument/2006/relationships/image" Target="../media/image112.svg"/><Relationship Id="rId24" Type="http://schemas.openxmlformats.org/officeDocument/2006/relationships/image" Target="../media/image125.png"/><Relationship Id="rId5" Type="http://schemas.openxmlformats.org/officeDocument/2006/relationships/image" Target="../media/image106.png"/><Relationship Id="rId15" Type="http://schemas.openxmlformats.org/officeDocument/2006/relationships/image" Target="../media/image116.png"/><Relationship Id="rId23" Type="http://schemas.openxmlformats.org/officeDocument/2006/relationships/image" Target="../media/image124.png"/><Relationship Id="rId10" Type="http://schemas.openxmlformats.org/officeDocument/2006/relationships/image" Target="../media/image111.png"/><Relationship Id="rId19" Type="http://schemas.openxmlformats.org/officeDocument/2006/relationships/image" Target="../media/image120.png"/><Relationship Id="rId4" Type="http://schemas.openxmlformats.org/officeDocument/2006/relationships/image" Target="../media/image105.png"/><Relationship Id="rId9" Type="http://schemas.openxmlformats.org/officeDocument/2006/relationships/image" Target="../media/image110.png"/><Relationship Id="rId14" Type="http://schemas.openxmlformats.org/officeDocument/2006/relationships/image" Target="../media/image115.svg"/><Relationship Id="rId22" Type="http://schemas.openxmlformats.org/officeDocument/2006/relationships/image" Target="../media/image123.png"/></Relationships>
</file>

<file path=ppt/slides/_rels/slide19.xml.rels><?xml version="1.0" encoding="UTF-8" standalone="yes"?>
<Relationships xmlns="http://schemas.openxmlformats.org/package/2006/relationships"><Relationship Id="rId13" Type="http://schemas.openxmlformats.org/officeDocument/2006/relationships/image" Target="../media/image76.svg"/><Relationship Id="rId18" Type="http://schemas.openxmlformats.org/officeDocument/2006/relationships/image" Target="../media/image111.png"/><Relationship Id="rId26" Type="http://schemas.openxmlformats.org/officeDocument/2006/relationships/image" Target="../media/image138.png"/><Relationship Id="rId39" Type="http://schemas.openxmlformats.org/officeDocument/2006/relationships/image" Target="../media/image151.svg"/><Relationship Id="rId21" Type="http://schemas.openxmlformats.org/officeDocument/2006/relationships/image" Target="../media/image74.svg"/><Relationship Id="rId34" Type="http://schemas.openxmlformats.org/officeDocument/2006/relationships/image" Target="../media/image146.png"/><Relationship Id="rId42" Type="http://schemas.openxmlformats.org/officeDocument/2006/relationships/image" Target="../media/image116.png"/><Relationship Id="rId47" Type="http://schemas.openxmlformats.org/officeDocument/2006/relationships/image" Target="../media/image157.svg"/><Relationship Id="rId7" Type="http://schemas.openxmlformats.org/officeDocument/2006/relationships/image" Target="../media/image130.png"/><Relationship Id="rId2" Type="http://schemas.openxmlformats.org/officeDocument/2006/relationships/notesSlide" Target="../notesSlides/notesSlide18.xml"/><Relationship Id="rId16" Type="http://schemas.openxmlformats.org/officeDocument/2006/relationships/image" Target="../media/image133.png"/><Relationship Id="rId29" Type="http://schemas.openxmlformats.org/officeDocument/2006/relationships/image" Target="../media/image141.svg"/><Relationship Id="rId1" Type="http://schemas.openxmlformats.org/officeDocument/2006/relationships/slideLayout" Target="../slideLayouts/slideLayout7.xml"/><Relationship Id="rId6" Type="http://schemas.openxmlformats.org/officeDocument/2006/relationships/image" Target="../media/image129.svg"/><Relationship Id="rId11" Type="http://schemas.openxmlformats.org/officeDocument/2006/relationships/image" Target="../media/image132.png"/><Relationship Id="rId24" Type="http://schemas.openxmlformats.org/officeDocument/2006/relationships/image" Target="../media/image114.png"/><Relationship Id="rId32" Type="http://schemas.openxmlformats.org/officeDocument/2006/relationships/image" Target="../media/image144.png"/><Relationship Id="rId37" Type="http://schemas.openxmlformats.org/officeDocument/2006/relationships/image" Target="../media/image149.svg"/><Relationship Id="rId40" Type="http://schemas.openxmlformats.org/officeDocument/2006/relationships/image" Target="../media/image152.png"/><Relationship Id="rId45" Type="http://schemas.openxmlformats.org/officeDocument/2006/relationships/image" Target="../media/image155.png"/><Relationship Id="rId5" Type="http://schemas.openxmlformats.org/officeDocument/2006/relationships/image" Target="../media/image128.png"/><Relationship Id="rId15" Type="http://schemas.openxmlformats.org/officeDocument/2006/relationships/image" Target="../media/image109.svg"/><Relationship Id="rId23" Type="http://schemas.openxmlformats.org/officeDocument/2006/relationships/image" Target="../media/image137.svg"/><Relationship Id="rId28" Type="http://schemas.openxmlformats.org/officeDocument/2006/relationships/image" Target="../media/image140.png"/><Relationship Id="rId36" Type="http://schemas.openxmlformats.org/officeDocument/2006/relationships/image" Target="../media/image148.png"/><Relationship Id="rId10" Type="http://schemas.openxmlformats.org/officeDocument/2006/relationships/image" Target="../media/image78.svg"/><Relationship Id="rId19" Type="http://schemas.openxmlformats.org/officeDocument/2006/relationships/image" Target="../media/image112.svg"/><Relationship Id="rId31" Type="http://schemas.openxmlformats.org/officeDocument/2006/relationships/image" Target="../media/image143.svg"/><Relationship Id="rId44" Type="http://schemas.openxmlformats.org/officeDocument/2006/relationships/image" Target="../media/image154.png"/><Relationship Id="rId4" Type="http://schemas.openxmlformats.org/officeDocument/2006/relationships/image" Target="../media/image127.svg"/><Relationship Id="rId9" Type="http://schemas.openxmlformats.org/officeDocument/2006/relationships/image" Target="../media/image131.png"/><Relationship Id="rId14" Type="http://schemas.openxmlformats.org/officeDocument/2006/relationships/image" Target="../media/image108.png"/><Relationship Id="rId22" Type="http://schemas.openxmlformats.org/officeDocument/2006/relationships/image" Target="../media/image136.png"/><Relationship Id="rId27" Type="http://schemas.openxmlformats.org/officeDocument/2006/relationships/image" Target="../media/image139.svg"/><Relationship Id="rId30" Type="http://schemas.openxmlformats.org/officeDocument/2006/relationships/image" Target="../media/image142.png"/><Relationship Id="rId35" Type="http://schemas.openxmlformats.org/officeDocument/2006/relationships/image" Target="../media/image147.svg"/><Relationship Id="rId43" Type="http://schemas.openxmlformats.org/officeDocument/2006/relationships/image" Target="../media/image117.svg"/><Relationship Id="rId8" Type="http://schemas.openxmlformats.org/officeDocument/2006/relationships/image" Target="../media/image70.svg"/><Relationship Id="rId3" Type="http://schemas.openxmlformats.org/officeDocument/2006/relationships/image" Target="../media/image126.png"/><Relationship Id="rId12" Type="http://schemas.openxmlformats.org/officeDocument/2006/relationships/image" Target="../media/image72.svg"/><Relationship Id="rId17" Type="http://schemas.openxmlformats.org/officeDocument/2006/relationships/image" Target="../media/image134.svg"/><Relationship Id="rId25" Type="http://schemas.openxmlformats.org/officeDocument/2006/relationships/image" Target="../media/image115.svg"/><Relationship Id="rId33" Type="http://schemas.openxmlformats.org/officeDocument/2006/relationships/image" Target="../media/image145.svg"/><Relationship Id="rId38" Type="http://schemas.openxmlformats.org/officeDocument/2006/relationships/image" Target="../media/image150.png"/><Relationship Id="rId46" Type="http://schemas.openxmlformats.org/officeDocument/2006/relationships/image" Target="../media/image156.png"/><Relationship Id="rId20" Type="http://schemas.openxmlformats.org/officeDocument/2006/relationships/image" Target="../media/image135.png"/><Relationship Id="rId41" Type="http://schemas.openxmlformats.org/officeDocument/2006/relationships/image" Target="../media/image15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4.xml"/></Relationships>
</file>

<file path=ppt/slides/_rels/slide20.xml.rels><?xml version="1.0" encoding="UTF-8" standalone="yes"?>
<Relationships xmlns="http://schemas.openxmlformats.org/package/2006/relationships"><Relationship Id="rId13" Type="http://schemas.openxmlformats.org/officeDocument/2006/relationships/image" Target="../media/image131.png"/><Relationship Id="rId18" Type="http://schemas.openxmlformats.org/officeDocument/2006/relationships/image" Target="../media/image82.svg"/><Relationship Id="rId26" Type="http://schemas.openxmlformats.org/officeDocument/2006/relationships/image" Target="../media/image165.png"/><Relationship Id="rId39" Type="http://schemas.openxmlformats.org/officeDocument/2006/relationships/image" Target="../media/image115.svg"/><Relationship Id="rId21" Type="http://schemas.openxmlformats.org/officeDocument/2006/relationships/image" Target="../media/image160.svg"/><Relationship Id="rId34" Type="http://schemas.openxmlformats.org/officeDocument/2006/relationships/image" Target="../media/image173.png"/><Relationship Id="rId42" Type="http://schemas.openxmlformats.org/officeDocument/2006/relationships/image" Target="../media/image111.png"/><Relationship Id="rId47" Type="http://schemas.openxmlformats.org/officeDocument/2006/relationships/image" Target="../media/image180.svg"/><Relationship Id="rId50" Type="http://schemas.openxmlformats.org/officeDocument/2006/relationships/image" Target="../media/image183.png"/><Relationship Id="rId7" Type="http://schemas.openxmlformats.org/officeDocument/2006/relationships/image" Target="../media/image132.png"/><Relationship Id="rId2" Type="http://schemas.openxmlformats.org/officeDocument/2006/relationships/notesSlide" Target="../notesSlides/notesSlide19.xml"/><Relationship Id="rId16" Type="http://schemas.openxmlformats.org/officeDocument/2006/relationships/image" Target="../media/image80.svg"/><Relationship Id="rId29" Type="http://schemas.openxmlformats.org/officeDocument/2006/relationships/image" Target="../media/image168.svg"/><Relationship Id="rId11" Type="http://schemas.openxmlformats.org/officeDocument/2006/relationships/image" Target="../media/image126.png"/><Relationship Id="rId24" Type="http://schemas.openxmlformats.org/officeDocument/2006/relationships/image" Target="../media/image163.png"/><Relationship Id="rId32" Type="http://schemas.openxmlformats.org/officeDocument/2006/relationships/image" Target="../media/image171.png"/><Relationship Id="rId37" Type="http://schemas.openxmlformats.org/officeDocument/2006/relationships/image" Target="../media/image176.svg"/><Relationship Id="rId40" Type="http://schemas.openxmlformats.org/officeDocument/2006/relationships/image" Target="../media/image133.png"/><Relationship Id="rId45" Type="http://schemas.openxmlformats.org/officeDocument/2006/relationships/image" Target="../media/image178.svg"/><Relationship Id="rId53" Type="http://schemas.openxmlformats.org/officeDocument/2006/relationships/image" Target="../media/image156.png"/><Relationship Id="rId5" Type="http://schemas.openxmlformats.org/officeDocument/2006/relationships/image" Target="../media/image130.png"/><Relationship Id="rId10" Type="http://schemas.openxmlformats.org/officeDocument/2006/relationships/image" Target="../media/image74.svg"/><Relationship Id="rId19" Type="http://schemas.openxmlformats.org/officeDocument/2006/relationships/image" Target="../media/image127.svg"/><Relationship Id="rId31" Type="http://schemas.openxmlformats.org/officeDocument/2006/relationships/image" Target="../media/image170.svg"/><Relationship Id="rId44" Type="http://schemas.openxmlformats.org/officeDocument/2006/relationships/image" Target="../media/image177.png"/><Relationship Id="rId52" Type="http://schemas.openxmlformats.org/officeDocument/2006/relationships/image" Target="../media/image185.png"/><Relationship Id="rId4" Type="http://schemas.openxmlformats.org/officeDocument/2006/relationships/image" Target="../media/image109.svg"/><Relationship Id="rId9" Type="http://schemas.openxmlformats.org/officeDocument/2006/relationships/image" Target="../media/image135.png"/><Relationship Id="rId14" Type="http://schemas.openxmlformats.org/officeDocument/2006/relationships/image" Target="../media/image78.svg"/><Relationship Id="rId22" Type="http://schemas.openxmlformats.org/officeDocument/2006/relationships/image" Target="../media/image161.png"/><Relationship Id="rId27" Type="http://schemas.openxmlformats.org/officeDocument/2006/relationships/image" Target="../media/image166.svg"/><Relationship Id="rId30" Type="http://schemas.openxmlformats.org/officeDocument/2006/relationships/image" Target="../media/image169.png"/><Relationship Id="rId35" Type="http://schemas.openxmlformats.org/officeDocument/2006/relationships/image" Target="../media/image174.svg"/><Relationship Id="rId43" Type="http://schemas.openxmlformats.org/officeDocument/2006/relationships/image" Target="../media/image112.svg"/><Relationship Id="rId48" Type="http://schemas.openxmlformats.org/officeDocument/2006/relationships/image" Target="../media/image181.png"/><Relationship Id="rId8" Type="http://schemas.openxmlformats.org/officeDocument/2006/relationships/image" Target="../media/image72.svg"/><Relationship Id="rId51" Type="http://schemas.openxmlformats.org/officeDocument/2006/relationships/image" Target="../media/image184.png"/><Relationship Id="rId3" Type="http://schemas.openxmlformats.org/officeDocument/2006/relationships/image" Target="../media/image108.png"/><Relationship Id="rId12" Type="http://schemas.openxmlformats.org/officeDocument/2006/relationships/image" Target="../media/image76.svg"/><Relationship Id="rId17" Type="http://schemas.openxmlformats.org/officeDocument/2006/relationships/image" Target="../media/image81.png"/><Relationship Id="rId25" Type="http://schemas.openxmlformats.org/officeDocument/2006/relationships/image" Target="../media/image164.svg"/><Relationship Id="rId33" Type="http://schemas.openxmlformats.org/officeDocument/2006/relationships/image" Target="../media/image172.svg"/><Relationship Id="rId38" Type="http://schemas.openxmlformats.org/officeDocument/2006/relationships/image" Target="../media/image114.png"/><Relationship Id="rId46" Type="http://schemas.openxmlformats.org/officeDocument/2006/relationships/image" Target="../media/image179.png"/><Relationship Id="rId20" Type="http://schemas.openxmlformats.org/officeDocument/2006/relationships/image" Target="../media/image159.png"/><Relationship Id="rId41" Type="http://schemas.openxmlformats.org/officeDocument/2006/relationships/image" Target="../media/image134.svg"/><Relationship Id="rId54" Type="http://schemas.openxmlformats.org/officeDocument/2006/relationships/image" Target="../media/image157.svg"/><Relationship Id="rId1" Type="http://schemas.openxmlformats.org/officeDocument/2006/relationships/slideLayout" Target="../slideLayouts/slideLayout7.xml"/><Relationship Id="rId6" Type="http://schemas.openxmlformats.org/officeDocument/2006/relationships/image" Target="../media/image70.svg"/><Relationship Id="rId15" Type="http://schemas.openxmlformats.org/officeDocument/2006/relationships/image" Target="../media/image158.png"/><Relationship Id="rId23" Type="http://schemas.openxmlformats.org/officeDocument/2006/relationships/image" Target="../media/image162.svg"/><Relationship Id="rId28" Type="http://schemas.openxmlformats.org/officeDocument/2006/relationships/image" Target="../media/image167.png"/><Relationship Id="rId36" Type="http://schemas.openxmlformats.org/officeDocument/2006/relationships/image" Target="../media/image175.png"/><Relationship Id="rId49" Type="http://schemas.openxmlformats.org/officeDocument/2006/relationships/image" Target="../media/image182.svg"/></Relationships>
</file>

<file path=ppt/slides/_rels/slide21.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13" Type="http://schemas.openxmlformats.org/officeDocument/2006/relationships/image" Target="../media/image190.png"/><Relationship Id="rId18" Type="http://schemas.openxmlformats.org/officeDocument/2006/relationships/image" Target="../media/image195.svg"/><Relationship Id="rId26" Type="http://schemas.openxmlformats.org/officeDocument/2006/relationships/image" Target="../media/image112.svg"/><Relationship Id="rId39" Type="http://schemas.openxmlformats.org/officeDocument/2006/relationships/image" Target="../media/image211.png"/><Relationship Id="rId21" Type="http://schemas.openxmlformats.org/officeDocument/2006/relationships/image" Target="../media/image99.png"/><Relationship Id="rId34" Type="http://schemas.openxmlformats.org/officeDocument/2006/relationships/image" Target="../media/image206.svg"/><Relationship Id="rId42" Type="http://schemas.openxmlformats.org/officeDocument/2006/relationships/image" Target="../media/image214.png"/><Relationship Id="rId47" Type="http://schemas.openxmlformats.org/officeDocument/2006/relationships/image" Target="../media/image217.svg"/><Relationship Id="rId7" Type="http://schemas.openxmlformats.org/officeDocument/2006/relationships/image" Target="../media/image77.png"/><Relationship Id="rId2" Type="http://schemas.openxmlformats.org/officeDocument/2006/relationships/notesSlide" Target="../notesSlides/notesSlide21.xml"/><Relationship Id="rId16" Type="http://schemas.openxmlformats.org/officeDocument/2006/relationships/image" Target="../media/image193.svg"/><Relationship Id="rId29" Type="http://schemas.openxmlformats.org/officeDocument/2006/relationships/image" Target="../media/image202.png"/><Relationship Id="rId1" Type="http://schemas.openxmlformats.org/officeDocument/2006/relationships/slideLayout" Target="../slideLayouts/slideLayout183.xml"/><Relationship Id="rId6" Type="http://schemas.openxmlformats.org/officeDocument/2006/relationships/image" Target="../media/image74.svg"/><Relationship Id="rId11" Type="http://schemas.openxmlformats.org/officeDocument/2006/relationships/image" Target="../media/image188.png"/><Relationship Id="rId24" Type="http://schemas.openxmlformats.org/officeDocument/2006/relationships/image" Target="../media/image198.svg"/><Relationship Id="rId32" Type="http://schemas.openxmlformats.org/officeDocument/2006/relationships/image" Target="../media/image204.svg"/><Relationship Id="rId37" Type="http://schemas.openxmlformats.org/officeDocument/2006/relationships/image" Target="../media/image209.png"/><Relationship Id="rId40" Type="http://schemas.openxmlformats.org/officeDocument/2006/relationships/image" Target="../media/image212.png"/><Relationship Id="rId45" Type="http://schemas.openxmlformats.org/officeDocument/2006/relationships/image" Target="../media/image157.svg"/><Relationship Id="rId5" Type="http://schemas.openxmlformats.org/officeDocument/2006/relationships/image" Target="../media/image73.png"/><Relationship Id="rId15" Type="http://schemas.openxmlformats.org/officeDocument/2006/relationships/image" Target="../media/image192.png"/><Relationship Id="rId23" Type="http://schemas.openxmlformats.org/officeDocument/2006/relationships/image" Target="../media/image197.png"/><Relationship Id="rId28" Type="http://schemas.openxmlformats.org/officeDocument/2006/relationships/image" Target="../media/image201.svg"/><Relationship Id="rId36" Type="http://schemas.openxmlformats.org/officeDocument/2006/relationships/image" Target="../media/image208.svg"/><Relationship Id="rId10" Type="http://schemas.openxmlformats.org/officeDocument/2006/relationships/image" Target="../media/image109.svg"/><Relationship Id="rId19" Type="http://schemas.openxmlformats.org/officeDocument/2006/relationships/image" Target="../media/image196.png"/><Relationship Id="rId31" Type="http://schemas.openxmlformats.org/officeDocument/2006/relationships/image" Target="../media/image203.png"/><Relationship Id="rId44" Type="http://schemas.openxmlformats.org/officeDocument/2006/relationships/image" Target="../media/image215.png"/><Relationship Id="rId4" Type="http://schemas.openxmlformats.org/officeDocument/2006/relationships/image" Target="../media/image76.svg"/><Relationship Id="rId9" Type="http://schemas.openxmlformats.org/officeDocument/2006/relationships/image" Target="../media/image187.png"/><Relationship Id="rId14" Type="http://schemas.openxmlformats.org/officeDocument/2006/relationships/image" Target="../media/image191.svg"/><Relationship Id="rId22" Type="http://schemas.openxmlformats.org/officeDocument/2006/relationships/image" Target="../media/image84.svg"/><Relationship Id="rId27" Type="http://schemas.openxmlformats.org/officeDocument/2006/relationships/image" Target="../media/image200.png"/><Relationship Id="rId30" Type="http://schemas.openxmlformats.org/officeDocument/2006/relationships/image" Target="../media/image117.svg"/><Relationship Id="rId35" Type="http://schemas.openxmlformats.org/officeDocument/2006/relationships/image" Target="../media/image207.png"/><Relationship Id="rId43" Type="http://schemas.openxmlformats.org/officeDocument/2006/relationships/image" Target="../media/image111.png"/><Relationship Id="rId8" Type="http://schemas.openxmlformats.org/officeDocument/2006/relationships/image" Target="../media/image78.svg"/><Relationship Id="rId3" Type="http://schemas.openxmlformats.org/officeDocument/2006/relationships/image" Target="../media/image75.png"/><Relationship Id="rId12" Type="http://schemas.openxmlformats.org/officeDocument/2006/relationships/image" Target="../media/image189.svg"/><Relationship Id="rId17" Type="http://schemas.openxmlformats.org/officeDocument/2006/relationships/image" Target="../media/image194.png"/><Relationship Id="rId25" Type="http://schemas.openxmlformats.org/officeDocument/2006/relationships/image" Target="../media/image199.png"/><Relationship Id="rId33" Type="http://schemas.openxmlformats.org/officeDocument/2006/relationships/image" Target="../media/image205.png"/><Relationship Id="rId38" Type="http://schemas.openxmlformats.org/officeDocument/2006/relationships/image" Target="../media/image210.png"/><Relationship Id="rId46" Type="http://schemas.openxmlformats.org/officeDocument/2006/relationships/image" Target="../media/image216.png"/><Relationship Id="rId20" Type="http://schemas.openxmlformats.org/officeDocument/2006/relationships/image" Target="../media/image168.svg"/><Relationship Id="rId41" Type="http://schemas.openxmlformats.org/officeDocument/2006/relationships/image" Target="../media/image213.png"/></Relationships>
</file>

<file path=ppt/slides/_rels/slide23.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8" Type="http://schemas.openxmlformats.org/officeDocument/2006/relationships/image" Target="../media/image224.png"/><Relationship Id="rId13" Type="http://schemas.openxmlformats.org/officeDocument/2006/relationships/image" Target="../media/image229.png"/><Relationship Id="rId18" Type="http://schemas.openxmlformats.org/officeDocument/2006/relationships/image" Target="../media/image202.png"/><Relationship Id="rId26" Type="http://schemas.openxmlformats.org/officeDocument/2006/relationships/image" Target="../media/image238.png"/><Relationship Id="rId3" Type="http://schemas.openxmlformats.org/officeDocument/2006/relationships/image" Target="../media/image219.png"/><Relationship Id="rId21" Type="http://schemas.openxmlformats.org/officeDocument/2006/relationships/image" Target="../media/image233.png"/><Relationship Id="rId7" Type="http://schemas.openxmlformats.org/officeDocument/2006/relationships/image" Target="../media/image223.png"/><Relationship Id="rId12" Type="http://schemas.openxmlformats.org/officeDocument/2006/relationships/image" Target="../media/image228.png"/><Relationship Id="rId17" Type="http://schemas.openxmlformats.org/officeDocument/2006/relationships/image" Target="../media/image231.svg"/><Relationship Id="rId25" Type="http://schemas.openxmlformats.org/officeDocument/2006/relationships/image" Target="../media/image237.png"/><Relationship Id="rId2" Type="http://schemas.openxmlformats.org/officeDocument/2006/relationships/notesSlide" Target="../notesSlides/notesSlide23.xml"/><Relationship Id="rId16" Type="http://schemas.openxmlformats.org/officeDocument/2006/relationships/image" Target="../media/image230.png"/><Relationship Id="rId20" Type="http://schemas.openxmlformats.org/officeDocument/2006/relationships/image" Target="../media/image232.png"/><Relationship Id="rId29" Type="http://schemas.openxmlformats.org/officeDocument/2006/relationships/image" Target="../media/image241.png"/><Relationship Id="rId1" Type="http://schemas.openxmlformats.org/officeDocument/2006/relationships/slideLayout" Target="../slideLayouts/slideLayout7.xml"/><Relationship Id="rId6" Type="http://schemas.openxmlformats.org/officeDocument/2006/relationships/image" Target="../media/image222.png"/><Relationship Id="rId11" Type="http://schemas.openxmlformats.org/officeDocument/2006/relationships/image" Target="../media/image227.png"/><Relationship Id="rId24" Type="http://schemas.openxmlformats.org/officeDocument/2006/relationships/image" Target="../media/image236.png"/><Relationship Id="rId5" Type="http://schemas.openxmlformats.org/officeDocument/2006/relationships/image" Target="../media/image221.png"/><Relationship Id="rId15" Type="http://schemas.openxmlformats.org/officeDocument/2006/relationships/image" Target="../media/image109.svg"/><Relationship Id="rId23" Type="http://schemas.openxmlformats.org/officeDocument/2006/relationships/image" Target="../media/image235.png"/><Relationship Id="rId28" Type="http://schemas.openxmlformats.org/officeDocument/2006/relationships/image" Target="../media/image240.png"/><Relationship Id="rId10" Type="http://schemas.openxmlformats.org/officeDocument/2006/relationships/image" Target="../media/image226.png"/><Relationship Id="rId19" Type="http://schemas.openxmlformats.org/officeDocument/2006/relationships/image" Target="../media/image117.svg"/><Relationship Id="rId4" Type="http://schemas.openxmlformats.org/officeDocument/2006/relationships/image" Target="../media/image220.png"/><Relationship Id="rId9" Type="http://schemas.openxmlformats.org/officeDocument/2006/relationships/image" Target="../media/image225.png"/><Relationship Id="rId14" Type="http://schemas.openxmlformats.org/officeDocument/2006/relationships/image" Target="../media/image187.png"/><Relationship Id="rId22" Type="http://schemas.openxmlformats.org/officeDocument/2006/relationships/image" Target="../media/image234.svg"/><Relationship Id="rId27" Type="http://schemas.openxmlformats.org/officeDocument/2006/relationships/image" Target="../media/image239.png"/><Relationship Id="rId30" Type="http://schemas.openxmlformats.org/officeDocument/2006/relationships/image" Target="../media/image242.svg"/></Relationships>
</file>

<file path=ppt/slides/_rels/slide25.xml.rels><?xml version="1.0" encoding="UTF-8" standalone="yes"?>
<Relationships xmlns="http://schemas.openxmlformats.org/package/2006/relationships"><Relationship Id="rId26" Type="http://schemas.openxmlformats.org/officeDocument/2006/relationships/image" Target="../media/image262.svg"/><Relationship Id="rId21" Type="http://schemas.openxmlformats.org/officeDocument/2006/relationships/image" Target="../media/image257.png"/><Relationship Id="rId42" Type="http://schemas.openxmlformats.org/officeDocument/2006/relationships/image" Target="../media/image272.svg"/><Relationship Id="rId47" Type="http://schemas.openxmlformats.org/officeDocument/2006/relationships/image" Target="../media/image192.png"/><Relationship Id="rId63" Type="http://schemas.openxmlformats.org/officeDocument/2006/relationships/image" Target="../media/image202.png"/><Relationship Id="rId68" Type="http://schemas.openxmlformats.org/officeDocument/2006/relationships/image" Target="../media/image208.svg"/><Relationship Id="rId2" Type="http://schemas.openxmlformats.org/officeDocument/2006/relationships/notesSlide" Target="../notesSlides/notesSlide24.xml"/><Relationship Id="rId16" Type="http://schemas.openxmlformats.org/officeDocument/2006/relationships/image" Target="../media/image253.svg"/><Relationship Id="rId29" Type="http://schemas.openxmlformats.org/officeDocument/2006/relationships/image" Target="../media/image230.png"/><Relationship Id="rId11" Type="http://schemas.openxmlformats.org/officeDocument/2006/relationships/image" Target="../media/image251.png"/><Relationship Id="rId24" Type="http://schemas.openxmlformats.org/officeDocument/2006/relationships/image" Target="../media/image260.svg"/><Relationship Id="rId32" Type="http://schemas.openxmlformats.org/officeDocument/2006/relationships/image" Target="../media/image264.svg"/><Relationship Id="rId37" Type="http://schemas.openxmlformats.org/officeDocument/2006/relationships/image" Target="../media/image269.png"/><Relationship Id="rId40" Type="http://schemas.openxmlformats.org/officeDocument/2006/relationships/image" Target="../media/image271.svg"/><Relationship Id="rId45" Type="http://schemas.openxmlformats.org/officeDocument/2006/relationships/image" Target="../media/image190.png"/><Relationship Id="rId53" Type="http://schemas.openxmlformats.org/officeDocument/2006/relationships/image" Target="../media/image277.png"/><Relationship Id="rId58" Type="http://schemas.openxmlformats.org/officeDocument/2006/relationships/image" Target="../media/image281.svg"/><Relationship Id="rId66" Type="http://schemas.openxmlformats.org/officeDocument/2006/relationships/image" Target="../media/image112.svg"/><Relationship Id="rId74" Type="http://schemas.openxmlformats.org/officeDocument/2006/relationships/image" Target="../media/image291.svg"/><Relationship Id="rId5" Type="http://schemas.openxmlformats.org/officeDocument/2006/relationships/image" Target="../media/image245.png"/><Relationship Id="rId61" Type="http://schemas.openxmlformats.org/officeDocument/2006/relationships/image" Target="../media/image284.png"/><Relationship Id="rId19" Type="http://schemas.openxmlformats.org/officeDocument/2006/relationships/image" Target="../media/image256.png"/><Relationship Id="rId14" Type="http://schemas.openxmlformats.org/officeDocument/2006/relationships/image" Target="../media/image84.svg"/><Relationship Id="rId22" Type="http://schemas.openxmlformats.org/officeDocument/2006/relationships/image" Target="../media/image258.svg"/><Relationship Id="rId27" Type="http://schemas.openxmlformats.org/officeDocument/2006/relationships/image" Target="../media/image187.png"/><Relationship Id="rId30" Type="http://schemas.openxmlformats.org/officeDocument/2006/relationships/image" Target="../media/image231.svg"/><Relationship Id="rId35" Type="http://schemas.openxmlformats.org/officeDocument/2006/relationships/image" Target="../media/image267.png"/><Relationship Id="rId43" Type="http://schemas.openxmlformats.org/officeDocument/2006/relationships/image" Target="../media/image194.png"/><Relationship Id="rId48" Type="http://schemas.openxmlformats.org/officeDocument/2006/relationships/image" Target="../media/image193.svg"/><Relationship Id="rId56" Type="http://schemas.openxmlformats.org/officeDocument/2006/relationships/image" Target="../media/image279.svg"/><Relationship Id="rId64" Type="http://schemas.openxmlformats.org/officeDocument/2006/relationships/image" Target="../media/image117.svg"/><Relationship Id="rId69" Type="http://schemas.openxmlformats.org/officeDocument/2006/relationships/image" Target="../media/image286.png"/><Relationship Id="rId8" Type="http://schemas.openxmlformats.org/officeDocument/2006/relationships/image" Target="../media/image248.svg"/><Relationship Id="rId51" Type="http://schemas.openxmlformats.org/officeDocument/2006/relationships/image" Target="../media/image275.png"/><Relationship Id="rId72" Type="http://schemas.openxmlformats.org/officeDocument/2006/relationships/image" Target="../media/image289.svg"/><Relationship Id="rId3" Type="http://schemas.openxmlformats.org/officeDocument/2006/relationships/image" Target="../media/image243.png"/><Relationship Id="rId12" Type="http://schemas.openxmlformats.org/officeDocument/2006/relationships/image" Target="../media/image252.svg"/><Relationship Id="rId17" Type="http://schemas.openxmlformats.org/officeDocument/2006/relationships/image" Target="../media/image254.png"/><Relationship Id="rId25" Type="http://schemas.openxmlformats.org/officeDocument/2006/relationships/image" Target="../media/image261.png"/><Relationship Id="rId33" Type="http://schemas.openxmlformats.org/officeDocument/2006/relationships/image" Target="../media/image265.png"/><Relationship Id="rId38" Type="http://schemas.openxmlformats.org/officeDocument/2006/relationships/image" Target="../media/image115.svg"/><Relationship Id="rId46" Type="http://schemas.openxmlformats.org/officeDocument/2006/relationships/image" Target="../media/image191.svg"/><Relationship Id="rId59" Type="http://schemas.openxmlformats.org/officeDocument/2006/relationships/image" Target="../media/image282.png"/><Relationship Id="rId67" Type="http://schemas.openxmlformats.org/officeDocument/2006/relationships/image" Target="../media/image207.png"/><Relationship Id="rId20" Type="http://schemas.openxmlformats.org/officeDocument/2006/relationships/image" Target="../media/image137.svg"/><Relationship Id="rId41" Type="http://schemas.openxmlformats.org/officeDocument/2006/relationships/image" Target="../media/image197.png"/><Relationship Id="rId54" Type="http://schemas.openxmlformats.org/officeDocument/2006/relationships/image" Target="../media/image149.svg"/><Relationship Id="rId62" Type="http://schemas.openxmlformats.org/officeDocument/2006/relationships/image" Target="../media/image285.svg"/><Relationship Id="rId70" Type="http://schemas.openxmlformats.org/officeDocument/2006/relationships/image" Target="../media/image287.svg"/><Relationship Id="rId1" Type="http://schemas.openxmlformats.org/officeDocument/2006/relationships/slideLayout" Target="../slideLayouts/slideLayout7.xml"/><Relationship Id="rId6" Type="http://schemas.openxmlformats.org/officeDocument/2006/relationships/image" Target="../media/image246.svg"/><Relationship Id="rId15" Type="http://schemas.openxmlformats.org/officeDocument/2006/relationships/image" Target="../media/image97.png"/><Relationship Id="rId23" Type="http://schemas.openxmlformats.org/officeDocument/2006/relationships/image" Target="../media/image259.png"/><Relationship Id="rId28" Type="http://schemas.openxmlformats.org/officeDocument/2006/relationships/image" Target="../media/image109.svg"/><Relationship Id="rId36" Type="http://schemas.openxmlformats.org/officeDocument/2006/relationships/image" Target="../media/image268.svg"/><Relationship Id="rId49" Type="http://schemas.openxmlformats.org/officeDocument/2006/relationships/image" Target="../media/image273.png"/><Relationship Id="rId57" Type="http://schemas.openxmlformats.org/officeDocument/2006/relationships/image" Target="../media/image280.png"/><Relationship Id="rId10" Type="http://schemas.openxmlformats.org/officeDocument/2006/relationships/image" Target="../media/image250.svg"/><Relationship Id="rId31" Type="http://schemas.openxmlformats.org/officeDocument/2006/relationships/image" Target="../media/image263.png"/><Relationship Id="rId44" Type="http://schemas.openxmlformats.org/officeDocument/2006/relationships/image" Target="../media/image195.svg"/><Relationship Id="rId52" Type="http://schemas.openxmlformats.org/officeDocument/2006/relationships/image" Target="../media/image276.svg"/><Relationship Id="rId60" Type="http://schemas.openxmlformats.org/officeDocument/2006/relationships/image" Target="../media/image283.svg"/><Relationship Id="rId65" Type="http://schemas.openxmlformats.org/officeDocument/2006/relationships/image" Target="../media/image199.png"/><Relationship Id="rId73" Type="http://schemas.openxmlformats.org/officeDocument/2006/relationships/image" Target="../media/image290.png"/><Relationship Id="rId4" Type="http://schemas.openxmlformats.org/officeDocument/2006/relationships/image" Target="../media/image244.svg"/><Relationship Id="rId9" Type="http://schemas.openxmlformats.org/officeDocument/2006/relationships/image" Target="../media/image249.png"/><Relationship Id="rId13" Type="http://schemas.openxmlformats.org/officeDocument/2006/relationships/image" Target="../media/image99.png"/><Relationship Id="rId18" Type="http://schemas.openxmlformats.org/officeDocument/2006/relationships/image" Target="../media/image255.svg"/><Relationship Id="rId39" Type="http://schemas.openxmlformats.org/officeDocument/2006/relationships/image" Target="../media/image270.png"/><Relationship Id="rId34" Type="http://schemas.openxmlformats.org/officeDocument/2006/relationships/image" Target="../media/image266.svg"/><Relationship Id="rId50" Type="http://schemas.openxmlformats.org/officeDocument/2006/relationships/image" Target="../media/image274.svg"/><Relationship Id="rId55" Type="http://schemas.openxmlformats.org/officeDocument/2006/relationships/image" Target="../media/image278.png"/><Relationship Id="rId7" Type="http://schemas.openxmlformats.org/officeDocument/2006/relationships/image" Target="../media/image247.png"/><Relationship Id="rId71" Type="http://schemas.openxmlformats.org/officeDocument/2006/relationships/image" Target="../media/image288.png"/></Relationships>
</file>

<file path=ppt/slides/_rels/slide26.xml.rels><?xml version="1.0" encoding="UTF-8" standalone="yes"?>
<Relationships xmlns="http://schemas.openxmlformats.org/package/2006/relationships"><Relationship Id="rId3" Type="http://schemas.openxmlformats.org/officeDocument/2006/relationships/image" Target="../media/image29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3" Type="http://schemas.openxmlformats.org/officeDocument/2006/relationships/image" Target="../media/image297.png"/><Relationship Id="rId18" Type="http://schemas.openxmlformats.org/officeDocument/2006/relationships/image" Target="../media/image300.svg"/><Relationship Id="rId26" Type="http://schemas.openxmlformats.org/officeDocument/2006/relationships/image" Target="../media/image74.svg"/><Relationship Id="rId39" Type="http://schemas.openxmlformats.org/officeDocument/2006/relationships/image" Target="../media/image306.png"/><Relationship Id="rId21" Type="http://schemas.openxmlformats.org/officeDocument/2006/relationships/image" Target="../media/image303.png"/><Relationship Id="rId34" Type="http://schemas.openxmlformats.org/officeDocument/2006/relationships/image" Target="../media/image234.svg"/><Relationship Id="rId7" Type="http://schemas.openxmlformats.org/officeDocument/2006/relationships/image" Target="../media/image294.png"/><Relationship Id="rId12" Type="http://schemas.openxmlformats.org/officeDocument/2006/relationships/image" Target="../media/image248.svg"/><Relationship Id="rId17" Type="http://schemas.openxmlformats.org/officeDocument/2006/relationships/image" Target="../media/image299.png"/><Relationship Id="rId25" Type="http://schemas.openxmlformats.org/officeDocument/2006/relationships/image" Target="../media/image135.png"/><Relationship Id="rId33" Type="http://schemas.openxmlformats.org/officeDocument/2006/relationships/image" Target="../media/image305.png"/><Relationship Id="rId38" Type="http://schemas.openxmlformats.org/officeDocument/2006/relationships/image" Target="../media/image78.svg"/><Relationship Id="rId2" Type="http://schemas.openxmlformats.org/officeDocument/2006/relationships/notesSlide" Target="../notesSlides/notesSlide26.xml"/><Relationship Id="rId16" Type="http://schemas.openxmlformats.org/officeDocument/2006/relationships/image" Target="../media/image252.svg"/><Relationship Id="rId20" Type="http://schemas.openxmlformats.org/officeDocument/2006/relationships/image" Target="../media/image302.svg"/><Relationship Id="rId29" Type="http://schemas.openxmlformats.org/officeDocument/2006/relationships/image" Target="../media/image148.png"/><Relationship Id="rId1" Type="http://schemas.openxmlformats.org/officeDocument/2006/relationships/slideLayout" Target="../slideLayouts/slideLayout7.xml"/><Relationship Id="rId6" Type="http://schemas.openxmlformats.org/officeDocument/2006/relationships/image" Target="../media/image231.svg"/><Relationship Id="rId11" Type="http://schemas.openxmlformats.org/officeDocument/2006/relationships/image" Target="../media/image296.png"/><Relationship Id="rId24" Type="http://schemas.openxmlformats.org/officeDocument/2006/relationships/image" Target="../media/image76.svg"/><Relationship Id="rId32" Type="http://schemas.openxmlformats.org/officeDocument/2006/relationships/image" Target="../media/image139.svg"/><Relationship Id="rId37" Type="http://schemas.openxmlformats.org/officeDocument/2006/relationships/image" Target="../media/image131.png"/><Relationship Id="rId40" Type="http://schemas.openxmlformats.org/officeDocument/2006/relationships/image" Target="../media/image307.svg"/><Relationship Id="rId5" Type="http://schemas.openxmlformats.org/officeDocument/2006/relationships/image" Target="../media/image293.png"/><Relationship Id="rId15" Type="http://schemas.openxmlformats.org/officeDocument/2006/relationships/image" Target="../media/image298.png"/><Relationship Id="rId23" Type="http://schemas.openxmlformats.org/officeDocument/2006/relationships/image" Target="../media/image126.png"/><Relationship Id="rId28" Type="http://schemas.openxmlformats.org/officeDocument/2006/relationships/image" Target="../media/image147.svg"/><Relationship Id="rId36" Type="http://schemas.openxmlformats.org/officeDocument/2006/relationships/image" Target="../media/image72.svg"/><Relationship Id="rId10" Type="http://schemas.openxmlformats.org/officeDocument/2006/relationships/image" Target="../media/image246.svg"/><Relationship Id="rId19" Type="http://schemas.openxmlformats.org/officeDocument/2006/relationships/image" Target="../media/image301.png"/><Relationship Id="rId31" Type="http://schemas.openxmlformats.org/officeDocument/2006/relationships/image" Target="../media/image138.png"/><Relationship Id="rId4" Type="http://schemas.openxmlformats.org/officeDocument/2006/relationships/image" Target="../media/image117.svg"/><Relationship Id="rId9" Type="http://schemas.openxmlformats.org/officeDocument/2006/relationships/image" Target="../media/image295.png"/><Relationship Id="rId14" Type="http://schemas.openxmlformats.org/officeDocument/2006/relationships/image" Target="../media/image250.svg"/><Relationship Id="rId22" Type="http://schemas.openxmlformats.org/officeDocument/2006/relationships/image" Target="../media/image304.svg"/><Relationship Id="rId27" Type="http://schemas.openxmlformats.org/officeDocument/2006/relationships/image" Target="../media/image146.png"/><Relationship Id="rId30" Type="http://schemas.openxmlformats.org/officeDocument/2006/relationships/image" Target="../media/image149.svg"/><Relationship Id="rId35" Type="http://schemas.openxmlformats.org/officeDocument/2006/relationships/image" Target="../media/image132.png"/><Relationship Id="rId8" Type="http://schemas.openxmlformats.org/officeDocument/2006/relationships/image" Target="../media/image244.svg"/><Relationship Id="rId3" Type="http://schemas.openxmlformats.org/officeDocument/2006/relationships/image" Target="../media/image116.png"/></Relationships>
</file>

<file path=ppt/slides/_rels/slide2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3" Type="http://schemas.openxmlformats.org/officeDocument/2006/relationships/image" Target="../media/image108.png"/><Relationship Id="rId18" Type="http://schemas.openxmlformats.org/officeDocument/2006/relationships/image" Target="../media/image310.svg"/><Relationship Id="rId26" Type="http://schemas.openxmlformats.org/officeDocument/2006/relationships/image" Target="../media/image117.svg"/><Relationship Id="rId3" Type="http://schemas.openxmlformats.org/officeDocument/2006/relationships/image" Target="../media/image294.png"/><Relationship Id="rId21" Type="http://schemas.openxmlformats.org/officeDocument/2006/relationships/image" Target="../media/image311.png"/><Relationship Id="rId34" Type="http://schemas.openxmlformats.org/officeDocument/2006/relationships/image" Target="../media/image147.svg"/><Relationship Id="rId7" Type="http://schemas.openxmlformats.org/officeDocument/2006/relationships/image" Target="../media/image296.png"/><Relationship Id="rId12" Type="http://schemas.openxmlformats.org/officeDocument/2006/relationships/image" Target="../media/image252.svg"/><Relationship Id="rId17" Type="http://schemas.openxmlformats.org/officeDocument/2006/relationships/image" Target="../media/image309.png"/><Relationship Id="rId25" Type="http://schemas.openxmlformats.org/officeDocument/2006/relationships/image" Target="../media/image116.png"/><Relationship Id="rId33" Type="http://schemas.openxmlformats.org/officeDocument/2006/relationships/image" Target="../media/image146.png"/><Relationship Id="rId2" Type="http://schemas.openxmlformats.org/officeDocument/2006/relationships/notesSlide" Target="../notesSlides/notesSlide28.xml"/><Relationship Id="rId16" Type="http://schemas.openxmlformats.org/officeDocument/2006/relationships/image" Target="../media/image112.svg"/><Relationship Id="rId20" Type="http://schemas.openxmlformats.org/officeDocument/2006/relationships/image" Target="../media/image231.svg"/><Relationship Id="rId29" Type="http://schemas.openxmlformats.org/officeDocument/2006/relationships/image" Target="../media/image316.png"/><Relationship Id="rId1" Type="http://schemas.openxmlformats.org/officeDocument/2006/relationships/slideLayout" Target="../slideLayouts/slideLayout7.xml"/><Relationship Id="rId6" Type="http://schemas.openxmlformats.org/officeDocument/2006/relationships/image" Target="../media/image246.svg"/><Relationship Id="rId11" Type="http://schemas.openxmlformats.org/officeDocument/2006/relationships/image" Target="../media/image298.png"/><Relationship Id="rId24" Type="http://schemas.microsoft.com/office/2007/relationships/hdphoto" Target="../media/hdphoto1.wdp"/><Relationship Id="rId32" Type="http://schemas.openxmlformats.org/officeDocument/2006/relationships/image" Target="../media/image319.svg"/><Relationship Id="rId5" Type="http://schemas.openxmlformats.org/officeDocument/2006/relationships/image" Target="../media/image295.png"/><Relationship Id="rId15" Type="http://schemas.openxmlformats.org/officeDocument/2006/relationships/image" Target="../media/image111.png"/><Relationship Id="rId23" Type="http://schemas.openxmlformats.org/officeDocument/2006/relationships/image" Target="../media/image313.png"/><Relationship Id="rId28" Type="http://schemas.openxmlformats.org/officeDocument/2006/relationships/image" Target="../media/image315.svg"/><Relationship Id="rId36" Type="http://schemas.openxmlformats.org/officeDocument/2006/relationships/image" Target="../media/image149.svg"/><Relationship Id="rId10" Type="http://schemas.openxmlformats.org/officeDocument/2006/relationships/image" Target="../media/image250.svg"/><Relationship Id="rId19" Type="http://schemas.openxmlformats.org/officeDocument/2006/relationships/image" Target="../media/image293.png"/><Relationship Id="rId31" Type="http://schemas.openxmlformats.org/officeDocument/2006/relationships/image" Target="../media/image318.png"/><Relationship Id="rId4" Type="http://schemas.openxmlformats.org/officeDocument/2006/relationships/image" Target="../media/image244.svg"/><Relationship Id="rId9" Type="http://schemas.openxmlformats.org/officeDocument/2006/relationships/image" Target="../media/image297.png"/><Relationship Id="rId14" Type="http://schemas.openxmlformats.org/officeDocument/2006/relationships/image" Target="../media/image109.svg"/><Relationship Id="rId22" Type="http://schemas.openxmlformats.org/officeDocument/2006/relationships/image" Target="../media/image312.svg"/><Relationship Id="rId27" Type="http://schemas.openxmlformats.org/officeDocument/2006/relationships/image" Target="../media/image314.png"/><Relationship Id="rId30" Type="http://schemas.openxmlformats.org/officeDocument/2006/relationships/image" Target="../media/image317.svg"/><Relationship Id="rId35" Type="http://schemas.openxmlformats.org/officeDocument/2006/relationships/image" Target="../media/image148.png"/><Relationship Id="rId8" Type="http://schemas.openxmlformats.org/officeDocument/2006/relationships/image" Target="../media/image248.svg"/></Relationships>
</file>

<file path=ppt/slides/_rels/slide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xml"/><Relationship Id="rId1" Type="http://schemas.openxmlformats.org/officeDocument/2006/relationships/slideLayout" Target="../slideLayouts/slideLayout151.xml"/></Relationships>
</file>

<file path=ppt/slides/_rels/slide30.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image" Target="../media/image296.png"/><Relationship Id="rId18" Type="http://schemas.openxmlformats.org/officeDocument/2006/relationships/image" Target="../media/image252.svg"/><Relationship Id="rId26" Type="http://schemas.openxmlformats.org/officeDocument/2006/relationships/image" Target="../media/image109.svg"/><Relationship Id="rId3" Type="http://schemas.openxmlformats.org/officeDocument/2006/relationships/image" Target="../media/image321.png"/><Relationship Id="rId21" Type="http://schemas.openxmlformats.org/officeDocument/2006/relationships/image" Target="../media/image130.png"/><Relationship Id="rId7" Type="http://schemas.openxmlformats.org/officeDocument/2006/relationships/image" Target="../media/image114.png"/><Relationship Id="rId12" Type="http://schemas.openxmlformats.org/officeDocument/2006/relationships/image" Target="../media/image246.svg"/><Relationship Id="rId17" Type="http://schemas.openxmlformats.org/officeDocument/2006/relationships/image" Target="../media/image298.png"/><Relationship Id="rId25" Type="http://schemas.openxmlformats.org/officeDocument/2006/relationships/image" Target="../media/image108.png"/><Relationship Id="rId2" Type="http://schemas.openxmlformats.org/officeDocument/2006/relationships/notesSlide" Target="../notesSlides/notesSlide30.xml"/><Relationship Id="rId16" Type="http://schemas.openxmlformats.org/officeDocument/2006/relationships/image" Target="../media/image250.svg"/><Relationship Id="rId20" Type="http://schemas.openxmlformats.org/officeDocument/2006/relationships/image" Target="../media/image137.svg"/><Relationship Id="rId29" Type="http://schemas.openxmlformats.org/officeDocument/2006/relationships/image" Target="../media/image327.png"/><Relationship Id="rId1" Type="http://schemas.openxmlformats.org/officeDocument/2006/relationships/slideLayout" Target="../slideLayouts/slideLayout7.xml"/><Relationship Id="rId6" Type="http://schemas.openxmlformats.org/officeDocument/2006/relationships/image" Target="../media/image324.svg"/><Relationship Id="rId11" Type="http://schemas.openxmlformats.org/officeDocument/2006/relationships/image" Target="../media/image295.png"/><Relationship Id="rId24" Type="http://schemas.openxmlformats.org/officeDocument/2006/relationships/image" Target="../media/image78.svg"/><Relationship Id="rId32" Type="http://schemas.openxmlformats.org/officeDocument/2006/relationships/image" Target="../media/image329.svg"/><Relationship Id="rId5" Type="http://schemas.openxmlformats.org/officeDocument/2006/relationships/image" Target="../media/image323.png"/><Relationship Id="rId15" Type="http://schemas.openxmlformats.org/officeDocument/2006/relationships/image" Target="../media/image297.png"/><Relationship Id="rId23" Type="http://schemas.openxmlformats.org/officeDocument/2006/relationships/image" Target="../media/image131.png"/><Relationship Id="rId28" Type="http://schemas.openxmlformats.org/officeDocument/2006/relationships/image" Target="../media/image326.svg"/><Relationship Id="rId10" Type="http://schemas.openxmlformats.org/officeDocument/2006/relationships/image" Target="../media/image244.svg"/><Relationship Id="rId19" Type="http://schemas.openxmlformats.org/officeDocument/2006/relationships/image" Target="../media/image136.png"/><Relationship Id="rId31" Type="http://schemas.openxmlformats.org/officeDocument/2006/relationships/image" Target="../media/image146.png"/><Relationship Id="rId4" Type="http://schemas.openxmlformats.org/officeDocument/2006/relationships/image" Target="../media/image322.svg"/><Relationship Id="rId9" Type="http://schemas.openxmlformats.org/officeDocument/2006/relationships/image" Target="../media/image294.png"/><Relationship Id="rId14" Type="http://schemas.openxmlformats.org/officeDocument/2006/relationships/image" Target="../media/image248.svg"/><Relationship Id="rId22" Type="http://schemas.openxmlformats.org/officeDocument/2006/relationships/image" Target="../media/image70.svg"/><Relationship Id="rId27" Type="http://schemas.openxmlformats.org/officeDocument/2006/relationships/image" Target="../media/image325.png"/><Relationship Id="rId30" Type="http://schemas.openxmlformats.org/officeDocument/2006/relationships/image" Target="../media/image328.svg"/></Relationships>
</file>

<file path=ppt/slides/_rels/slide32.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8.xml"/><Relationship Id="rId5" Type="http://schemas.openxmlformats.org/officeDocument/2006/relationships/image" Target="../media/image218.png"/><Relationship Id="rId4" Type="http://schemas.openxmlformats.org/officeDocument/2006/relationships/image" Target="../media/image102.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330.jpeg"/><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on a rocky hill&#10;&#10;Description automatically generated">
            <a:extLst>
              <a:ext uri="{FF2B5EF4-FFF2-40B4-BE49-F238E27FC236}">
                <a16:creationId xmlns:a16="http://schemas.microsoft.com/office/drawing/2014/main" id="{DFD725A6-9E2B-4E8D-9F8E-52F98A946ECD}"/>
              </a:ext>
            </a:extLst>
          </p:cNvPr>
          <p:cNvPicPr>
            <a:picLocks noChangeAspect="1"/>
          </p:cNvPicPr>
          <p:nvPr/>
        </p:nvPicPr>
        <p:blipFill rotWithShape="1">
          <a:blip r:embed="rId3"/>
          <a:srcRect b="16528"/>
          <a:stretch/>
        </p:blipFill>
        <p:spPr>
          <a:xfrm>
            <a:off x="0" y="-11962"/>
            <a:ext cx="12346246" cy="6869962"/>
          </a:xfrm>
          <a:prstGeom prst="rect">
            <a:avLst/>
          </a:prstGeom>
        </p:spPr>
      </p:pic>
      <p:sp>
        <p:nvSpPr>
          <p:cNvPr id="6" name="Title 1">
            <a:extLst>
              <a:ext uri="{FF2B5EF4-FFF2-40B4-BE49-F238E27FC236}">
                <a16:creationId xmlns:a16="http://schemas.microsoft.com/office/drawing/2014/main" id="{19051995-2DA4-48C1-A65B-5AD279987FD5}"/>
              </a:ext>
            </a:extLst>
          </p:cNvPr>
          <p:cNvSpPr txBox="1">
            <a:spLocks/>
          </p:cNvSpPr>
          <p:nvPr/>
        </p:nvSpPr>
        <p:spPr>
          <a:xfrm>
            <a:off x="5820900" y="3036711"/>
            <a:ext cx="6699058" cy="3927058"/>
          </a:xfrm>
          <a:prstGeom prst="rect">
            <a:avLst/>
          </a:prstGeom>
        </p:spPr>
        <p:txBody>
          <a:bodyPr lIns="91440" tIns="45720" rIns="91440" bIns="45720" anchor="ctr">
            <a:normAutofit/>
          </a:bodyPr>
          <a:lstStyle>
            <a:lvl1pPr algn="l" defTabSz="761970" rtl="0" eaLnBrk="1" latinLnBrk="0" hangingPunct="1">
              <a:lnSpc>
                <a:spcPct val="90000"/>
              </a:lnSpc>
              <a:spcBef>
                <a:spcPct val="0"/>
              </a:spcBef>
              <a:buNone/>
              <a:defRPr sz="3333"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364"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Black"/>
                <a:ea typeface="+mj-ea"/>
                <a:cs typeface="Arial"/>
              </a:rPr>
              <a:t>HOW TO CREATE</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LONG TERM RELATIONSHIPS </a:t>
            </a:r>
            <a:br>
              <a:rPr kumimoji="0" lang="en-US" sz="2800" b="1" i="0" u="none" strike="noStrike" kern="1200" cap="none" spc="0" normalizeH="0" baseline="0" noProof="0" dirty="0">
                <a:ln>
                  <a:noFill/>
                </a:ln>
                <a:solidFill>
                  <a:srgbClr val="FFFFFF"/>
                </a:solidFill>
                <a:effectLst/>
                <a:uLnTx/>
                <a:uFillTx/>
                <a:latin typeface="Arial Black"/>
                <a:ea typeface="+mj-ea"/>
                <a:cs typeface="Arial"/>
              </a:rPr>
            </a:br>
            <a:r>
              <a:rPr kumimoji="0" lang="en-US" sz="2800" b="1" i="0" u="none" strike="noStrike" kern="1200" cap="none" spc="0" normalizeH="0" baseline="0" noProof="0" dirty="0">
                <a:ln>
                  <a:noFill/>
                </a:ln>
                <a:solidFill>
                  <a:srgbClr val="FFFFFF"/>
                </a:solidFill>
                <a:effectLst/>
                <a:uLnTx/>
                <a:uFillTx/>
                <a:latin typeface="Arial Black"/>
                <a:ea typeface="+mj-ea"/>
                <a:cs typeface="Arial"/>
              </a:rPr>
              <a:t>WITH CRM</a:t>
            </a:r>
            <a:endParaRPr kumimoji="0" lang="en-US" sz="2800" b="1" i="0" u="none" strike="noStrike" kern="1200" cap="none" spc="0" normalizeH="0" baseline="0" noProof="0" dirty="0">
              <a:ln>
                <a:noFill/>
              </a:ln>
              <a:solidFill>
                <a:srgbClr val="2B2929"/>
              </a:solidFill>
              <a:effectLst/>
              <a:uLnTx/>
              <a:uFillTx/>
              <a:latin typeface="Arial Black"/>
              <a:ea typeface="+mj-ea"/>
              <a:cs typeface="Arial"/>
            </a:endParaRPr>
          </a:p>
        </p:txBody>
      </p:sp>
      <p:sp>
        <p:nvSpPr>
          <p:cNvPr id="7" name="Subtitle 2">
            <a:extLst>
              <a:ext uri="{FF2B5EF4-FFF2-40B4-BE49-F238E27FC236}">
                <a16:creationId xmlns:a16="http://schemas.microsoft.com/office/drawing/2014/main" id="{4EEE6ED4-65C9-4694-80E5-C120EC35A68F}"/>
              </a:ext>
            </a:extLst>
          </p:cNvPr>
          <p:cNvSpPr txBox="1">
            <a:spLocks/>
          </p:cNvSpPr>
          <p:nvPr/>
        </p:nvSpPr>
        <p:spPr>
          <a:xfrm>
            <a:off x="5820901" y="4592921"/>
            <a:ext cx="4684523" cy="2167114"/>
          </a:xfrm>
          <a:prstGeom prst="rect">
            <a:avLst/>
          </a:prstGeom>
        </p:spPr>
        <p:txBody>
          <a:bodyPr anchor="ctr">
            <a:normAutofit/>
          </a:bodyPr>
          <a:lstStyle>
            <a:lvl1pPr marL="190492" indent="-190492" algn="l" defTabSz="761970" rtl="0" eaLnBrk="1" latinLnBrk="0" hangingPunct="1">
              <a:lnSpc>
                <a:spcPct val="90000"/>
              </a:lnSpc>
              <a:spcBef>
                <a:spcPts val="833"/>
              </a:spcBef>
              <a:buFont typeface="Arial" panose="020B0604020202020204" pitchFamily="34" charset="0"/>
              <a:buChar char="•"/>
              <a:defRPr sz="1667" kern="1200">
                <a:solidFill>
                  <a:srgbClr val="2B2A2A"/>
                </a:solidFill>
                <a:latin typeface="Arial" panose="020B0604020202020204" pitchFamily="34" charset="0"/>
                <a:ea typeface="+mn-ea"/>
                <a:cs typeface="Arial" panose="020B0604020202020204" pitchFamily="34" charset="0"/>
              </a:defRPr>
            </a:lvl1pPr>
            <a:lvl2pPr marL="571477"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2pPr>
            <a:lvl3pPr marL="952462" indent="-190492" algn="l" defTabSz="761970" rtl="0" eaLnBrk="1" latinLnBrk="0" hangingPunct="1">
              <a:lnSpc>
                <a:spcPct val="90000"/>
              </a:lnSpc>
              <a:spcBef>
                <a:spcPts val="417"/>
              </a:spcBef>
              <a:buFont typeface="Arial" panose="020B0604020202020204" pitchFamily="34" charset="0"/>
              <a:buChar char="•"/>
              <a:defRPr sz="1333" kern="1200">
                <a:solidFill>
                  <a:srgbClr val="2B2A2A"/>
                </a:solidFill>
                <a:latin typeface="Arial" panose="020B0604020202020204" pitchFamily="34" charset="0"/>
                <a:ea typeface="+mn-ea"/>
                <a:cs typeface="Arial" panose="020B0604020202020204" pitchFamily="34" charset="0"/>
              </a:defRPr>
            </a:lvl3pPr>
            <a:lvl4pPr marL="1333447" indent="-190492" algn="l" defTabSz="761970" rtl="0" eaLnBrk="1" latinLnBrk="0" hangingPunct="1">
              <a:lnSpc>
                <a:spcPct val="90000"/>
              </a:lnSpc>
              <a:spcBef>
                <a:spcPts val="417"/>
              </a:spcBef>
              <a:buFont typeface="Arial" panose="020B0604020202020204" pitchFamily="34" charset="0"/>
              <a:buChar char="•"/>
              <a:defRPr sz="1167" kern="1200">
                <a:solidFill>
                  <a:srgbClr val="2B2A2A"/>
                </a:solidFill>
                <a:latin typeface="Arial" panose="020B0604020202020204" pitchFamily="34" charset="0"/>
                <a:ea typeface="+mn-ea"/>
                <a:cs typeface="Arial" panose="020B0604020202020204" pitchFamily="34" charset="0"/>
              </a:defRPr>
            </a:lvl4pPr>
            <a:lvl5pPr marL="1714431" indent="-190492" algn="l" defTabSz="761970" rtl="0" eaLnBrk="1" latinLnBrk="0" hangingPunct="1">
              <a:lnSpc>
                <a:spcPct val="90000"/>
              </a:lnSpc>
              <a:spcBef>
                <a:spcPts val="417"/>
              </a:spcBef>
              <a:buFont typeface="Arial" panose="020B0604020202020204" pitchFamily="34" charset="0"/>
              <a:buChar char="•"/>
              <a:defRPr sz="1500" kern="1200">
                <a:solidFill>
                  <a:srgbClr val="2B2A2A"/>
                </a:solidFill>
                <a:latin typeface="Arial" panose="020B0604020202020204" pitchFamily="34" charset="0"/>
                <a:ea typeface="+mn-ea"/>
                <a:cs typeface="Arial" panose="020B0604020202020204" pitchFamily="34" charset="0"/>
              </a:defRPr>
            </a:lvl5pPr>
            <a:lvl6pPr marL="209541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6401"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7386"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8370" indent="-190492" algn="l" defTabSz="761970"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pPr marL="0" marR="0" lvl="0" indent="0" algn="l" defTabSz="914364"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000" b="1" i="0" u="none" strike="noStrike" kern="1200" cap="none" spc="0" normalizeH="0" baseline="0" noProof="0" dirty="0">
              <a:ln>
                <a:noFill/>
              </a:ln>
              <a:solidFill>
                <a:srgbClr val="D5450D"/>
              </a:solidFill>
              <a:effectLst/>
              <a:uLnTx/>
              <a:uFillTx/>
              <a:latin typeface="Arial Black" panose="020B0A04020102020204" pitchFamily="34" charset="0"/>
              <a:ea typeface="+mn-ea"/>
              <a:cs typeface="Arial" panose="020B0604020202020204" pitchFamily="34" charset="0"/>
            </a:endParaRPr>
          </a:p>
        </p:txBody>
      </p:sp>
      <p:cxnSp>
        <p:nvCxnSpPr>
          <p:cNvPr id="8" name="Straight Connector 7">
            <a:extLst>
              <a:ext uri="{FF2B5EF4-FFF2-40B4-BE49-F238E27FC236}">
                <a16:creationId xmlns:a16="http://schemas.microsoft.com/office/drawing/2014/main" id="{93FD0776-7AE4-430D-AA3B-5C43E2EBCE84}"/>
              </a:ext>
            </a:extLst>
          </p:cNvPr>
          <p:cNvCxnSpPr>
            <a:cxnSpLocks/>
          </p:cNvCxnSpPr>
          <p:nvPr/>
        </p:nvCxnSpPr>
        <p:spPr>
          <a:xfrm>
            <a:off x="5747040" y="3916851"/>
            <a:ext cx="0" cy="2007155"/>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05E3A305-F5CA-4457-9848-1AEE0B02B9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022734" y="5040925"/>
            <a:ext cx="2658094" cy="2658094"/>
          </a:xfrm>
          <a:prstGeom prst="rect">
            <a:avLst/>
          </a:prstGeom>
        </p:spPr>
      </p:pic>
    </p:spTree>
    <p:extLst>
      <p:ext uri="{BB962C8B-B14F-4D97-AF65-F5344CB8AC3E}">
        <p14:creationId xmlns:p14="http://schemas.microsoft.com/office/powerpoint/2010/main" val="1733409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470727-FE9A-4C70-9678-9928DD544AAC}"/>
              </a:ext>
            </a:extLst>
          </p:cNvPr>
          <p:cNvSpPr>
            <a:spLocks noGrp="1"/>
          </p:cNvSpPr>
          <p:nvPr>
            <p:ph type="title"/>
          </p:nvPr>
        </p:nvSpPr>
        <p:spPr>
          <a:xfrm>
            <a:off x="831850" y="857574"/>
            <a:ext cx="10515600" cy="1859795"/>
          </a:xfrm>
        </p:spPr>
        <p:txBody>
          <a:bodyPr>
            <a:noAutofit/>
          </a:bodyPr>
          <a:lstStyle/>
          <a:p>
            <a:r>
              <a:rPr lang="en-US" sz="4800" dirty="0">
                <a:latin typeface="+mn-lt"/>
              </a:rPr>
              <a:t>A smooth</a:t>
            </a:r>
            <a:br>
              <a:rPr lang="en-US" dirty="0">
                <a:latin typeface="+mn-lt"/>
              </a:rPr>
            </a:br>
            <a:r>
              <a:rPr lang="en-US" sz="7200" dirty="0">
                <a:latin typeface="+mn-lt"/>
              </a:rPr>
              <a:t>CUSTOMER JOURNEY</a:t>
            </a:r>
            <a:r>
              <a:rPr lang="en-US" sz="4800" dirty="0">
                <a:latin typeface="+mn-lt"/>
              </a:rPr>
              <a:t> </a:t>
            </a:r>
            <a:br>
              <a:rPr lang="en-US" sz="4800" dirty="0">
                <a:latin typeface="+mn-lt"/>
              </a:rPr>
            </a:br>
            <a:r>
              <a:rPr lang="en-US" sz="4800" dirty="0">
                <a:latin typeface="+mn-lt"/>
              </a:rPr>
              <a:t>provides a </a:t>
            </a:r>
            <a:r>
              <a:rPr lang="en-US" sz="4800" dirty="0">
                <a:latin typeface="Arial Black" panose="020B0A04020102020204" pitchFamily="34" charset="0"/>
              </a:rPr>
              <a:t>competitive </a:t>
            </a:r>
            <a:br>
              <a:rPr lang="en-US" sz="4800" dirty="0">
                <a:latin typeface="Arial Black" panose="020B0A04020102020204" pitchFamily="34" charset="0"/>
              </a:rPr>
            </a:br>
            <a:r>
              <a:rPr lang="en-US" sz="4800" dirty="0">
                <a:latin typeface="Arial Black" panose="020B0A04020102020204" pitchFamily="34" charset="0"/>
              </a:rPr>
              <a:t>advantage</a:t>
            </a:r>
            <a:br>
              <a:rPr lang="nb-NO" dirty="0">
                <a:latin typeface="+mn-lt"/>
              </a:rPr>
            </a:br>
            <a:br>
              <a:rPr lang="nb-NO" dirty="0">
                <a:latin typeface="+mn-lt"/>
              </a:rPr>
            </a:br>
            <a:r>
              <a:rPr lang="en-US" sz="2800" dirty="0">
                <a:latin typeface="+mn-lt"/>
              </a:rPr>
              <a:t>Is there something in the SuperOffice CRM </a:t>
            </a:r>
            <a:br>
              <a:rPr lang="en-US" sz="2800" dirty="0">
                <a:latin typeface="+mn-lt"/>
              </a:rPr>
            </a:br>
            <a:r>
              <a:rPr lang="en-US" sz="2800" dirty="0">
                <a:latin typeface="+mn-lt"/>
              </a:rPr>
              <a:t>toolbox, or does every company need </a:t>
            </a:r>
            <a:br>
              <a:rPr lang="en-US" sz="2800" dirty="0">
                <a:latin typeface="+mn-lt"/>
              </a:rPr>
            </a:br>
            <a:r>
              <a:rPr lang="en-US" sz="2800" dirty="0">
                <a:latin typeface="+mn-lt"/>
              </a:rPr>
              <a:t>to re-invent the wheel?</a:t>
            </a:r>
          </a:p>
        </p:txBody>
      </p:sp>
      <p:pic>
        <p:nvPicPr>
          <p:cNvPr id="5132" name="Picture 12">
            <a:extLst>
              <a:ext uri="{FF2B5EF4-FFF2-40B4-BE49-F238E27FC236}">
                <a16:creationId xmlns:a16="http://schemas.microsoft.com/office/drawing/2014/main" id="{3950CB0B-D143-482A-90DD-11928F9DC2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267" y="-63500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6768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1BC48090-0C09-4430-926B-A6FCB1A77B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953" y="578692"/>
            <a:ext cx="5912553" cy="5912553"/>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3">
            <a:extLst>
              <a:ext uri="{FF2B5EF4-FFF2-40B4-BE49-F238E27FC236}">
                <a16:creationId xmlns:a16="http://schemas.microsoft.com/office/drawing/2014/main" id="{799D773B-F5E8-4168-AF1B-A28E5EBB77CF}"/>
              </a:ext>
            </a:extLst>
          </p:cNvPr>
          <p:cNvSpPr>
            <a:spLocks noGrp="1"/>
          </p:cNvSpPr>
          <p:nvPr>
            <p:ph type="title"/>
          </p:nvPr>
        </p:nvSpPr>
        <p:spPr>
          <a:xfrm>
            <a:off x="831850" y="397556"/>
            <a:ext cx="10515600" cy="713489"/>
          </a:xfrm>
        </p:spPr>
        <p:txBody>
          <a:bodyPr>
            <a:normAutofit/>
          </a:bodyPr>
          <a:lstStyle/>
          <a:p>
            <a:pPr algn="ctr"/>
            <a:r>
              <a:rPr lang="nb-NO" dirty="0">
                <a:latin typeface="Arial Black"/>
              </a:rPr>
              <a:t>A PLATFORM FOR GROWTH</a:t>
            </a:r>
            <a:endParaRPr lang="nb-NO" dirty="0"/>
          </a:p>
        </p:txBody>
      </p:sp>
      <p:sp>
        <p:nvSpPr>
          <p:cNvPr id="13" name="TextBox 12">
            <a:extLst>
              <a:ext uri="{FF2B5EF4-FFF2-40B4-BE49-F238E27FC236}">
                <a16:creationId xmlns:a16="http://schemas.microsoft.com/office/drawing/2014/main" id="{3A0FB021-30AD-44B7-BC8F-3FB92307B7DC}"/>
              </a:ext>
            </a:extLst>
          </p:cNvPr>
          <p:cNvSpPr txBox="1"/>
          <p:nvPr/>
        </p:nvSpPr>
        <p:spPr>
          <a:xfrm>
            <a:off x="1672415" y="2814391"/>
            <a:ext cx="2000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Useability</a:t>
            </a:r>
          </a:p>
        </p:txBody>
      </p:sp>
      <p:sp>
        <p:nvSpPr>
          <p:cNvPr id="22" name="TextBox 21">
            <a:extLst>
              <a:ext uri="{FF2B5EF4-FFF2-40B4-BE49-F238E27FC236}">
                <a16:creationId xmlns:a16="http://schemas.microsoft.com/office/drawing/2014/main" id="{34761F9B-2C4B-4F95-A3BA-0C853F57BB8D}"/>
              </a:ext>
            </a:extLst>
          </p:cNvPr>
          <p:cNvSpPr txBox="1"/>
          <p:nvPr/>
        </p:nvSpPr>
        <p:spPr>
          <a:xfrm>
            <a:off x="2125110" y="4780470"/>
            <a:ext cx="145517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Marketing Automation</a:t>
            </a:r>
          </a:p>
        </p:txBody>
      </p:sp>
      <p:sp>
        <p:nvSpPr>
          <p:cNvPr id="25" name="TextBox 24">
            <a:extLst>
              <a:ext uri="{FF2B5EF4-FFF2-40B4-BE49-F238E27FC236}">
                <a16:creationId xmlns:a16="http://schemas.microsoft.com/office/drawing/2014/main" id="{BAA6C4AE-22D6-4E74-BA9D-CD6F40FE690A}"/>
              </a:ext>
            </a:extLst>
          </p:cNvPr>
          <p:cNvSpPr txBox="1"/>
          <p:nvPr/>
        </p:nvSpPr>
        <p:spPr>
          <a:xfrm>
            <a:off x="3607981" y="2020114"/>
            <a:ext cx="2046704"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Customer Engagement Platform</a:t>
            </a:r>
          </a:p>
        </p:txBody>
      </p:sp>
      <p:sp>
        <p:nvSpPr>
          <p:cNvPr id="29" name="TextBox 28">
            <a:extLst>
              <a:ext uri="{FF2B5EF4-FFF2-40B4-BE49-F238E27FC236}">
                <a16:creationId xmlns:a16="http://schemas.microsoft.com/office/drawing/2014/main" id="{861CE6C9-EE22-422C-ADE1-F6D09711610D}"/>
              </a:ext>
            </a:extLst>
          </p:cNvPr>
          <p:cNvSpPr txBox="1"/>
          <p:nvPr/>
        </p:nvSpPr>
        <p:spPr>
          <a:xfrm>
            <a:off x="8250599" y="5612288"/>
            <a:ext cx="1455175" cy="30777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Mobile</a:t>
            </a:r>
          </a:p>
        </p:txBody>
      </p:sp>
      <p:sp>
        <p:nvSpPr>
          <p:cNvPr id="35" name="TextBox 34">
            <a:extLst>
              <a:ext uri="{FF2B5EF4-FFF2-40B4-BE49-F238E27FC236}">
                <a16:creationId xmlns:a16="http://schemas.microsoft.com/office/drawing/2014/main" id="{44F87459-3C65-4C70-AA5A-34B5C6CF317F}"/>
              </a:ext>
            </a:extLst>
          </p:cNvPr>
          <p:cNvSpPr txBox="1"/>
          <p:nvPr/>
        </p:nvSpPr>
        <p:spPr>
          <a:xfrm>
            <a:off x="5874327" y="6106171"/>
            <a:ext cx="19577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Productivity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(Office365/Google) </a:t>
            </a:r>
          </a:p>
        </p:txBody>
      </p:sp>
      <p:sp>
        <p:nvSpPr>
          <p:cNvPr id="46" name="TextBox 45">
            <a:extLst>
              <a:ext uri="{FF2B5EF4-FFF2-40B4-BE49-F238E27FC236}">
                <a16:creationId xmlns:a16="http://schemas.microsoft.com/office/drawing/2014/main" id="{81BAAC8E-1EED-4E4E-B592-4DF8A1D4E7D1}"/>
              </a:ext>
            </a:extLst>
          </p:cNvPr>
          <p:cNvSpPr txBox="1"/>
          <p:nvPr/>
        </p:nvSpPr>
        <p:spPr>
          <a:xfrm>
            <a:off x="8021078" y="3772293"/>
            <a:ext cx="21193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Integrations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005E58"/>
                </a:solidFill>
                <a:effectLst/>
                <a:uLnTx/>
                <a:uFillTx/>
                <a:latin typeface="Arial" panose="020B0604020202020204"/>
                <a:ea typeface="+mn-ea"/>
                <a:cs typeface="+mn-cs"/>
              </a:rPr>
              <a:t>(App Store &amp; APIs)</a:t>
            </a:r>
          </a:p>
        </p:txBody>
      </p:sp>
      <p:sp>
        <p:nvSpPr>
          <p:cNvPr id="47" name="TextBox 46">
            <a:extLst>
              <a:ext uri="{FF2B5EF4-FFF2-40B4-BE49-F238E27FC236}">
                <a16:creationId xmlns:a16="http://schemas.microsoft.com/office/drawing/2014/main" id="{F4451ED3-BD76-40B4-AFD4-A61C1EF6C450}"/>
              </a:ext>
            </a:extLst>
          </p:cNvPr>
          <p:cNvSpPr txBox="1"/>
          <p:nvPr/>
        </p:nvSpPr>
        <p:spPr>
          <a:xfrm>
            <a:off x="3724215" y="6192557"/>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dirty="0">
                <a:ln>
                  <a:noFill/>
                </a:ln>
                <a:solidFill>
                  <a:srgbClr val="005E58"/>
                </a:solidFill>
                <a:effectLst/>
                <a:uLnTx/>
                <a:uFillTx/>
                <a:latin typeface="Arial" panose="020B0604020202020204"/>
                <a:ea typeface="+mn-ea"/>
                <a:cs typeface="+mn-cs"/>
              </a:rPr>
              <a:t>New functions</a:t>
            </a:r>
          </a:p>
        </p:txBody>
      </p:sp>
      <p:sp>
        <p:nvSpPr>
          <p:cNvPr id="55" name="TextBox 54">
            <a:extLst>
              <a:ext uri="{FF2B5EF4-FFF2-40B4-BE49-F238E27FC236}">
                <a16:creationId xmlns:a16="http://schemas.microsoft.com/office/drawing/2014/main" id="{CF4C72CA-7F28-46C7-A718-887539C37221}"/>
              </a:ext>
            </a:extLst>
          </p:cNvPr>
          <p:cNvSpPr txBox="1"/>
          <p:nvPr/>
        </p:nvSpPr>
        <p:spPr>
          <a:xfrm>
            <a:off x="7885238" y="2102623"/>
            <a:ext cx="211933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005E58"/>
                </a:solidFill>
                <a:effectLst/>
                <a:uLnTx/>
                <a:uFillTx/>
                <a:latin typeface="Arial" panose="020B0604020202020204"/>
                <a:ea typeface="+mn-ea"/>
                <a:cs typeface="+mn-cs"/>
              </a:rPr>
              <a:t>AI as a Service</a:t>
            </a:r>
          </a:p>
        </p:txBody>
      </p:sp>
      <p:grpSp>
        <p:nvGrpSpPr>
          <p:cNvPr id="14" name="Group 13">
            <a:extLst>
              <a:ext uri="{FF2B5EF4-FFF2-40B4-BE49-F238E27FC236}">
                <a16:creationId xmlns:a16="http://schemas.microsoft.com/office/drawing/2014/main" id="{AB68F8B6-D1D9-4708-8644-64803A26B731}"/>
              </a:ext>
            </a:extLst>
          </p:cNvPr>
          <p:cNvGrpSpPr/>
          <p:nvPr/>
        </p:nvGrpSpPr>
        <p:grpSpPr>
          <a:xfrm>
            <a:off x="8405807" y="1206595"/>
            <a:ext cx="914400" cy="914400"/>
            <a:chOff x="8511571" y="969245"/>
            <a:chExt cx="914400" cy="914400"/>
          </a:xfrm>
        </p:grpSpPr>
        <p:sp>
          <p:nvSpPr>
            <p:cNvPr id="7" name="Oval 6">
              <a:extLst>
                <a:ext uri="{FF2B5EF4-FFF2-40B4-BE49-F238E27FC236}">
                  <a16:creationId xmlns:a16="http://schemas.microsoft.com/office/drawing/2014/main" id="{AC932CE0-8ACE-4507-A4A8-9B62FF28E338}"/>
                </a:ext>
              </a:extLst>
            </p:cNvPr>
            <p:cNvSpPr/>
            <p:nvPr/>
          </p:nvSpPr>
          <p:spPr>
            <a:xfrm>
              <a:off x="8511571" y="969245"/>
              <a:ext cx="914400" cy="914400"/>
            </a:xfrm>
            <a:prstGeom prst="ellipse">
              <a:avLst/>
            </a:prstGeom>
            <a:solidFill>
              <a:schemeClr val="bg1"/>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Graphic 14" descr="Internet Of Things outline">
              <a:extLst>
                <a:ext uri="{FF2B5EF4-FFF2-40B4-BE49-F238E27FC236}">
                  <a16:creationId xmlns:a16="http://schemas.microsoft.com/office/drawing/2014/main" id="{26BEB62A-D299-4BFD-A049-BC349463965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585945" y="1024644"/>
              <a:ext cx="786917" cy="786917"/>
            </a:xfrm>
            <a:prstGeom prst="rect">
              <a:avLst/>
            </a:prstGeom>
          </p:spPr>
        </p:pic>
      </p:grpSp>
      <p:grpSp>
        <p:nvGrpSpPr>
          <p:cNvPr id="16" name="Group 15">
            <a:extLst>
              <a:ext uri="{FF2B5EF4-FFF2-40B4-BE49-F238E27FC236}">
                <a16:creationId xmlns:a16="http://schemas.microsoft.com/office/drawing/2014/main" id="{839C92BB-B122-4FEE-9660-14E7A0757F3D}"/>
              </a:ext>
            </a:extLst>
          </p:cNvPr>
          <p:cNvGrpSpPr/>
          <p:nvPr/>
        </p:nvGrpSpPr>
        <p:grpSpPr>
          <a:xfrm>
            <a:off x="8651815" y="2826757"/>
            <a:ext cx="914400" cy="914400"/>
            <a:chOff x="9964973" y="2542004"/>
            <a:chExt cx="914400" cy="914400"/>
          </a:xfrm>
        </p:grpSpPr>
        <p:sp>
          <p:nvSpPr>
            <p:cNvPr id="54" name="Oval 53">
              <a:extLst>
                <a:ext uri="{FF2B5EF4-FFF2-40B4-BE49-F238E27FC236}">
                  <a16:creationId xmlns:a16="http://schemas.microsoft.com/office/drawing/2014/main" id="{4E18FB85-E9FE-4A0C-9475-EF425C22047A}"/>
                </a:ext>
              </a:extLst>
            </p:cNvPr>
            <p:cNvSpPr/>
            <p:nvPr/>
          </p:nvSpPr>
          <p:spPr>
            <a:xfrm>
              <a:off x="9964973" y="2542004"/>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phic 39" descr="Tools outline">
              <a:extLst>
                <a:ext uri="{FF2B5EF4-FFF2-40B4-BE49-F238E27FC236}">
                  <a16:creationId xmlns:a16="http://schemas.microsoft.com/office/drawing/2014/main" id="{D6B78CF8-6416-4420-B4B9-8961CF17F91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065475" y="2632886"/>
              <a:ext cx="713396" cy="713396"/>
            </a:xfrm>
            <a:prstGeom prst="rect">
              <a:avLst/>
            </a:prstGeom>
          </p:spPr>
        </p:pic>
      </p:grpSp>
      <p:grpSp>
        <p:nvGrpSpPr>
          <p:cNvPr id="6" name="Group 5">
            <a:extLst>
              <a:ext uri="{FF2B5EF4-FFF2-40B4-BE49-F238E27FC236}">
                <a16:creationId xmlns:a16="http://schemas.microsoft.com/office/drawing/2014/main" id="{630727A6-735C-4FF0-876D-BC16DF9A336A}"/>
              </a:ext>
            </a:extLst>
          </p:cNvPr>
          <p:cNvGrpSpPr/>
          <p:nvPr/>
        </p:nvGrpSpPr>
        <p:grpSpPr>
          <a:xfrm>
            <a:off x="6328442" y="5214025"/>
            <a:ext cx="914400" cy="914400"/>
            <a:chOff x="9949548" y="5075629"/>
            <a:chExt cx="914400" cy="914400"/>
          </a:xfrm>
        </p:grpSpPr>
        <p:sp>
          <p:nvSpPr>
            <p:cNvPr id="34" name="Oval 33">
              <a:extLst>
                <a:ext uri="{FF2B5EF4-FFF2-40B4-BE49-F238E27FC236}">
                  <a16:creationId xmlns:a16="http://schemas.microsoft.com/office/drawing/2014/main" id="{CE78735B-606C-48B8-B6B3-2A921AFFDC6E}"/>
                </a:ext>
              </a:extLst>
            </p:cNvPr>
            <p:cNvSpPr/>
            <p:nvPr/>
          </p:nvSpPr>
          <p:spPr>
            <a:xfrm>
              <a:off x="9949548" y="5075629"/>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6" name="Graphic 25" descr="Upload outline">
              <a:extLst>
                <a:ext uri="{FF2B5EF4-FFF2-40B4-BE49-F238E27FC236}">
                  <a16:creationId xmlns:a16="http://schemas.microsoft.com/office/drawing/2014/main" id="{9DFA3D91-D794-41E5-8FCC-2FE2772A90D7}"/>
                </a:ext>
              </a:extLst>
            </p:cNvPr>
            <p:cNvPicPr preferRelativeResize="0">
              <a:picLocks/>
            </p:cNvPicPr>
            <p:nvPr/>
          </p:nvPicPr>
          <p:blipFill>
            <a:blip r:embed="rId8">
              <a:extLst>
                <a:ext uri="{96DAC541-7B7A-43D3-8B79-37D633B846F1}">
                  <asvg:svgBlip xmlns:asvg="http://schemas.microsoft.com/office/drawing/2016/SVG/main" r:embed="rId9"/>
                </a:ext>
              </a:extLst>
            </a:blip>
            <a:stretch>
              <a:fillRect/>
            </a:stretch>
          </p:blipFill>
          <p:spPr>
            <a:xfrm>
              <a:off x="10035832" y="5195082"/>
              <a:ext cx="761013" cy="675493"/>
            </a:xfrm>
            <a:prstGeom prst="rect">
              <a:avLst/>
            </a:prstGeom>
          </p:spPr>
        </p:pic>
      </p:grpSp>
      <p:grpSp>
        <p:nvGrpSpPr>
          <p:cNvPr id="10" name="Group 9">
            <a:extLst>
              <a:ext uri="{FF2B5EF4-FFF2-40B4-BE49-F238E27FC236}">
                <a16:creationId xmlns:a16="http://schemas.microsoft.com/office/drawing/2014/main" id="{71610EEA-316D-4382-94D8-AC7DD8A1231D}"/>
              </a:ext>
            </a:extLst>
          </p:cNvPr>
          <p:cNvGrpSpPr/>
          <p:nvPr/>
        </p:nvGrpSpPr>
        <p:grpSpPr>
          <a:xfrm>
            <a:off x="1717627" y="1883686"/>
            <a:ext cx="914400" cy="914400"/>
            <a:chOff x="1538589" y="5186743"/>
            <a:chExt cx="914400" cy="914400"/>
          </a:xfrm>
        </p:grpSpPr>
        <p:sp>
          <p:nvSpPr>
            <p:cNvPr id="37" name="Oval 36">
              <a:extLst>
                <a:ext uri="{FF2B5EF4-FFF2-40B4-BE49-F238E27FC236}">
                  <a16:creationId xmlns:a16="http://schemas.microsoft.com/office/drawing/2014/main" id="{B83D20B5-F7B6-4894-9474-8AC5AA529E22}"/>
                </a:ext>
              </a:extLst>
            </p:cNvPr>
            <p:cNvSpPr/>
            <p:nvPr/>
          </p:nvSpPr>
          <p:spPr>
            <a:xfrm>
              <a:off x="1538589" y="5186743"/>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Graphic 8" descr="Ui Ux outline">
              <a:extLst>
                <a:ext uri="{FF2B5EF4-FFF2-40B4-BE49-F238E27FC236}">
                  <a16:creationId xmlns:a16="http://schemas.microsoft.com/office/drawing/2014/main" id="{D0FFCE05-CF33-41B5-8894-903B4AE0B1E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615929" y="5283740"/>
              <a:ext cx="790805" cy="790805"/>
            </a:xfrm>
            <a:prstGeom prst="rect">
              <a:avLst/>
            </a:prstGeom>
          </p:spPr>
        </p:pic>
      </p:grpSp>
      <p:grpSp>
        <p:nvGrpSpPr>
          <p:cNvPr id="11" name="Group 10">
            <a:extLst>
              <a:ext uri="{FF2B5EF4-FFF2-40B4-BE49-F238E27FC236}">
                <a16:creationId xmlns:a16="http://schemas.microsoft.com/office/drawing/2014/main" id="{086E9E60-BF70-456C-A36A-04396948EC98}"/>
              </a:ext>
            </a:extLst>
          </p:cNvPr>
          <p:cNvGrpSpPr/>
          <p:nvPr/>
        </p:nvGrpSpPr>
        <p:grpSpPr>
          <a:xfrm>
            <a:off x="4122674" y="1134511"/>
            <a:ext cx="914400" cy="914400"/>
            <a:chOff x="720772" y="4797597"/>
            <a:chExt cx="914400" cy="914400"/>
          </a:xfrm>
        </p:grpSpPr>
        <p:sp>
          <p:nvSpPr>
            <p:cNvPr id="42" name="Oval 41">
              <a:extLst>
                <a:ext uri="{FF2B5EF4-FFF2-40B4-BE49-F238E27FC236}">
                  <a16:creationId xmlns:a16="http://schemas.microsoft.com/office/drawing/2014/main" id="{6DB26AF6-273A-4441-A236-556366B028A1}"/>
                </a:ext>
              </a:extLst>
            </p:cNvPr>
            <p:cNvSpPr/>
            <p:nvPr/>
          </p:nvSpPr>
          <p:spPr>
            <a:xfrm>
              <a:off x="720772" y="4797597"/>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9" name="Graphic 58" descr="Customer review outline">
              <a:extLst>
                <a:ext uri="{FF2B5EF4-FFF2-40B4-BE49-F238E27FC236}">
                  <a16:creationId xmlns:a16="http://schemas.microsoft.com/office/drawing/2014/main" id="{37A4F107-D09B-443E-A22D-A8501318C7F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99169" y="4903161"/>
              <a:ext cx="743559" cy="743559"/>
            </a:xfrm>
            <a:prstGeom prst="rect">
              <a:avLst/>
            </a:prstGeom>
          </p:spPr>
        </p:pic>
      </p:grpSp>
      <p:grpSp>
        <p:nvGrpSpPr>
          <p:cNvPr id="23" name="Group 22">
            <a:extLst>
              <a:ext uri="{FF2B5EF4-FFF2-40B4-BE49-F238E27FC236}">
                <a16:creationId xmlns:a16="http://schemas.microsoft.com/office/drawing/2014/main" id="{9B6B322C-3CBA-4E6D-B171-54AF66A16727}"/>
              </a:ext>
            </a:extLst>
          </p:cNvPr>
          <p:cNvGrpSpPr/>
          <p:nvPr/>
        </p:nvGrpSpPr>
        <p:grpSpPr>
          <a:xfrm>
            <a:off x="2433370" y="3772293"/>
            <a:ext cx="926086" cy="930705"/>
            <a:chOff x="777230" y="4925050"/>
            <a:chExt cx="926086" cy="930705"/>
          </a:xfrm>
        </p:grpSpPr>
        <p:sp>
          <p:nvSpPr>
            <p:cNvPr id="48" name="Oval 47">
              <a:extLst>
                <a:ext uri="{FF2B5EF4-FFF2-40B4-BE49-F238E27FC236}">
                  <a16:creationId xmlns:a16="http://schemas.microsoft.com/office/drawing/2014/main" id="{516DC100-9B1B-45E8-BAF5-7FA1EB302032}"/>
                </a:ext>
              </a:extLst>
            </p:cNvPr>
            <p:cNvSpPr/>
            <p:nvPr/>
          </p:nvSpPr>
          <p:spPr>
            <a:xfrm>
              <a:off x="777230" y="494135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1" name="Graphic 20" descr="Network outline">
              <a:extLst>
                <a:ext uri="{FF2B5EF4-FFF2-40B4-BE49-F238E27FC236}">
                  <a16:creationId xmlns:a16="http://schemas.microsoft.com/office/drawing/2014/main" id="{8BD5F599-7C5F-4228-868A-CB5A70B1968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788916" y="4925050"/>
              <a:ext cx="914400" cy="914400"/>
            </a:xfrm>
            <a:prstGeom prst="rect">
              <a:avLst/>
            </a:prstGeom>
          </p:spPr>
        </p:pic>
      </p:grpSp>
      <p:grpSp>
        <p:nvGrpSpPr>
          <p:cNvPr id="24" name="Group 23">
            <a:extLst>
              <a:ext uri="{FF2B5EF4-FFF2-40B4-BE49-F238E27FC236}">
                <a16:creationId xmlns:a16="http://schemas.microsoft.com/office/drawing/2014/main" id="{DA5FB7AD-832F-4619-9C49-6E841895A7B2}"/>
              </a:ext>
            </a:extLst>
          </p:cNvPr>
          <p:cNvGrpSpPr/>
          <p:nvPr/>
        </p:nvGrpSpPr>
        <p:grpSpPr>
          <a:xfrm>
            <a:off x="4047819" y="5211855"/>
            <a:ext cx="914400" cy="914400"/>
            <a:chOff x="1819282" y="5372445"/>
            <a:chExt cx="914400" cy="914400"/>
          </a:xfrm>
        </p:grpSpPr>
        <p:sp>
          <p:nvSpPr>
            <p:cNvPr id="49" name="Oval 48">
              <a:extLst>
                <a:ext uri="{FF2B5EF4-FFF2-40B4-BE49-F238E27FC236}">
                  <a16:creationId xmlns:a16="http://schemas.microsoft.com/office/drawing/2014/main" id="{26B2836E-C0D8-4DC2-8216-4B9968F2E05C}"/>
                </a:ext>
              </a:extLst>
            </p:cNvPr>
            <p:cNvSpPr/>
            <p:nvPr/>
          </p:nvSpPr>
          <p:spPr>
            <a:xfrm>
              <a:off x="1819282" y="5372445"/>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0" name="Graphic 49" descr="Vlog outline">
              <a:extLst>
                <a:ext uri="{FF2B5EF4-FFF2-40B4-BE49-F238E27FC236}">
                  <a16:creationId xmlns:a16="http://schemas.microsoft.com/office/drawing/2014/main" id="{F9F3C39F-C224-4BD2-81BD-9E17347C3399}"/>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894137" y="5443566"/>
              <a:ext cx="805042" cy="805042"/>
            </a:xfrm>
            <a:prstGeom prst="rect">
              <a:avLst/>
            </a:prstGeom>
          </p:spPr>
        </p:pic>
      </p:grpSp>
      <p:sp>
        <p:nvSpPr>
          <p:cNvPr id="56" name="Oval 55">
            <a:extLst>
              <a:ext uri="{FF2B5EF4-FFF2-40B4-BE49-F238E27FC236}">
                <a16:creationId xmlns:a16="http://schemas.microsoft.com/office/drawing/2014/main" id="{18D032D0-9BED-4FE9-BB88-4EE3837D4652}"/>
              </a:ext>
            </a:extLst>
          </p:cNvPr>
          <p:cNvSpPr/>
          <p:nvPr/>
        </p:nvSpPr>
        <p:spPr>
          <a:xfrm>
            <a:off x="8512818" y="4738466"/>
            <a:ext cx="914400" cy="914400"/>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 name="Graphic 4" descr="Smart Phone outline">
            <a:extLst>
              <a:ext uri="{FF2B5EF4-FFF2-40B4-BE49-F238E27FC236}">
                <a16:creationId xmlns:a16="http://schemas.microsoft.com/office/drawing/2014/main" id="{02336EEF-9A07-452F-8081-40565F7FC3EC}"/>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8589665" y="4813381"/>
            <a:ext cx="764569" cy="764569"/>
          </a:xfrm>
          <a:prstGeom prst="rect">
            <a:avLst/>
          </a:prstGeom>
        </p:spPr>
      </p:pic>
      <p:sp>
        <p:nvSpPr>
          <p:cNvPr id="38" name="TextBox 37">
            <a:extLst>
              <a:ext uri="{FF2B5EF4-FFF2-40B4-BE49-F238E27FC236}">
                <a16:creationId xmlns:a16="http://schemas.microsoft.com/office/drawing/2014/main" id="{DB0FB00C-0876-4F7A-A62C-2D62292AEAED}"/>
              </a:ext>
            </a:extLst>
          </p:cNvPr>
          <p:cNvSpPr txBox="1"/>
          <p:nvPr/>
        </p:nvSpPr>
        <p:spPr>
          <a:xfrm>
            <a:off x="5945106" y="194873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MARKETING</a:t>
            </a:r>
          </a:p>
        </p:txBody>
      </p:sp>
      <p:sp>
        <p:nvSpPr>
          <p:cNvPr id="39" name="TextBox 38">
            <a:extLst>
              <a:ext uri="{FF2B5EF4-FFF2-40B4-BE49-F238E27FC236}">
                <a16:creationId xmlns:a16="http://schemas.microsoft.com/office/drawing/2014/main" id="{3CC6BF76-2C77-48DE-8ED1-BDAF4077608E}"/>
              </a:ext>
            </a:extLst>
          </p:cNvPr>
          <p:cNvSpPr txBox="1"/>
          <p:nvPr/>
        </p:nvSpPr>
        <p:spPr>
          <a:xfrm>
            <a:off x="7018170" y="3681484"/>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a:ln>
                  <a:noFill/>
                </a:ln>
                <a:solidFill>
                  <a:srgbClr val="005E58"/>
                </a:solidFill>
                <a:effectLst/>
                <a:uLnTx/>
                <a:uFillTx/>
                <a:latin typeface="Arial" panose="020B0604020202020204"/>
                <a:ea typeface="+mn-ea"/>
                <a:cs typeface="+mn-cs"/>
              </a:rPr>
              <a:t>SERVICE</a:t>
            </a:r>
          </a:p>
        </p:txBody>
      </p:sp>
      <p:sp>
        <p:nvSpPr>
          <p:cNvPr id="41" name="TextBox 40">
            <a:extLst>
              <a:ext uri="{FF2B5EF4-FFF2-40B4-BE49-F238E27FC236}">
                <a16:creationId xmlns:a16="http://schemas.microsoft.com/office/drawing/2014/main" id="{FA9770B0-5AA4-4B62-98DC-025942B97162}"/>
              </a:ext>
            </a:extLst>
          </p:cNvPr>
          <p:cNvSpPr txBox="1"/>
          <p:nvPr/>
        </p:nvSpPr>
        <p:spPr>
          <a:xfrm>
            <a:off x="5945106" y="3100871"/>
            <a:ext cx="14551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1" i="0" u="none" strike="noStrike" kern="1200" cap="none" spc="0" normalizeH="0" baseline="0" noProof="0" dirty="0">
                <a:ln>
                  <a:noFill/>
                </a:ln>
                <a:solidFill>
                  <a:srgbClr val="005E58"/>
                </a:solidFill>
                <a:effectLst/>
                <a:uLnTx/>
                <a:uFillTx/>
                <a:latin typeface="Arial" panose="020B0604020202020204"/>
                <a:ea typeface="+mn-ea"/>
                <a:cs typeface="+mn-cs"/>
              </a:rPr>
              <a:t>SALES</a:t>
            </a:r>
          </a:p>
        </p:txBody>
      </p:sp>
    </p:spTree>
    <p:extLst>
      <p:ext uri="{BB962C8B-B14F-4D97-AF65-F5344CB8AC3E}">
        <p14:creationId xmlns:p14="http://schemas.microsoft.com/office/powerpoint/2010/main" val="311049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500" fill="hold"/>
                                        <p:tgtEl>
                                          <p:spTgt spid="29"/>
                                        </p:tgtEl>
                                        <p:attrNameLst>
                                          <p:attrName>ppt_x</p:attrName>
                                        </p:attrNameLst>
                                      </p:cBhvr>
                                      <p:tavLst>
                                        <p:tav tm="0">
                                          <p:val>
                                            <p:strVal val="#ppt_x"/>
                                          </p:val>
                                        </p:tav>
                                        <p:tav tm="100000">
                                          <p:val>
                                            <p:strVal val="#ppt_x"/>
                                          </p:val>
                                        </p:tav>
                                      </p:tavLst>
                                    </p:anim>
                                    <p:anim calcmode="lin" valueType="num">
                                      <p:cBhvr additive="base">
                                        <p:cTn id="20" dur="500" fill="hold"/>
                                        <p:tgtEl>
                                          <p:spTgt spid="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additive="base">
                                        <p:cTn id="23" dur="500" fill="hold"/>
                                        <p:tgtEl>
                                          <p:spTgt spid="35"/>
                                        </p:tgtEl>
                                        <p:attrNameLst>
                                          <p:attrName>ppt_x</p:attrName>
                                        </p:attrNameLst>
                                      </p:cBhvr>
                                      <p:tavLst>
                                        <p:tav tm="0">
                                          <p:val>
                                            <p:strVal val="#ppt_x"/>
                                          </p:val>
                                        </p:tav>
                                        <p:tav tm="100000">
                                          <p:val>
                                            <p:strVal val="#ppt_x"/>
                                          </p:val>
                                        </p:tav>
                                      </p:tavLst>
                                    </p:anim>
                                    <p:anim calcmode="lin" valueType="num">
                                      <p:cBhvr additive="base">
                                        <p:cTn id="24" dur="500" fill="hold"/>
                                        <p:tgtEl>
                                          <p:spTgt spid="3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6"/>
                                        </p:tgtEl>
                                        <p:attrNameLst>
                                          <p:attrName>style.visibility</p:attrName>
                                        </p:attrNameLst>
                                      </p:cBhvr>
                                      <p:to>
                                        <p:strVal val="visible"/>
                                      </p:to>
                                    </p:set>
                                    <p:anim calcmode="lin" valueType="num">
                                      <p:cBhvr additive="base">
                                        <p:cTn id="27" dur="500" fill="hold"/>
                                        <p:tgtEl>
                                          <p:spTgt spid="46"/>
                                        </p:tgtEl>
                                        <p:attrNameLst>
                                          <p:attrName>ppt_x</p:attrName>
                                        </p:attrNameLst>
                                      </p:cBhvr>
                                      <p:tavLst>
                                        <p:tav tm="0">
                                          <p:val>
                                            <p:strVal val="#ppt_x"/>
                                          </p:val>
                                        </p:tav>
                                        <p:tav tm="100000">
                                          <p:val>
                                            <p:strVal val="#ppt_x"/>
                                          </p:val>
                                        </p:tav>
                                      </p:tavLst>
                                    </p:anim>
                                    <p:anim calcmode="lin" valueType="num">
                                      <p:cBhvr additive="base">
                                        <p:cTn id="28" dur="500" fill="hold"/>
                                        <p:tgtEl>
                                          <p:spTgt spid="4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55"/>
                                        </p:tgtEl>
                                        <p:attrNameLst>
                                          <p:attrName>style.visibility</p:attrName>
                                        </p:attrNameLst>
                                      </p:cBhvr>
                                      <p:to>
                                        <p:strVal val="visible"/>
                                      </p:to>
                                    </p:set>
                                    <p:anim calcmode="lin" valueType="num">
                                      <p:cBhvr additive="base">
                                        <p:cTn id="35" dur="500" fill="hold"/>
                                        <p:tgtEl>
                                          <p:spTgt spid="55"/>
                                        </p:tgtEl>
                                        <p:attrNameLst>
                                          <p:attrName>ppt_x</p:attrName>
                                        </p:attrNameLst>
                                      </p:cBhvr>
                                      <p:tavLst>
                                        <p:tav tm="0">
                                          <p:val>
                                            <p:strVal val="#ppt_x"/>
                                          </p:val>
                                        </p:tav>
                                        <p:tav tm="100000">
                                          <p:val>
                                            <p:strVal val="#ppt_x"/>
                                          </p:val>
                                        </p:tav>
                                      </p:tavLst>
                                    </p:anim>
                                    <p:anim calcmode="lin" valueType="num">
                                      <p:cBhvr additive="base">
                                        <p:cTn id="36" dur="500" fill="hold"/>
                                        <p:tgtEl>
                                          <p:spTgt spid="5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additive="base">
                                        <p:cTn id="51" dur="500" fill="hold"/>
                                        <p:tgtEl>
                                          <p:spTgt spid="10"/>
                                        </p:tgtEl>
                                        <p:attrNameLst>
                                          <p:attrName>ppt_x</p:attrName>
                                        </p:attrNameLst>
                                      </p:cBhvr>
                                      <p:tavLst>
                                        <p:tav tm="0">
                                          <p:val>
                                            <p:strVal val="#ppt_x"/>
                                          </p:val>
                                        </p:tav>
                                        <p:tav tm="100000">
                                          <p:val>
                                            <p:strVal val="#ppt_x"/>
                                          </p:val>
                                        </p:tav>
                                      </p:tavLst>
                                    </p:anim>
                                    <p:anim calcmode="lin" valueType="num">
                                      <p:cBhvr additive="base">
                                        <p:cTn id="52" dur="500" fill="hold"/>
                                        <p:tgtEl>
                                          <p:spTgt spid="1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additive="base">
                                        <p:cTn id="55" dur="500" fill="hold"/>
                                        <p:tgtEl>
                                          <p:spTgt spid="11"/>
                                        </p:tgtEl>
                                        <p:attrNameLst>
                                          <p:attrName>ppt_x</p:attrName>
                                        </p:attrNameLst>
                                      </p:cBhvr>
                                      <p:tavLst>
                                        <p:tav tm="0">
                                          <p:val>
                                            <p:strVal val="#ppt_x"/>
                                          </p:val>
                                        </p:tav>
                                        <p:tav tm="100000">
                                          <p:val>
                                            <p:strVal val="#ppt_x"/>
                                          </p:val>
                                        </p:tav>
                                      </p:tavLst>
                                    </p:anim>
                                    <p:anim calcmode="lin" valueType="num">
                                      <p:cBhvr additive="base">
                                        <p:cTn id="56" dur="500" fill="hold"/>
                                        <p:tgtEl>
                                          <p:spTgt spid="11"/>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ppt_x"/>
                                          </p:val>
                                        </p:tav>
                                        <p:tav tm="100000">
                                          <p:val>
                                            <p:strVal val="#ppt_x"/>
                                          </p:val>
                                        </p:tav>
                                      </p:tavLst>
                                    </p:anim>
                                    <p:anim calcmode="lin" valueType="num">
                                      <p:cBhvr additive="base">
                                        <p:cTn id="60" dur="500" fill="hold"/>
                                        <p:tgtEl>
                                          <p:spTgt spid="23"/>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24"/>
                                        </p:tgtEl>
                                        <p:attrNameLst>
                                          <p:attrName>style.visibility</p:attrName>
                                        </p:attrNameLst>
                                      </p:cBhvr>
                                      <p:to>
                                        <p:strVal val="visible"/>
                                      </p:to>
                                    </p:set>
                                    <p:anim calcmode="lin" valueType="num">
                                      <p:cBhvr additive="base">
                                        <p:cTn id="63" dur="500" fill="hold"/>
                                        <p:tgtEl>
                                          <p:spTgt spid="24"/>
                                        </p:tgtEl>
                                        <p:attrNameLst>
                                          <p:attrName>ppt_x</p:attrName>
                                        </p:attrNameLst>
                                      </p:cBhvr>
                                      <p:tavLst>
                                        <p:tav tm="0">
                                          <p:val>
                                            <p:strVal val="#ppt_x"/>
                                          </p:val>
                                        </p:tav>
                                        <p:tav tm="100000">
                                          <p:val>
                                            <p:strVal val="#ppt_x"/>
                                          </p:val>
                                        </p:tav>
                                      </p:tavLst>
                                    </p:anim>
                                    <p:anim calcmode="lin" valueType="num">
                                      <p:cBhvr additive="base">
                                        <p:cTn id="64" dur="500" fill="hold"/>
                                        <p:tgtEl>
                                          <p:spTgt spid="24"/>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56"/>
                                        </p:tgtEl>
                                        <p:attrNameLst>
                                          <p:attrName>style.visibility</p:attrName>
                                        </p:attrNameLst>
                                      </p:cBhvr>
                                      <p:to>
                                        <p:strVal val="visible"/>
                                      </p:to>
                                    </p:set>
                                    <p:anim calcmode="lin" valueType="num">
                                      <p:cBhvr additive="base">
                                        <p:cTn id="67" dur="500" fill="hold"/>
                                        <p:tgtEl>
                                          <p:spTgt spid="56"/>
                                        </p:tgtEl>
                                        <p:attrNameLst>
                                          <p:attrName>ppt_x</p:attrName>
                                        </p:attrNameLst>
                                      </p:cBhvr>
                                      <p:tavLst>
                                        <p:tav tm="0">
                                          <p:val>
                                            <p:strVal val="#ppt_x"/>
                                          </p:val>
                                        </p:tav>
                                        <p:tav tm="100000">
                                          <p:val>
                                            <p:strVal val="#ppt_x"/>
                                          </p:val>
                                        </p:tav>
                                      </p:tavLst>
                                    </p:anim>
                                    <p:anim calcmode="lin" valueType="num">
                                      <p:cBhvr additive="base">
                                        <p:cTn id="68" dur="500" fill="hold"/>
                                        <p:tgtEl>
                                          <p:spTgt spid="5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5"/>
                                        </p:tgtEl>
                                        <p:attrNameLst>
                                          <p:attrName>style.visibility</p:attrName>
                                        </p:attrNameLst>
                                      </p:cBhvr>
                                      <p:to>
                                        <p:strVal val="visible"/>
                                      </p:to>
                                    </p:set>
                                    <p:anim calcmode="lin" valueType="num">
                                      <p:cBhvr additive="base">
                                        <p:cTn id="71" dur="500" fill="hold"/>
                                        <p:tgtEl>
                                          <p:spTgt spid="5"/>
                                        </p:tgtEl>
                                        <p:attrNameLst>
                                          <p:attrName>ppt_x</p:attrName>
                                        </p:attrNameLst>
                                      </p:cBhvr>
                                      <p:tavLst>
                                        <p:tav tm="0">
                                          <p:val>
                                            <p:strVal val="#ppt_x"/>
                                          </p:val>
                                        </p:tav>
                                        <p:tav tm="100000">
                                          <p:val>
                                            <p:strVal val="#ppt_x"/>
                                          </p:val>
                                        </p:tav>
                                      </p:tavLst>
                                    </p:anim>
                                    <p:anim calcmode="lin" valueType="num">
                                      <p:cBhvr additive="base">
                                        <p:cTn id="7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2" grpId="0"/>
      <p:bldP spid="25" grpId="0"/>
      <p:bldP spid="29" grpId="0"/>
      <p:bldP spid="35" grpId="0"/>
      <p:bldP spid="46" grpId="0"/>
      <p:bldP spid="47" grpId="0"/>
      <p:bldP spid="55" grpId="0"/>
      <p:bldP spid="5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5D4257-A211-D04A-9682-30C6FD17A4B8}"/>
              </a:ext>
            </a:extLst>
          </p:cNvPr>
          <p:cNvPicPr>
            <a:picLocks noChangeAspect="1"/>
          </p:cNvPicPr>
          <p:nvPr/>
        </p:nvPicPr>
        <p:blipFill>
          <a:blip r:embed="rId3">
            <a:grayscl/>
          </a:blip>
          <a:stretch>
            <a:fillRect/>
          </a:stretch>
        </p:blipFill>
        <p:spPr>
          <a:xfrm>
            <a:off x="552608" y="298360"/>
            <a:ext cx="3150712" cy="1580923"/>
          </a:xfrm>
          <a:prstGeom prst="rect">
            <a:avLst/>
          </a:prstGeom>
        </p:spPr>
      </p:pic>
      <p:pic>
        <p:nvPicPr>
          <p:cNvPr id="6" name="Picture 5">
            <a:extLst>
              <a:ext uri="{FF2B5EF4-FFF2-40B4-BE49-F238E27FC236}">
                <a16:creationId xmlns:a16="http://schemas.microsoft.com/office/drawing/2014/main" id="{2DA1D48E-D9DE-B940-96D5-22374BE5094D}"/>
              </a:ext>
            </a:extLst>
          </p:cNvPr>
          <p:cNvPicPr>
            <a:picLocks noChangeAspect="1"/>
          </p:cNvPicPr>
          <p:nvPr/>
        </p:nvPicPr>
        <p:blipFill>
          <a:blip r:embed="rId4">
            <a:grayscl/>
          </a:blip>
          <a:stretch>
            <a:fillRect/>
          </a:stretch>
        </p:blipFill>
        <p:spPr>
          <a:xfrm>
            <a:off x="4254042" y="688491"/>
            <a:ext cx="2380139" cy="625764"/>
          </a:xfrm>
          <a:prstGeom prst="rect">
            <a:avLst/>
          </a:prstGeom>
        </p:spPr>
      </p:pic>
      <p:pic>
        <p:nvPicPr>
          <p:cNvPr id="7" name="Picture 6">
            <a:extLst>
              <a:ext uri="{FF2B5EF4-FFF2-40B4-BE49-F238E27FC236}">
                <a16:creationId xmlns:a16="http://schemas.microsoft.com/office/drawing/2014/main" id="{741F54D1-F01D-A345-97AD-7D279715AD62}"/>
              </a:ext>
            </a:extLst>
          </p:cNvPr>
          <p:cNvPicPr>
            <a:picLocks noChangeAspect="1"/>
          </p:cNvPicPr>
          <p:nvPr/>
        </p:nvPicPr>
        <p:blipFill>
          <a:blip r:embed="rId5">
            <a:grayscl/>
          </a:blip>
          <a:stretch>
            <a:fillRect/>
          </a:stretch>
        </p:blipFill>
        <p:spPr>
          <a:xfrm>
            <a:off x="7541101" y="684947"/>
            <a:ext cx="2940209" cy="629308"/>
          </a:xfrm>
          <a:prstGeom prst="rect">
            <a:avLst/>
          </a:prstGeom>
        </p:spPr>
      </p:pic>
      <p:pic>
        <p:nvPicPr>
          <p:cNvPr id="8" name="Picture 7">
            <a:extLst>
              <a:ext uri="{FF2B5EF4-FFF2-40B4-BE49-F238E27FC236}">
                <a16:creationId xmlns:a16="http://schemas.microsoft.com/office/drawing/2014/main" id="{146D38E0-F1EC-A34A-A41E-F9875A400413}"/>
              </a:ext>
            </a:extLst>
          </p:cNvPr>
          <p:cNvPicPr>
            <a:picLocks noChangeAspect="1"/>
          </p:cNvPicPr>
          <p:nvPr/>
        </p:nvPicPr>
        <p:blipFill>
          <a:blip r:embed="rId6">
            <a:grayscl/>
          </a:blip>
          <a:stretch>
            <a:fillRect/>
          </a:stretch>
        </p:blipFill>
        <p:spPr>
          <a:xfrm>
            <a:off x="4329142" y="1854630"/>
            <a:ext cx="3075751" cy="958215"/>
          </a:xfrm>
          <a:prstGeom prst="rect">
            <a:avLst/>
          </a:prstGeom>
        </p:spPr>
      </p:pic>
      <p:pic>
        <p:nvPicPr>
          <p:cNvPr id="9" name="Picture 8">
            <a:extLst>
              <a:ext uri="{FF2B5EF4-FFF2-40B4-BE49-F238E27FC236}">
                <a16:creationId xmlns:a16="http://schemas.microsoft.com/office/drawing/2014/main" id="{E886AEBB-682F-8942-AECB-DE926DAA2C85}"/>
              </a:ext>
            </a:extLst>
          </p:cNvPr>
          <p:cNvPicPr>
            <a:picLocks noChangeAspect="1"/>
          </p:cNvPicPr>
          <p:nvPr/>
        </p:nvPicPr>
        <p:blipFill>
          <a:blip r:embed="rId7">
            <a:grayscl/>
          </a:blip>
          <a:stretch>
            <a:fillRect/>
          </a:stretch>
        </p:blipFill>
        <p:spPr>
          <a:xfrm>
            <a:off x="552608" y="3641407"/>
            <a:ext cx="3048000" cy="809625"/>
          </a:xfrm>
          <a:prstGeom prst="rect">
            <a:avLst/>
          </a:prstGeom>
        </p:spPr>
      </p:pic>
      <p:pic>
        <p:nvPicPr>
          <p:cNvPr id="10" name="Picture 9">
            <a:extLst>
              <a:ext uri="{FF2B5EF4-FFF2-40B4-BE49-F238E27FC236}">
                <a16:creationId xmlns:a16="http://schemas.microsoft.com/office/drawing/2014/main" id="{2BD06F32-1C3E-BA43-862E-011C2A84685B}"/>
              </a:ext>
            </a:extLst>
          </p:cNvPr>
          <p:cNvPicPr>
            <a:picLocks noChangeAspect="1"/>
          </p:cNvPicPr>
          <p:nvPr/>
        </p:nvPicPr>
        <p:blipFill>
          <a:blip r:embed="rId8">
            <a:grayscl/>
          </a:blip>
          <a:stretch>
            <a:fillRect/>
          </a:stretch>
        </p:blipFill>
        <p:spPr>
          <a:xfrm>
            <a:off x="4611211" y="3038475"/>
            <a:ext cx="2190750" cy="1428750"/>
          </a:xfrm>
          <a:prstGeom prst="rect">
            <a:avLst/>
          </a:prstGeom>
        </p:spPr>
      </p:pic>
      <p:pic>
        <p:nvPicPr>
          <p:cNvPr id="11" name="Picture 10">
            <a:extLst>
              <a:ext uri="{FF2B5EF4-FFF2-40B4-BE49-F238E27FC236}">
                <a16:creationId xmlns:a16="http://schemas.microsoft.com/office/drawing/2014/main" id="{A864834D-0335-1344-9089-45B1A3C28D62}"/>
              </a:ext>
            </a:extLst>
          </p:cNvPr>
          <p:cNvPicPr>
            <a:picLocks noChangeAspect="1"/>
          </p:cNvPicPr>
          <p:nvPr/>
        </p:nvPicPr>
        <p:blipFill>
          <a:blip r:embed="rId9">
            <a:grayscl/>
          </a:blip>
          <a:stretch>
            <a:fillRect/>
          </a:stretch>
        </p:blipFill>
        <p:spPr>
          <a:xfrm>
            <a:off x="7799532" y="1679463"/>
            <a:ext cx="3393310" cy="1696655"/>
          </a:xfrm>
          <a:prstGeom prst="rect">
            <a:avLst/>
          </a:prstGeom>
        </p:spPr>
      </p:pic>
      <p:pic>
        <p:nvPicPr>
          <p:cNvPr id="12" name="Picture 11">
            <a:extLst>
              <a:ext uri="{FF2B5EF4-FFF2-40B4-BE49-F238E27FC236}">
                <a16:creationId xmlns:a16="http://schemas.microsoft.com/office/drawing/2014/main" id="{F3D16AA5-65F4-344F-A963-BB60B1DAFFED}"/>
              </a:ext>
            </a:extLst>
          </p:cNvPr>
          <p:cNvPicPr>
            <a:picLocks noChangeAspect="1"/>
          </p:cNvPicPr>
          <p:nvPr/>
        </p:nvPicPr>
        <p:blipFill>
          <a:blip r:embed="rId10">
            <a:grayscl/>
          </a:blip>
          <a:stretch>
            <a:fillRect/>
          </a:stretch>
        </p:blipFill>
        <p:spPr>
          <a:xfrm>
            <a:off x="552608" y="4593642"/>
            <a:ext cx="2686050" cy="1337452"/>
          </a:xfrm>
          <a:prstGeom prst="rect">
            <a:avLst/>
          </a:prstGeom>
        </p:spPr>
      </p:pic>
      <p:pic>
        <p:nvPicPr>
          <p:cNvPr id="13" name="Picture 12">
            <a:extLst>
              <a:ext uri="{FF2B5EF4-FFF2-40B4-BE49-F238E27FC236}">
                <a16:creationId xmlns:a16="http://schemas.microsoft.com/office/drawing/2014/main" id="{42BDC053-F65F-1046-BFBA-37916A7BA3E6}"/>
              </a:ext>
            </a:extLst>
          </p:cNvPr>
          <p:cNvPicPr>
            <a:picLocks noChangeAspect="1"/>
          </p:cNvPicPr>
          <p:nvPr/>
        </p:nvPicPr>
        <p:blipFill>
          <a:blip r:embed="rId11">
            <a:grayscl/>
          </a:blip>
          <a:stretch>
            <a:fillRect/>
          </a:stretch>
        </p:blipFill>
        <p:spPr>
          <a:xfrm>
            <a:off x="4611211" y="4593642"/>
            <a:ext cx="2349139" cy="1456466"/>
          </a:xfrm>
          <a:prstGeom prst="rect">
            <a:avLst/>
          </a:prstGeom>
        </p:spPr>
      </p:pic>
      <p:pic>
        <p:nvPicPr>
          <p:cNvPr id="14" name="Picture 2" descr="A picture containing text&#10;&#10;Description generated with high confidence">
            <a:extLst>
              <a:ext uri="{FF2B5EF4-FFF2-40B4-BE49-F238E27FC236}">
                <a16:creationId xmlns:a16="http://schemas.microsoft.com/office/drawing/2014/main" id="{D2D75A84-FF17-7C49-BDF0-61349A44A37C}"/>
              </a:ext>
            </a:extLst>
          </p:cNvPr>
          <p:cNvPicPr>
            <a:picLocks noChangeAspect="1"/>
          </p:cNvPicPr>
          <p:nvPr/>
        </p:nvPicPr>
        <p:blipFill>
          <a:blip r:embed="rId12">
            <a:grayscl/>
          </a:blip>
          <a:stretch>
            <a:fillRect/>
          </a:stretch>
        </p:blipFill>
        <p:spPr>
          <a:xfrm>
            <a:off x="8352215" y="4523178"/>
            <a:ext cx="2741979" cy="1491125"/>
          </a:xfrm>
          <a:prstGeom prst="rect">
            <a:avLst/>
          </a:prstGeom>
        </p:spPr>
      </p:pic>
      <p:pic>
        <p:nvPicPr>
          <p:cNvPr id="15" name="Picture 7" descr="A picture containing object&#10;&#10;Description generated with high confidence">
            <a:extLst>
              <a:ext uri="{FF2B5EF4-FFF2-40B4-BE49-F238E27FC236}">
                <a16:creationId xmlns:a16="http://schemas.microsoft.com/office/drawing/2014/main" id="{707D3522-1D9D-8745-B57F-7801B66D0B26}"/>
              </a:ext>
            </a:extLst>
          </p:cNvPr>
          <p:cNvPicPr>
            <a:picLocks noChangeAspect="1"/>
          </p:cNvPicPr>
          <p:nvPr/>
        </p:nvPicPr>
        <p:blipFill>
          <a:blip r:embed="rId13">
            <a:grayscl/>
          </a:blip>
          <a:stretch>
            <a:fillRect/>
          </a:stretch>
        </p:blipFill>
        <p:spPr>
          <a:xfrm>
            <a:off x="702990" y="1983580"/>
            <a:ext cx="2897380" cy="774706"/>
          </a:xfrm>
          <a:prstGeom prst="rect">
            <a:avLst/>
          </a:prstGeom>
        </p:spPr>
      </p:pic>
      <p:pic>
        <p:nvPicPr>
          <p:cNvPr id="16" name="Picture 15">
            <a:extLst>
              <a:ext uri="{FF2B5EF4-FFF2-40B4-BE49-F238E27FC236}">
                <a16:creationId xmlns:a16="http://schemas.microsoft.com/office/drawing/2014/main" id="{B967589D-BDA9-FD42-8541-A2D36FC52994}"/>
              </a:ext>
            </a:extLst>
          </p:cNvPr>
          <p:cNvPicPr>
            <a:picLocks noChangeAspect="1"/>
          </p:cNvPicPr>
          <p:nvPr/>
        </p:nvPicPr>
        <p:blipFill>
          <a:blip r:embed="rId14">
            <a:grayscl/>
          </a:blip>
          <a:stretch>
            <a:fillRect/>
          </a:stretch>
        </p:blipFill>
        <p:spPr>
          <a:xfrm>
            <a:off x="8950573" y="3010152"/>
            <a:ext cx="1484831" cy="1485492"/>
          </a:xfrm>
          <a:prstGeom prst="rect">
            <a:avLst/>
          </a:prstGeom>
        </p:spPr>
      </p:pic>
    </p:spTree>
    <p:extLst>
      <p:ext uri="{BB962C8B-B14F-4D97-AF65-F5344CB8AC3E}">
        <p14:creationId xmlns:p14="http://schemas.microsoft.com/office/powerpoint/2010/main" val="32748436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E667D-43A0-44C4-AD1D-A187FF91E703}"/>
              </a:ext>
            </a:extLst>
          </p:cNvPr>
          <p:cNvSpPr>
            <a:spLocks noGrp="1"/>
          </p:cNvSpPr>
          <p:nvPr>
            <p:ph type="title"/>
          </p:nvPr>
        </p:nvSpPr>
        <p:spPr/>
        <p:txBody>
          <a:bodyPr/>
          <a:lstStyle/>
          <a:p>
            <a:r>
              <a:rPr lang="en-US" dirty="0"/>
              <a:t>Key findings from the Survey</a:t>
            </a:r>
          </a:p>
        </p:txBody>
      </p:sp>
      <p:sp>
        <p:nvSpPr>
          <p:cNvPr id="3" name="Content Placeholder 2">
            <a:extLst>
              <a:ext uri="{FF2B5EF4-FFF2-40B4-BE49-F238E27FC236}">
                <a16:creationId xmlns:a16="http://schemas.microsoft.com/office/drawing/2014/main" id="{2BDA4D7B-15E0-456C-9E0A-D35D9AD88D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169235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3A24F-9B6E-4D99-8670-CF1984B96C61}"/>
              </a:ext>
            </a:extLst>
          </p:cNvPr>
          <p:cNvSpPr>
            <a:spLocks noGrp="1"/>
          </p:cNvSpPr>
          <p:nvPr>
            <p:ph type="title"/>
          </p:nvPr>
        </p:nvSpPr>
        <p:spPr>
          <a:xfrm>
            <a:off x="838200" y="426541"/>
            <a:ext cx="10515600" cy="2275078"/>
          </a:xfrm>
        </p:spPr>
        <p:txBody>
          <a:bodyPr>
            <a:normAutofit/>
          </a:bodyPr>
          <a:lstStyle/>
          <a:p>
            <a:pPr algn="ctr"/>
            <a:r>
              <a:rPr lang="nb-NO" sz="5400" dirty="0">
                <a:latin typeface="Arial Black" panose="020B0A04020102020204" pitchFamily="34" charset="0"/>
              </a:rPr>
              <a:t>EVERYTHING YOU NEED</a:t>
            </a:r>
            <a:br>
              <a:rPr lang="nb-NO" sz="5400" dirty="0">
                <a:latin typeface="Arial Black" panose="020B0A04020102020204" pitchFamily="34" charset="0"/>
              </a:rPr>
            </a:br>
            <a:r>
              <a:rPr lang="nb-NO" sz="5400" dirty="0">
                <a:latin typeface="Arial Black" panose="020B0A04020102020204" pitchFamily="34" charset="0"/>
              </a:rPr>
              <a:t>IN ONE PLACE</a:t>
            </a:r>
            <a:endParaRPr lang="en-US" sz="5400" b="0" dirty="0">
              <a:latin typeface="Arial Black" panose="020B0A04020102020204" pitchFamily="34" charset="0"/>
            </a:endParaRPr>
          </a:p>
        </p:txBody>
      </p:sp>
      <p:pic>
        <p:nvPicPr>
          <p:cNvPr id="1038" name="Picture 14">
            <a:extLst>
              <a:ext uri="{FF2B5EF4-FFF2-40B4-BE49-F238E27FC236}">
                <a16:creationId xmlns:a16="http://schemas.microsoft.com/office/drawing/2014/main" id="{8E3682FC-9907-490B-8841-AAB5E124C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37238" y="3022170"/>
            <a:ext cx="3390345" cy="339034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9D4F7EBC-06C2-4847-BCDE-399C426B2C0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23" y="3250158"/>
            <a:ext cx="2643187" cy="2643187"/>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73A514A7-0DBB-4896-9977-025E615A7922}"/>
              </a:ext>
            </a:extLst>
          </p:cNvPr>
          <p:cNvGrpSpPr/>
          <p:nvPr/>
        </p:nvGrpSpPr>
        <p:grpSpPr>
          <a:xfrm>
            <a:off x="4599033" y="625641"/>
            <a:ext cx="2908671" cy="5267703"/>
            <a:chOff x="3914482" y="1140240"/>
            <a:chExt cx="2819400" cy="5382900"/>
          </a:xfrm>
        </p:grpSpPr>
        <p:pic>
          <p:nvPicPr>
            <p:cNvPr id="4098" name="Picture 2">
              <a:extLst>
                <a:ext uri="{FF2B5EF4-FFF2-40B4-BE49-F238E27FC236}">
                  <a16:creationId xmlns:a16="http://schemas.microsoft.com/office/drawing/2014/main" id="{323672DE-8BC4-462F-9E87-879DE1E965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9062"/>
            <a:stretch/>
          </p:blipFill>
          <p:spPr bwMode="auto">
            <a:xfrm>
              <a:off x="3914482" y="4401446"/>
              <a:ext cx="2819400" cy="212169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C333A45-567F-46BA-86B6-FE89FC38198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068"/>
            <a:stretch/>
          </p:blipFill>
          <p:spPr bwMode="auto">
            <a:xfrm>
              <a:off x="3914482" y="1140240"/>
              <a:ext cx="2819400" cy="383583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2588011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 name="Group 105">
            <a:extLst>
              <a:ext uri="{FF2B5EF4-FFF2-40B4-BE49-F238E27FC236}">
                <a16:creationId xmlns:a16="http://schemas.microsoft.com/office/drawing/2014/main" id="{EB415AB6-E273-4B08-8B6A-6D852DEE2053}"/>
              </a:ext>
            </a:extLst>
          </p:cNvPr>
          <p:cNvGrpSpPr/>
          <p:nvPr/>
        </p:nvGrpSpPr>
        <p:grpSpPr>
          <a:xfrm>
            <a:off x="590092" y="2046138"/>
            <a:ext cx="11729776" cy="8798314"/>
            <a:chOff x="288774" y="557714"/>
            <a:chExt cx="11729776" cy="8798314"/>
          </a:xfrm>
        </p:grpSpPr>
        <p:sp>
          <p:nvSpPr>
            <p:cNvPr id="107" name="Oval 106">
              <a:extLst>
                <a:ext uri="{FF2B5EF4-FFF2-40B4-BE49-F238E27FC236}">
                  <a16:creationId xmlns:a16="http://schemas.microsoft.com/office/drawing/2014/main" id="{C7BDD7CD-7EA3-421F-8E22-B07A209AEFBA}"/>
                </a:ext>
              </a:extLst>
            </p:cNvPr>
            <p:cNvSpPr/>
            <p:nvPr/>
          </p:nvSpPr>
          <p:spPr>
            <a:xfrm>
              <a:off x="1065414" y="557714"/>
              <a:ext cx="9626031" cy="8798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8" name="Oval 107">
              <a:extLst>
                <a:ext uri="{FF2B5EF4-FFF2-40B4-BE49-F238E27FC236}">
                  <a16:creationId xmlns:a16="http://schemas.microsoft.com/office/drawing/2014/main" id="{C40D38CE-7709-4AE0-8A08-E7899A038347}"/>
                </a:ext>
              </a:extLst>
            </p:cNvPr>
            <p:cNvSpPr/>
            <p:nvPr/>
          </p:nvSpPr>
          <p:spPr>
            <a:xfrm>
              <a:off x="1500554" y="944545"/>
              <a:ext cx="8799005" cy="7770996"/>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109">
              <a:extLst>
                <a:ext uri="{FF2B5EF4-FFF2-40B4-BE49-F238E27FC236}">
                  <a16:creationId xmlns:a16="http://schemas.microsoft.com/office/drawing/2014/main" id="{430C179C-1B26-43FF-854D-91A39EAE14C1}"/>
                </a:ext>
              </a:extLst>
            </p:cNvPr>
            <p:cNvSpPr/>
            <p:nvPr/>
          </p:nvSpPr>
          <p:spPr>
            <a:xfrm>
              <a:off x="288774" y="4652917"/>
              <a:ext cx="11729776" cy="311334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292" name="Group 291">
            <a:extLst>
              <a:ext uri="{FF2B5EF4-FFF2-40B4-BE49-F238E27FC236}">
                <a16:creationId xmlns:a16="http://schemas.microsoft.com/office/drawing/2014/main" id="{D935814D-DF20-4182-9E4E-C470C15E09ED}"/>
              </a:ext>
            </a:extLst>
          </p:cNvPr>
          <p:cNvGrpSpPr>
            <a:grpSpLocks noChangeAspect="1"/>
          </p:cNvGrpSpPr>
          <p:nvPr/>
        </p:nvGrpSpPr>
        <p:grpSpPr>
          <a:xfrm>
            <a:off x="4201513" y="3563836"/>
            <a:ext cx="3693742" cy="3074529"/>
            <a:chOff x="3103687" y="1074827"/>
            <a:chExt cx="5615351" cy="4708346"/>
          </a:xfrm>
        </p:grpSpPr>
        <p:sp>
          <p:nvSpPr>
            <p:cNvPr id="5" name="Rectangle: Rounded Corners 4">
              <a:extLst>
                <a:ext uri="{FF2B5EF4-FFF2-40B4-BE49-F238E27FC236}">
                  <a16:creationId xmlns:a16="http://schemas.microsoft.com/office/drawing/2014/main" id="{9406AC4E-31A9-4F7C-8745-C4335C454715}"/>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Top Corners Rounded 6">
              <a:extLst>
                <a:ext uri="{FF2B5EF4-FFF2-40B4-BE49-F238E27FC236}">
                  <a16:creationId xmlns:a16="http://schemas.microsoft.com/office/drawing/2014/main" id="{AB0429BF-A0AB-4DE7-AE44-E677E01FBDD7}"/>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Top Corners Rounded 11">
              <a:extLst>
                <a:ext uri="{FF2B5EF4-FFF2-40B4-BE49-F238E27FC236}">
                  <a16:creationId xmlns:a16="http://schemas.microsoft.com/office/drawing/2014/main" id="{69D07E17-8D9A-4A59-A3C5-9CE5240C44FD}"/>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Flowchart: Connector 12">
              <a:extLst>
                <a:ext uri="{FF2B5EF4-FFF2-40B4-BE49-F238E27FC236}">
                  <a16:creationId xmlns:a16="http://schemas.microsoft.com/office/drawing/2014/main" id="{0870052C-8BD6-4B78-B439-D79209D93DA1}"/>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Flowchart: Manual Operation 13">
              <a:extLst>
                <a:ext uri="{FF2B5EF4-FFF2-40B4-BE49-F238E27FC236}">
                  <a16:creationId xmlns:a16="http://schemas.microsoft.com/office/drawing/2014/main" id="{9176BF94-54A1-4155-8D0F-64A1AB479568}"/>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ktangel 58">
              <a:extLst>
                <a:ext uri="{FF2B5EF4-FFF2-40B4-BE49-F238E27FC236}">
                  <a16:creationId xmlns:a16="http://schemas.microsoft.com/office/drawing/2014/main" id="{4859F8BB-B749-46FC-A22F-779784716395}"/>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1" name="Rektangel 32">
              <a:extLst>
                <a:ext uri="{FF2B5EF4-FFF2-40B4-BE49-F238E27FC236}">
                  <a16:creationId xmlns:a16="http://schemas.microsoft.com/office/drawing/2014/main" id="{5759A08D-F869-42A0-A15B-8D527CE6E002}"/>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CRM</a:t>
              </a:r>
            </a:p>
          </p:txBody>
        </p:sp>
        <p:cxnSp>
          <p:nvCxnSpPr>
            <p:cNvPr id="72" name="Rett linje 51">
              <a:extLst>
                <a:ext uri="{FF2B5EF4-FFF2-40B4-BE49-F238E27FC236}">
                  <a16:creationId xmlns:a16="http://schemas.microsoft.com/office/drawing/2014/main" id="{A6A75F3D-72C9-4B8F-87FC-31788352131C}"/>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6" name="Rett linje 51">
              <a:extLst>
                <a:ext uri="{FF2B5EF4-FFF2-40B4-BE49-F238E27FC236}">
                  <a16:creationId xmlns:a16="http://schemas.microsoft.com/office/drawing/2014/main" id="{05D76EDE-A8C9-42C4-9FBF-58D177F92EC8}"/>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77" name="Rett linje 51">
              <a:extLst>
                <a:ext uri="{FF2B5EF4-FFF2-40B4-BE49-F238E27FC236}">
                  <a16:creationId xmlns:a16="http://schemas.microsoft.com/office/drawing/2014/main" id="{8FB2B7A2-F1E3-4FA7-AE7C-2FCE1F48B174}"/>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79" name="Grafikk 5" descr="By med heldekkende fyll">
              <a:extLst>
                <a:ext uri="{FF2B5EF4-FFF2-40B4-BE49-F238E27FC236}">
                  <a16:creationId xmlns:a16="http://schemas.microsoft.com/office/drawing/2014/main" id="{4C7AC59F-DF3A-4F6F-BDC4-982EA42B296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00629" y="1875406"/>
              <a:ext cx="485000" cy="485000"/>
            </a:xfrm>
            <a:prstGeom prst="rect">
              <a:avLst/>
            </a:prstGeom>
          </p:spPr>
        </p:pic>
        <p:pic>
          <p:nvPicPr>
            <p:cNvPr id="109" name="Grafikk 119" descr="Bruker med heldekkende fyll">
              <a:extLst>
                <a:ext uri="{FF2B5EF4-FFF2-40B4-BE49-F238E27FC236}">
                  <a16:creationId xmlns:a16="http://schemas.microsoft.com/office/drawing/2014/main" id="{AF0B5C5A-B7D3-47CC-BF22-14DEFBCB2255}"/>
                </a:ext>
              </a:extLst>
            </p:cNvPr>
            <p:cNvPicPr preferRelativeResize="0">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80776" y="2298543"/>
              <a:ext cx="527575" cy="556790"/>
            </a:xfrm>
            <a:prstGeom prst="rect">
              <a:avLst/>
            </a:prstGeom>
          </p:spPr>
        </p:pic>
        <p:pic>
          <p:nvPicPr>
            <p:cNvPr id="140" name="Grafikk 14" descr="Dollar med heldekkende fyll">
              <a:extLst>
                <a:ext uri="{FF2B5EF4-FFF2-40B4-BE49-F238E27FC236}">
                  <a16:creationId xmlns:a16="http://schemas.microsoft.com/office/drawing/2014/main" id="{A9299B9E-1EBC-4673-B467-A6D37895B4B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725538" y="2899731"/>
              <a:ext cx="467169" cy="467167"/>
            </a:xfrm>
            <a:prstGeom prst="rect">
              <a:avLst/>
            </a:prstGeom>
          </p:spPr>
        </p:pic>
        <p:cxnSp>
          <p:nvCxnSpPr>
            <p:cNvPr id="143" name="Rett linje 164">
              <a:extLst>
                <a:ext uri="{FF2B5EF4-FFF2-40B4-BE49-F238E27FC236}">
                  <a16:creationId xmlns:a16="http://schemas.microsoft.com/office/drawing/2014/main" id="{902E1D51-B239-4E92-AE36-010379A19DC4}"/>
                </a:ext>
              </a:extLst>
            </p:cNvPr>
            <p:cNvCxnSpPr>
              <a:cxnSpLocks/>
            </p:cNvCxnSpPr>
            <p:nvPr/>
          </p:nvCxnSpPr>
          <p:spPr>
            <a:xfrm>
              <a:off x="4395464" y="2806783"/>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145" name="Grafikk 132" descr="Stjerne kontur">
              <a:extLst>
                <a:ext uri="{FF2B5EF4-FFF2-40B4-BE49-F238E27FC236}">
                  <a16:creationId xmlns:a16="http://schemas.microsoft.com/office/drawing/2014/main" id="{E8FB51FF-DE6A-46EE-9047-E12C575938D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6369338" y="1950201"/>
              <a:ext cx="351964" cy="351965"/>
            </a:xfrm>
            <a:prstGeom prst="rect">
              <a:avLst/>
            </a:prstGeom>
          </p:spPr>
        </p:pic>
        <p:grpSp>
          <p:nvGrpSpPr>
            <p:cNvPr id="162" name="Group 161">
              <a:extLst>
                <a:ext uri="{FF2B5EF4-FFF2-40B4-BE49-F238E27FC236}">
                  <a16:creationId xmlns:a16="http://schemas.microsoft.com/office/drawing/2014/main" id="{46907EB3-D46A-4C2F-9C2E-139865A4B6F6}"/>
                </a:ext>
              </a:extLst>
            </p:cNvPr>
            <p:cNvGrpSpPr>
              <a:grpSpLocks noChangeAspect="1"/>
            </p:cNvGrpSpPr>
            <p:nvPr/>
          </p:nvGrpSpPr>
          <p:grpSpPr>
            <a:xfrm>
              <a:off x="4373554" y="3017140"/>
              <a:ext cx="3615372" cy="808345"/>
              <a:chOff x="4174913" y="2963867"/>
              <a:chExt cx="4675694" cy="1097152"/>
            </a:xfrm>
          </p:grpSpPr>
          <p:sp>
            <p:nvSpPr>
              <p:cNvPr id="150" name="Rektangel: avrundede hjørner 57">
                <a:extLst>
                  <a:ext uri="{FF2B5EF4-FFF2-40B4-BE49-F238E27FC236}">
                    <a16:creationId xmlns:a16="http://schemas.microsoft.com/office/drawing/2014/main" id="{2AE5C8F4-D0FE-41DF-AC45-67AF87CAB118}"/>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70">
                <a:extLst>
                  <a:ext uri="{FF2B5EF4-FFF2-40B4-BE49-F238E27FC236}">
                    <a16:creationId xmlns:a16="http://schemas.microsoft.com/office/drawing/2014/main" id="{22F7876C-D5AC-43D0-94B6-436E187D347C}"/>
                  </a:ext>
                </a:extLst>
              </p:cNvPr>
              <p:cNvCxnSpPr>
                <a:cxnSpLocks/>
              </p:cNvCxnSpPr>
              <p:nvPr/>
            </p:nvCxnSpPr>
            <p:spPr>
              <a:xfrm>
                <a:off x="4453378"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2" name="Rett linje 71">
                <a:extLst>
                  <a:ext uri="{FF2B5EF4-FFF2-40B4-BE49-F238E27FC236}">
                    <a16:creationId xmlns:a16="http://schemas.microsoft.com/office/drawing/2014/main" id="{4A01DF1F-4E89-4F28-8929-10DD6317B588}"/>
                  </a:ext>
                </a:extLst>
              </p:cNvPr>
              <p:cNvCxnSpPr>
                <a:cxnSpLocks/>
              </p:cNvCxnSpPr>
              <p:nvPr/>
            </p:nvCxnSpPr>
            <p:spPr>
              <a:xfrm>
                <a:off x="4445081"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72">
                <a:extLst>
                  <a:ext uri="{FF2B5EF4-FFF2-40B4-BE49-F238E27FC236}">
                    <a16:creationId xmlns:a16="http://schemas.microsoft.com/office/drawing/2014/main" id="{054D6FA6-1D00-46A4-9AF9-2948E7E37574}"/>
                  </a:ext>
                </a:extLst>
              </p:cNvPr>
              <p:cNvCxnSpPr>
                <a:cxnSpLocks/>
              </p:cNvCxnSpPr>
              <p:nvPr/>
            </p:nvCxnSpPr>
            <p:spPr>
              <a:xfrm>
                <a:off x="4445081"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74">
                <a:extLst>
                  <a:ext uri="{FF2B5EF4-FFF2-40B4-BE49-F238E27FC236}">
                    <a16:creationId xmlns:a16="http://schemas.microsoft.com/office/drawing/2014/main" id="{E82EB8C7-CAE2-4BD9-9D31-6A31884F85CF}"/>
                  </a:ext>
                </a:extLst>
              </p:cNvPr>
              <p:cNvCxnSpPr>
                <a:cxnSpLocks/>
              </p:cNvCxnSpPr>
              <p:nvPr/>
            </p:nvCxnSpPr>
            <p:spPr>
              <a:xfrm>
                <a:off x="4453378"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85">
                <a:extLst>
                  <a:ext uri="{FF2B5EF4-FFF2-40B4-BE49-F238E27FC236}">
                    <a16:creationId xmlns:a16="http://schemas.microsoft.com/office/drawing/2014/main" id="{E30FF916-2020-44DC-B9D7-63EB098E40AB}"/>
                  </a:ext>
                </a:extLst>
              </p:cNvPr>
              <p:cNvCxnSpPr>
                <a:cxnSpLocks/>
              </p:cNvCxnSpPr>
              <p:nvPr/>
            </p:nvCxnSpPr>
            <p:spPr>
              <a:xfrm>
                <a:off x="6049237" y="320390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92">
                <a:extLst>
                  <a:ext uri="{FF2B5EF4-FFF2-40B4-BE49-F238E27FC236}">
                    <a16:creationId xmlns:a16="http://schemas.microsoft.com/office/drawing/2014/main" id="{F0089C60-AEB0-42FC-B72E-9201855EE323}"/>
                  </a:ext>
                </a:extLst>
              </p:cNvPr>
              <p:cNvCxnSpPr>
                <a:cxnSpLocks/>
              </p:cNvCxnSpPr>
              <p:nvPr/>
            </p:nvCxnSpPr>
            <p:spPr>
              <a:xfrm>
                <a:off x="6049237" y="3408237"/>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93">
                <a:extLst>
                  <a:ext uri="{FF2B5EF4-FFF2-40B4-BE49-F238E27FC236}">
                    <a16:creationId xmlns:a16="http://schemas.microsoft.com/office/drawing/2014/main" id="{083B477A-C386-45FB-8231-F86CCAA23755}"/>
                  </a:ext>
                </a:extLst>
              </p:cNvPr>
              <p:cNvCxnSpPr>
                <a:cxnSpLocks/>
              </p:cNvCxnSpPr>
              <p:nvPr/>
            </p:nvCxnSpPr>
            <p:spPr>
              <a:xfrm>
                <a:off x="6049237" y="3602655"/>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8" name="Rett linje 94">
                <a:extLst>
                  <a:ext uri="{FF2B5EF4-FFF2-40B4-BE49-F238E27FC236}">
                    <a16:creationId xmlns:a16="http://schemas.microsoft.com/office/drawing/2014/main" id="{1111A720-8433-4F94-8CEA-E424DFE2E6DB}"/>
                  </a:ext>
                </a:extLst>
              </p:cNvPr>
              <p:cNvCxnSpPr>
                <a:cxnSpLocks/>
              </p:cNvCxnSpPr>
              <p:nvPr/>
            </p:nvCxnSpPr>
            <p:spPr>
              <a:xfrm>
                <a:off x="6049237" y="3797258"/>
                <a:ext cx="13563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59" name="Grafikk 11" descr="Sjekkboks avmerket med heldekkende fyll">
                <a:extLst>
                  <a:ext uri="{FF2B5EF4-FFF2-40B4-BE49-F238E27FC236}">
                    <a16:creationId xmlns:a16="http://schemas.microsoft.com/office/drawing/2014/main" id="{7A66102B-F57B-4E6B-8B6D-3A66A718A5D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80481" y="2992967"/>
                <a:ext cx="520434" cy="520435"/>
              </a:xfrm>
              <a:prstGeom prst="rect">
                <a:avLst/>
              </a:prstGeom>
            </p:spPr>
          </p:pic>
          <p:pic>
            <p:nvPicPr>
              <p:cNvPr id="160" name="Grafikk 95" descr="Sjekkboks avmerket med heldekkende fyll">
                <a:extLst>
                  <a:ext uri="{FF2B5EF4-FFF2-40B4-BE49-F238E27FC236}">
                    <a16:creationId xmlns:a16="http://schemas.microsoft.com/office/drawing/2014/main" id="{DAFC0DF8-953B-4661-8280-D18B28B9B04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493615" y="3369151"/>
                <a:ext cx="520434" cy="520435"/>
              </a:xfrm>
              <a:prstGeom prst="rect">
                <a:avLst/>
              </a:prstGeom>
            </p:spPr>
          </p:pic>
        </p:grpSp>
        <p:cxnSp>
          <p:nvCxnSpPr>
            <p:cNvPr id="165" name="Rett linje 35">
              <a:extLst>
                <a:ext uri="{FF2B5EF4-FFF2-40B4-BE49-F238E27FC236}">
                  <a16:creationId xmlns:a16="http://schemas.microsoft.com/office/drawing/2014/main" id="{A793B1C5-4033-4CDF-AA3D-CD2A25334E80}"/>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6" name="Rett linje 35">
              <a:extLst>
                <a:ext uri="{FF2B5EF4-FFF2-40B4-BE49-F238E27FC236}">
                  <a16:creationId xmlns:a16="http://schemas.microsoft.com/office/drawing/2014/main" id="{E5FC5902-47AB-4F6B-96EF-123D44397D89}"/>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7" name="Rett linje 35">
              <a:extLst>
                <a:ext uri="{FF2B5EF4-FFF2-40B4-BE49-F238E27FC236}">
                  <a16:creationId xmlns:a16="http://schemas.microsoft.com/office/drawing/2014/main" id="{BED57FAB-8573-4E78-B59A-C56D962E2BEE}"/>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170" name="Graphic 169" descr="Bell with solid fill">
              <a:extLst>
                <a:ext uri="{FF2B5EF4-FFF2-40B4-BE49-F238E27FC236}">
                  <a16:creationId xmlns:a16="http://schemas.microsoft.com/office/drawing/2014/main" id="{38643035-9181-41FE-8182-1BE15FF12FA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48277" y="1531718"/>
              <a:ext cx="292894" cy="292894"/>
            </a:xfrm>
            <a:prstGeom prst="rect">
              <a:avLst/>
            </a:prstGeom>
          </p:spPr>
        </p:pic>
        <p:cxnSp>
          <p:nvCxnSpPr>
            <p:cNvPr id="171" name="Rett linje 71">
              <a:extLst>
                <a:ext uri="{FF2B5EF4-FFF2-40B4-BE49-F238E27FC236}">
                  <a16:creationId xmlns:a16="http://schemas.microsoft.com/office/drawing/2014/main" id="{578996E5-C093-4A94-BAF9-CFBD8EBAF54B}"/>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3" name="Rett linje 35">
              <a:extLst>
                <a:ext uri="{FF2B5EF4-FFF2-40B4-BE49-F238E27FC236}">
                  <a16:creationId xmlns:a16="http://schemas.microsoft.com/office/drawing/2014/main" id="{9E6E2CAB-92E8-431B-9254-3B4ABB979D1C}"/>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187" name="Graphic 186" descr="Bar chart with solid fill">
              <a:extLst>
                <a:ext uri="{FF2B5EF4-FFF2-40B4-BE49-F238E27FC236}">
                  <a16:creationId xmlns:a16="http://schemas.microsoft.com/office/drawing/2014/main" id="{EAB1E11F-C945-4FB1-B17A-84C10822EBF7}"/>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717293" y="3356077"/>
              <a:ext cx="485783" cy="485784"/>
            </a:xfrm>
            <a:prstGeom prst="rect">
              <a:avLst/>
            </a:prstGeom>
          </p:spPr>
        </p:pic>
        <p:cxnSp>
          <p:nvCxnSpPr>
            <p:cNvPr id="278" name="Rett linje 35">
              <a:extLst>
                <a:ext uri="{FF2B5EF4-FFF2-40B4-BE49-F238E27FC236}">
                  <a16:creationId xmlns:a16="http://schemas.microsoft.com/office/drawing/2014/main" id="{0748FCAD-3550-4246-AA0E-93A30309E750}"/>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79" name="Rett linje 35">
              <a:extLst>
                <a:ext uri="{FF2B5EF4-FFF2-40B4-BE49-F238E27FC236}">
                  <a16:creationId xmlns:a16="http://schemas.microsoft.com/office/drawing/2014/main" id="{30E53ECD-6731-4926-8392-E3CF2F380F9E}"/>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80" name="Group 279">
              <a:extLst>
                <a:ext uri="{FF2B5EF4-FFF2-40B4-BE49-F238E27FC236}">
                  <a16:creationId xmlns:a16="http://schemas.microsoft.com/office/drawing/2014/main" id="{F4E9950C-8AB4-4EE5-ACC5-C2CFB9DC7B2E}"/>
                </a:ext>
              </a:extLst>
            </p:cNvPr>
            <p:cNvGrpSpPr/>
            <p:nvPr/>
          </p:nvGrpSpPr>
          <p:grpSpPr>
            <a:xfrm>
              <a:off x="6789558" y="1975703"/>
              <a:ext cx="1245135" cy="743766"/>
              <a:chOff x="8960060" y="5435936"/>
              <a:chExt cx="1784946" cy="1334900"/>
            </a:xfrm>
          </p:grpSpPr>
          <p:sp>
            <p:nvSpPr>
              <p:cNvPr id="281" name="Rektangel: avrundede hjørner 57">
                <a:extLst>
                  <a:ext uri="{FF2B5EF4-FFF2-40B4-BE49-F238E27FC236}">
                    <a16:creationId xmlns:a16="http://schemas.microsoft.com/office/drawing/2014/main" id="{A2D2350E-0F55-48F5-A576-D2C8BA364C6D}"/>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82" name="Rett linje 70">
                <a:extLst>
                  <a:ext uri="{FF2B5EF4-FFF2-40B4-BE49-F238E27FC236}">
                    <a16:creationId xmlns:a16="http://schemas.microsoft.com/office/drawing/2014/main" id="{916DF09E-8696-4538-950D-21EAAF5BA112}"/>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83" name="Rett linje 70">
                <a:extLst>
                  <a:ext uri="{FF2B5EF4-FFF2-40B4-BE49-F238E27FC236}">
                    <a16:creationId xmlns:a16="http://schemas.microsoft.com/office/drawing/2014/main" id="{871CF0E9-EF4E-4568-A682-49FE23085ED7}"/>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4" name="Rett linje 70">
                <a:extLst>
                  <a:ext uri="{FF2B5EF4-FFF2-40B4-BE49-F238E27FC236}">
                    <a16:creationId xmlns:a16="http://schemas.microsoft.com/office/drawing/2014/main" id="{2FCF7438-8F29-4342-B673-D3A0DD5521C4}"/>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5" name="Rett linje 70">
                <a:extLst>
                  <a:ext uri="{FF2B5EF4-FFF2-40B4-BE49-F238E27FC236}">
                    <a16:creationId xmlns:a16="http://schemas.microsoft.com/office/drawing/2014/main" id="{61CE7E2E-CDC3-46E8-AF8E-4843A6C0CCC8}"/>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6" name="Rett linje 70">
                <a:extLst>
                  <a:ext uri="{FF2B5EF4-FFF2-40B4-BE49-F238E27FC236}">
                    <a16:creationId xmlns:a16="http://schemas.microsoft.com/office/drawing/2014/main" id="{D38ADB8E-26FF-4ED4-9912-0110D1EFDA1A}"/>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7" name="Rett linje 70">
                <a:extLst>
                  <a:ext uri="{FF2B5EF4-FFF2-40B4-BE49-F238E27FC236}">
                    <a16:creationId xmlns:a16="http://schemas.microsoft.com/office/drawing/2014/main" id="{F5990CE4-3623-4C7C-A1AE-EB26EFCD33D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88" name="Rett linje 70">
                <a:extLst>
                  <a:ext uri="{FF2B5EF4-FFF2-40B4-BE49-F238E27FC236}">
                    <a16:creationId xmlns:a16="http://schemas.microsoft.com/office/drawing/2014/main" id="{5E91B767-A0BD-470B-9FB4-DC5695E95428}"/>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89" name="Rett linje 70">
                <a:extLst>
                  <a:ext uri="{FF2B5EF4-FFF2-40B4-BE49-F238E27FC236}">
                    <a16:creationId xmlns:a16="http://schemas.microsoft.com/office/drawing/2014/main" id="{1591D97B-F632-4977-AD48-68F98054DBC0}"/>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sp>
        <p:nvSpPr>
          <p:cNvPr id="426" name="Tittel 50">
            <a:extLst>
              <a:ext uri="{FF2B5EF4-FFF2-40B4-BE49-F238E27FC236}">
                <a16:creationId xmlns:a16="http://schemas.microsoft.com/office/drawing/2014/main" id="{9E6ED8DE-5753-4C05-964D-50F0072C8456}"/>
              </a:ext>
            </a:extLst>
          </p:cNvPr>
          <p:cNvSpPr>
            <a:spLocks noGrp="1"/>
          </p:cNvSpPr>
          <p:nvPr>
            <p:ph type="title"/>
          </p:nvPr>
        </p:nvSpPr>
        <p:spPr>
          <a:xfrm>
            <a:off x="846091" y="480165"/>
            <a:ext cx="10515600" cy="851941"/>
          </a:xfrm>
        </p:spPr>
        <p:txBody>
          <a:bodyPr>
            <a:normAutofit/>
          </a:bodyPr>
          <a:lstStyle/>
          <a:p>
            <a:pPr algn="ctr"/>
            <a:r>
              <a:rPr lang="nb-NO" dirty="0"/>
              <a:t>360</a:t>
            </a:r>
            <a:r>
              <a:rPr lang="nb-NO" dirty="0">
                <a:latin typeface="Times New Roman" panose="02020603050405020304" pitchFamily="18" charset="0"/>
                <a:cs typeface="Times New Roman" panose="02020603050405020304" pitchFamily="18" charset="0"/>
              </a:rPr>
              <a:t>°</a:t>
            </a:r>
            <a:r>
              <a:rPr lang="nb-NO" dirty="0"/>
              <a:t> CUSTOMER OVERVIEW</a:t>
            </a:r>
            <a:endParaRPr lang="en-US" dirty="0"/>
          </a:p>
        </p:txBody>
      </p:sp>
      <p:grpSp>
        <p:nvGrpSpPr>
          <p:cNvPr id="8" name="Group 7">
            <a:extLst>
              <a:ext uri="{FF2B5EF4-FFF2-40B4-BE49-F238E27FC236}">
                <a16:creationId xmlns:a16="http://schemas.microsoft.com/office/drawing/2014/main" id="{3F802E4D-C9D3-468D-BA9E-8CB4F7FED44C}"/>
              </a:ext>
            </a:extLst>
          </p:cNvPr>
          <p:cNvGrpSpPr/>
          <p:nvPr/>
        </p:nvGrpSpPr>
        <p:grpSpPr>
          <a:xfrm>
            <a:off x="590092" y="5046660"/>
            <a:ext cx="2293124" cy="1560773"/>
            <a:chOff x="503395" y="4486048"/>
            <a:chExt cx="2293124" cy="1560773"/>
          </a:xfrm>
        </p:grpSpPr>
        <p:grpSp>
          <p:nvGrpSpPr>
            <p:cNvPr id="489" name="Group 488">
              <a:extLst>
                <a:ext uri="{FF2B5EF4-FFF2-40B4-BE49-F238E27FC236}">
                  <a16:creationId xmlns:a16="http://schemas.microsoft.com/office/drawing/2014/main" id="{862418E6-17B1-4914-96F3-27B817043CA7}"/>
                </a:ext>
              </a:extLst>
            </p:cNvPr>
            <p:cNvGrpSpPr/>
            <p:nvPr/>
          </p:nvGrpSpPr>
          <p:grpSpPr>
            <a:xfrm>
              <a:off x="993491" y="4486048"/>
              <a:ext cx="1281940" cy="1220988"/>
              <a:chOff x="583629" y="3964430"/>
              <a:chExt cx="1281940" cy="1220988"/>
            </a:xfrm>
          </p:grpSpPr>
          <p:grpSp>
            <p:nvGrpSpPr>
              <p:cNvPr id="459" name="Gruppe 25">
                <a:extLst>
                  <a:ext uri="{FF2B5EF4-FFF2-40B4-BE49-F238E27FC236}">
                    <a16:creationId xmlns:a16="http://schemas.microsoft.com/office/drawing/2014/main" id="{BEE70B0F-AFD2-4C9B-8A36-54B704D005B2}"/>
                  </a:ext>
                </a:extLst>
              </p:cNvPr>
              <p:cNvGrpSpPr/>
              <p:nvPr/>
            </p:nvGrpSpPr>
            <p:grpSpPr>
              <a:xfrm>
                <a:off x="583629" y="3964430"/>
                <a:ext cx="1281940" cy="1220988"/>
                <a:chOff x="3686623" y="4754761"/>
                <a:chExt cx="659684" cy="618942"/>
              </a:xfrm>
              <a:solidFill>
                <a:schemeClr val="bg1"/>
              </a:solidFill>
            </p:grpSpPr>
            <p:pic>
              <p:nvPicPr>
                <p:cNvPr id="460" name="Grafikk 18" descr="Brukere">
                  <a:extLst>
                    <a:ext uri="{FF2B5EF4-FFF2-40B4-BE49-F238E27FC236}">
                      <a16:creationId xmlns:a16="http://schemas.microsoft.com/office/drawing/2014/main" id="{7EB85A5B-E749-4386-A504-E6E898E39762}"/>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1" name="Ellipse 51">
                  <a:extLst>
                    <a:ext uri="{FF2B5EF4-FFF2-40B4-BE49-F238E27FC236}">
                      <a16:creationId xmlns:a16="http://schemas.microsoft.com/office/drawing/2014/main" id="{4C311D1F-B177-43FE-98A2-ADB0C79E426A}"/>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0" name="Grafikk 52" descr="Dagskalender">
                <a:extLst>
                  <a:ext uri="{FF2B5EF4-FFF2-40B4-BE49-F238E27FC236}">
                    <a16:creationId xmlns:a16="http://schemas.microsoft.com/office/drawing/2014/main" id="{8738BFD7-DDC9-4A26-A324-C0938392CF5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710998" y="4037887"/>
                <a:ext cx="1058194" cy="1058194"/>
              </a:xfrm>
              <a:prstGeom prst="rect">
                <a:avLst/>
              </a:prstGeom>
            </p:spPr>
          </p:pic>
        </p:grpSp>
        <p:sp>
          <p:nvSpPr>
            <p:cNvPr id="502" name="TekstSylinder 48">
              <a:extLst>
                <a:ext uri="{FF2B5EF4-FFF2-40B4-BE49-F238E27FC236}">
                  <a16:creationId xmlns:a16="http://schemas.microsoft.com/office/drawing/2014/main" id="{C0DF5834-9482-462F-B667-F03EA545A678}"/>
                </a:ext>
              </a:extLst>
            </p:cNvPr>
            <p:cNvSpPr txBox="1"/>
            <p:nvPr/>
          </p:nvSpPr>
          <p:spPr>
            <a:xfrm>
              <a:off x="503395" y="567748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Calendar</a:t>
              </a:r>
            </a:p>
          </p:txBody>
        </p:sp>
      </p:grpSp>
      <p:grpSp>
        <p:nvGrpSpPr>
          <p:cNvPr id="6" name="Group 5">
            <a:extLst>
              <a:ext uri="{FF2B5EF4-FFF2-40B4-BE49-F238E27FC236}">
                <a16:creationId xmlns:a16="http://schemas.microsoft.com/office/drawing/2014/main" id="{410EBB3E-2CB8-458A-9B55-BCD40A319450}"/>
              </a:ext>
            </a:extLst>
          </p:cNvPr>
          <p:cNvGrpSpPr/>
          <p:nvPr/>
        </p:nvGrpSpPr>
        <p:grpSpPr>
          <a:xfrm>
            <a:off x="1068896" y="3022003"/>
            <a:ext cx="2293124" cy="1594200"/>
            <a:chOff x="908724" y="2457816"/>
            <a:chExt cx="2293124" cy="1594200"/>
          </a:xfrm>
        </p:grpSpPr>
        <p:grpSp>
          <p:nvGrpSpPr>
            <p:cNvPr id="490" name="Group 489">
              <a:extLst>
                <a:ext uri="{FF2B5EF4-FFF2-40B4-BE49-F238E27FC236}">
                  <a16:creationId xmlns:a16="http://schemas.microsoft.com/office/drawing/2014/main" id="{B62585F4-1249-4E54-A250-F7F83669BBAE}"/>
                </a:ext>
              </a:extLst>
            </p:cNvPr>
            <p:cNvGrpSpPr/>
            <p:nvPr/>
          </p:nvGrpSpPr>
          <p:grpSpPr>
            <a:xfrm>
              <a:off x="1457500" y="2831028"/>
              <a:ext cx="1281940" cy="1220988"/>
              <a:chOff x="1200159" y="2168870"/>
              <a:chExt cx="1281940" cy="1220988"/>
            </a:xfrm>
          </p:grpSpPr>
          <p:grpSp>
            <p:nvGrpSpPr>
              <p:cNvPr id="463" name="Gruppe 25">
                <a:extLst>
                  <a:ext uri="{FF2B5EF4-FFF2-40B4-BE49-F238E27FC236}">
                    <a16:creationId xmlns:a16="http://schemas.microsoft.com/office/drawing/2014/main" id="{165D8B23-9315-410D-9FEE-6F6741837290}"/>
                  </a:ext>
                </a:extLst>
              </p:cNvPr>
              <p:cNvGrpSpPr/>
              <p:nvPr/>
            </p:nvGrpSpPr>
            <p:grpSpPr>
              <a:xfrm>
                <a:off x="1200159" y="2168870"/>
                <a:ext cx="1281940" cy="1220988"/>
                <a:chOff x="3686623" y="4754761"/>
                <a:chExt cx="659684" cy="618942"/>
              </a:xfrm>
              <a:solidFill>
                <a:schemeClr val="bg1"/>
              </a:solidFill>
            </p:grpSpPr>
            <p:pic>
              <p:nvPicPr>
                <p:cNvPr id="464" name="Grafikk 18" descr="Brukere">
                  <a:extLst>
                    <a:ext uri="{FF2B5EF4-FFF2-40B4-BE49-F238E27FC236}">
                      <a16:creationId xmlns:a16="http://schemas.microsoft.com/office/drawing/2014/main" id="{4784B50C-7D93-4EBF-A3B1-59C14C5666A1}"/>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5" name="Ellipse 51">
                  <a:extLst>
                    <a:ext uri="{FF2B5EF4-FFF2-40B4-BE49-F238E27FC236}">
                      <a16:creationId xmlns:a16="http://schemas.microsoft.com/office/drawing/2014/main" id="{BEF26222-B35F-4EE6-B2B3-0DD06F77109D}"/>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8" name="Grafikk 39" descr="Presentasjon med organisasjonskart">
                <a:extLst>
                  <a:ext uri="{FF2B5EF4-FFF2-40B4-BE49-F238E27FC236}">
                    <a16:creationId xmlns:a16="http://schemas.microsoft.com/office/drawing/2014/main" id="{7F786924-7D3B-461C-8406-181976252268}"/>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1330111" y="2285149"/>
                <a:ext cx="998423" cy="998423"/>
              </a:xfrm>
              <a:prstGeom prst="rect">
                <a:avLst/>
              </a:prstGeom>
            </p:spPr>
          </p:pic>
        </p:grpSp>
        <p:sp>
          <p:nvSpPr>
            <p:cNvPr id="503" name="TekstSylinder 48">
              <a:extLst>
                <a:ext uri="{FF2B5EF4-FFF2-40B4-BE49-F238E27FC236}">
                  <a16:creationId xmlns:a16="http://schemas.microsoft.com/office/drawing/2014/main" id="{FE2B48DB-0BB0-4E86-AB27-9C4191B0CE0B}"/>
                </a:ext>
              </a:extLst>
            </p:cNvPr>
            <p:cNvSpPr txBox="1"/>
            <p:nvPr/>
          </p:nvSpPr>
          <p:spPr>
            <a:xfrm>
              <a:off x="908724" y="2457816"/>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Project</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4" name="Group 3">
            <a:extLst>
              <a:ext uri="{FF2B5EF4-FFF2-40B4-BE49-F238E27FC236}">
                <a16:creationId xmlns:a16="http://schemas.microsoft.com/office/drawing/2014/main" id="{99A08AAF-FDF1-441D-8599-8062495BEA19}"/>
              </a:ext>
            </a:extLst>
          </p:cNvPr>
          <p:cNvGrpSpPr/>
          <p:nvPr/>
        </p:nvGrpSpPr>
        <p:grpSpPr>
          <a:xfrm>
            <a:off x="2382917" y="1896903"/>
            <a:ext cx="2293124" cy="1549258"/>
            <a:chOff x="2314019" y="1085005"/>
            <a:chExt cx="2293124" cy="1549258"/>
          </a:xfrm>
        </p:grpSpPr>
        <p:grpSp>
          <p:nvGrpSpPr>
            <p:cNvPr id="491" name="Group 490">
              <a:extLst>
                <a:ext uri="{FF2B5EF4-FFF2-40B4-BE49-F238E27FC236}">
                  <a16:creationId xmlns:a16="http://schemas.microsoft.com/office/drawing/2014/main" id="{9B847A30-3F13-4FA9-952E-53E5A34AB0DD}"/>
                </a:ext>
              </a:extLst>
            </p:cNvPr>
            <p:cNvGrpSpPr/>
            <p:nvPr/>
          </p:nvGrpSpPr>
          <p:grpSpPr>
            <a:xfrm>
              <a:off x="2848463" y="1413275"/>
              <a:ext cx="1281940" cy="1220988"/>
              <a:chOff x="3369672" y="1253257"/>
              <a:chExt cx="1281940" cy="1220988"/>
            </a:xfrm>
          </p:grpSpPr>
          <p:grpSp>
            <p:nvGrpSpPr>
              <p:cNvPr id="466" name="Gruppe 25">
                <a:extLst>
                  <a:ext uri="{FF2B5EF4-FFF2-40B4-BE49-F238E27FC236}">
                    <a16:creationId xmlns:a16="http://schemas.microsoft.com/office/drawing/2014/main" id="{F4F22661-9B94-415F-AFAA-A4195D9E471C}"/>
                  </a:ext>
                </a:extLst>
              </p:cNvPr>
              <p:cNvGrpSpPr/>
              <p:nvPr/>
            </p:nvGrpSpPr>
            <p:grpSpPr>
              <a:xfrm>
                <a:off x="3369672" y="1253257"/>
                <a:ext cx="1281940" cy="1220988"/>
                <a:chOff x="3686623" y="4754761"/>
                <a:chExt cx="659684" cy="618942"/>
              </a:xfrm>
              <a:solidFill>
                <a:schemeClr val="bg1"/>
              </a:solidFill>
            </p:grpSpPr>
            <p:pic>
              <p:nvPicPr>
                <p:cNvPr id="467" name="Grafikk 18" descr="Brukere">
                  <a:extLst>
                    <a:ext uri="{FF2B5EF4-FFF2-40B4-BE49-F238E27FC236}">
                      <a16:creationId xmlns:a16="http://schemas.microsoft.com/office/drawing/2014/main" id="{634D9A9B-068A-4F20-9121-9A4F40C051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68" name="Ellipse 51">
                  <a:extLst>
                    <a:ext uri="{FF2B5EF4-FFF2-40B4-BE49-F238E27FC236}">
                      <a16:creationId xmlns:a16="http://schemas.microsoft.com/office/drawing/2014/main" id="{83AB3447-7B81-4BD5-9468-E6261AF5BCAF}"/>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79" name="Grafikk 47" descr="Dokument">
                <a:extLst>
                  <a:ext uri="{FF2B5EF4-FFF2-40B4-BE49-F238E27FC236}">
                    <a16:creationId xmlns:a16="http://schemas.microsoft.com/office/drawing/2014/main" id="{E4C7D384-F0FD-4FF7-8311-C8D52EA4437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614225" y="1420291"/>
                <a:ext cx="866654" cy="866654"/>
              </a:xfrm>
              <a:prstGeom prst="rect">
                <a:avLst/>
              </a:prstGeom>
            </p:spPr>
          </p:pic>
        </p:grpSp>
        <p:sp>
          <p:nvSpPr>
            <p:cNvPr id="504" name="TekstSylinder 48">
              <a:extLst>
                <a:ext uri="{FF2B5EF4-FFF2-40B4-BE49-F238E27FC236}">
                  <a16:creationId xmlns:a16="http://schemas.microsoft.com/office/drawing/2014/main" id="{040252AE-B59F-40BF-B8F2-EEDB16C075A1}"/>
                </a:ext>
              </a:extLst>
            </p:cNvPr>
            <p:cNvSpPr txBox="1"/>
            <p:nvPr/>
          </p:nvSpPr>
          <p:spPr>
            <a:xfrm>
              <a:off x="2314019" y="108500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Document</a:t>
              </a:r>
            </a:p>
          </p:txBody>
        </p:sp>
      </p:grpSp>
      <p:grpSp>
        <p:nvGrpSpPr>
          <p:cNvPr id="11" name="Group 10">
            <a:extLst>
              <a:ext uri="{FF2B5EF4-FFF2-40B4-BE49-F238E27FC236}">
                <a16:creationId xmlns:a16="http://schemas.microsoft.com/office/drawing/2014/main" id="{3C9B0030-E51F-4341-8C98-D713EA424C0F}"/>
              </a:ext>
            </a:extLst>
          </p:cNvPr>
          <p:cNvGrpSpPr/>
          <p:nvPr/>
        </p:nvGrpSpPr>
        <p:grpSpPr>
          <a:xfrm>
            <a:off x="7588818" y="1859737"/>
            <a:ext cx="2293124" cy="1578215"/>
            <a:chOff x="8639540" y="2384539"/>
            <a:chExt cx="2293124" cy="1578215"/>
          </a:xfrm>
        </p:grpSpPr>
        <p:grpSp>
          <p:nvGrpSpPr>
            <p:cNvPr id="494" name="Group 493">
              <a:extLst>
                <a:ext uri="{FF2B5EF4-FFF2-40B4-BE49-F238E27FC236}">
                  <a16:creationId xmlns:a16="http://schemas.microsoft.com/office/drawing/2014/main" id="{24DFAFAF-E843-43C9-8214-D670B4FE2A0B}"/>
                </a:ext>
              </a:extLst>
            </p:cNvPr>
            <p:cNvGrpSpPr/>
            <p:nvPr/>
          </p:nvGrpSpPr>
          <p:grpSpPr>
            <a:xfrm>
              <a:off x="9080413" y="2741766"/>
              <a:ext cx="1281940" cy="1220988"/>
              <a:chOff x="9198843" y="3052318"/>
              <a:chExt cx="1281940" cy="1220988"/>
            </a:xfrm>
          </p:grpSpPr>
          <p:grpSp>
            <p:nvGrpSpPr>
              <p:cNvPr id="475" name="Gruppe 25">
                <a:extLst>
                  <a:ext uri="{FF2B5EF4-FFF2-40B4-BE49-F238E27FC236}">
                    <a16:creationId xmlns:a16="http://schemas.microsoft.com/office/drawing/2014/main" id="{3CAFCEFD-9B0B-476C-BD04-30541B20FDD5}"/>
                  </a:ext>
                </a:extLst>
              </p:cNvPr>
              <p:cNvGrpSpPr/>
              <p:nvPr/>
            </p:nvGrpSpPr>
            <p:grpSpPr>
              <a:xfrm>
                <a:off x="9198843" y="3052318"/>
                <a:ext cx="1281940" cy="1220988"/>
                <a:chOff x="3686623" y="4754761"/>
                <a:chExt cx="659684" cy="618942"/>
              </a:xfrm>
              <a:solidFill>
                <a:schemeClr val="bg1"/>
              </a:solidFill>
            </p:grpSpPr>
            <p:pic>
              <p:nvPicPr>
                <p:cNvPr id="476" name="Grafikk 18" descr="Brukere">
                  <a:extLst>
                    <a:ext uri="{FF2B5EF4-FFF2-40B4-BE49-F238E27FC236}">
                      <a16:creationId xmlns:a16="http://schemas.microsoft.com/office/drawing/2014/main" id="{194D1E2E-83EF-48B8-9E18-4235FF24164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7" name="Ellipse 51">
                  <a:extLst>
                    <a:ext uri="{FF2B5EF4-FFF2-40B4-BE49-F238E27FC236}">
                      <a16:creationId xmlns:a16="http://schemas.microsoft.com/office/drawing/2014/main" id="{EDFB528F-5D83-456F-8E27-A6D8AB8D742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3" name="Grafikk 18" descr="Brukere">
                <a:extLst>
                  <a:ext uri="{FF2B5EF4-FFF2-40B4-BE49-F238E27FC236}">
                    <a16:creationId xmlns:a16="http://schemas.microsoft.com/office/drawing/2014/main" id="{545AF20B-46E4-4068-BB3B-B1B24CB30DF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9369270" y="3179536"/>
                <a:ext cx="984561" cy="984561"/>
              </a:xfrm>
              <a:prstGeom prst="rect">
                <a:avLst/>
              </a:prstGeom>
            </p:spPr>
          </p:pic>
        </p:grpSp>
        <p:sp>
          <p:nvSpPr>
            <p:cNvPr id="505" name="TekstSylinder 48">
              <a:extLst>
                <a:ext uri="{FF2B5EF4-FFF2-40B4-BE49-F238E27FC236}">
                  <a16:creationId xmlns:a16="http://schemas.microsoft.com/office/drawing/2014/main" id="{1B11129A-533B-4656-A2FF-38F103AF8182}"/>
                </a:ext>
              </a:extLst>
            </p:cNvPr>
            <p:cNvSpPr txBox="1"/>
            <p:nvPr/>
          </p:nvSpPr>
          <p:spPr>
            <a:xfrm>
              <a:off x="8639540" y="2384539"/>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Person</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10" name="Group 9">
            <a:extLst>
              <a:ext uri="{FF2B5EF4-FFF2-40B4-BE49-F238E27FC236}">
                <a16:creationId xmlns:a16="http://schemas.microsoft.com/office/drawing/2014/main" id="{07B721E0-7DC6-4A90-A88A-3E415930ED10}"/>
              </a:ext>
            </a:extLst>
          </p:cNvPr>
          <p:cNvGrpSpPr/>
          <p:nvPr/>
        </p:nvGrpSpPr>
        <p:grpSpPr>
          <a:xfrm>
            <a:off x="5817678" y="1447039"/>
            <a:ext cx="2293124" cy="1581747"/>
            <a:chOff x="7137865" y="1025683"/>
            <a:chExt cx="2293124" cy="1581747"/>
          </a:xfrm>
        </p:grpSpPr>
        <p:grpSp>
          <p:nvGrpSpPr>
            <p:cNvPr id="493" name="Group 492">
              <a:extLst>
                <a:ext uri="{FF2B5EF4-FFF2-40B4-BE49-F238E27FC236}">
                  <a16:creationId xmlns:a16="http://schemas.microsoft.com/office/drawing/2014/main" id="{B019BA8D-06DE-42F4-B20E-CDA683BB39F5}"/>
                </a:ext>
              </a:extLst>
            </p:cNvPr>
            <p:cNvGrpSpPr/>
            <p:nvPr/>
          </p:nvGrpSpPr>
          <p:grpSpPr>
            <a:xfrm>
              <a:off x="7697791" y="1386442"/>
              <a:ext cx="1281940" cy="1220988"/>
              <a:chOff x="7815182" y="1805863"/>
              <a:chExt cx="1281940" cy="1220988"/>
            </a:xfrm>
          </p:grpSpPr>
          <p:grpSp>
            <p:nvGrpSpPr>
              <p:cNvPr id="472" name="Gruppe 25">
                <a:extLst>
                  <a:ext uri="{FF2B5EF4-FFF2-40B4-BE49-F238E27FC236}">
                    <a16:creationId xmlns:a16="http://schemas.microsoft.com/office/drawing/2014/main" id="{09C40707-14E1-457B-B15D-0D4634EEF4B1}"/>
                  </a:ext>
                </a:extLst>
              </p:cNvPr>
              <p:cNvGrpSpPr/>
              <p:nvPr/>
            </p:nvGrpSpPr>
            <p:grpSpPr>
              <a:xfrm>
                <a:off x="7815182" y="1805863"/>
                <a:ext cx="1281940" cy="1220988"/>
                <a:chOff x="3686623" y="4754761"/>
                <a:chExt cx="659684" cy="618942"/>
              </a:xfrm>
              <a:solidFill>
                <a:schemeClr val="bg1"/>
              </a:solidFill>
            </p:grpSpPr>
            <p:pic>
              <p:nvPicPr>
                <p:cNvPr id="473" name="Grafikk 18" descr="Brukere">
                  <a:extLst>
                    <a:ext uri="{FF2B5EF4-FFF2-40B4-BE49-F238E27FC236}">
                      <a16:creationId xmlns:a16="http://schemas.microsoft.com/office/drawing/2014/main" id="{91C450ED-66BD-4A67-9A7C-7395AB84F03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4" name="Ellipse 51">
                  <a:extLst>
                    <a:ext uri="{FF2B5EF4-FFF2-40B4-BE49-F238E27FC236}">
                      <a16:creationId xmlns:a16="http://schemas.microsoft.com/office/drawing/2014/main" id="{F4429834-FCD8-44F9-9800-0A34FB997DA6}"/>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2" name="Grafikk 21" descr="Mynter">
                <a:extLst>
                  <a:ext uri="{FF2B5EF4-FFF2-40B4-BE49-F238E27FC236}">
                    <a16:creationId xmlns:a16="http://schemas.microsoft.com/office/drawing/2014/main" id="{88FA1C9C-FA0F-41D2-8E1C-EC6E6500C061}"/>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996357" y="1960990"/>
                <a:ext cx="910734" cy="910734"/>
              </a:xfrm>
              <a:prstGeom prst="rect">
                <a:avLst/>
              </a:prstGeom>
            </p:spPr>
          </p:pic>
        </p:grpSp>
        <p:sp>
          <p:nvSpPr>
            <p:cNvPr id="507" name="TekstSylinder 48">
              <a:extLst>
                <a:ext uri="{FF2B5EF4-FFF2-40B4-BE49-F238E27FC236}">
                  <a16:creationId xmlns:a16="http://schemas.microsoft.com/office/drawing/2014/main" id="{7BA0A6C2-EAE1-4602-9399-C8C7837BF94E}"/>
                </a:ext>
              </a:extLst>
            </p:cNvPr>
            <p:cNvSpPr txBox="1"/>
            <p:nvPr/>
          </p:nvSpPr>
          <p:spPr>
            <a:xfrm>
              <a:off x="7137865" y="1025683"/>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Sale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grpSp>
        <p:nvGrpSpPr>
          <p:cNvPr id="9" name="Group 8">
            <a:extLst>
              <a:ext uri="{FF2B5EF4-FFF2-40B4-BE49-F238E27FC236}">
                <a16:creationId xmlns:a16="http://schemas.microsoft.com/office/drawing/2014/main" id="{D0B7AC60-7A9E-4480-A6EC-CD938B36917E}"/>
              </a:ext>
            </a:extLst>
          </p:cNvPr>
          <p:cNvGrpSpPr/>
          <p:nvPr/>
        </p:nvGrpSpPr>
        <p:grpSpPr>
          <a:xfrm>
            <a:off x="4126830" y="1437390"/>
            <a:ext cx="2293124" cy="1584613"/>
            <a:chOff x="4813308" y="836190"/>
            <a:chExt cx="2293124" cy="1584613"/>
          </a:xfrm>
        </p:grpSpPr>
        <p:grpSp>
          <p:nvGrpSpPr>
            <p:cNvPr id="492" name="Group 491">
              <a:extLst>
                <a:ext uri="{FF2B5EF4-FFF2-40B4-BE49-F238E27FC236}">
                  <a16:creationId xmlns:a16="http://schemas.microsoft.com/office/drawing/2014/main" id="{DE1BCDCF-298E-4239-9C32-A8879EA9F434}"/>
                </a:ext>
              </a:extLst>
            </p:cNvPr>
            <p:cNvGrpSpPr/>
            <p:nvPr/>
          </p:nvGrpSpPr>
          <p:grpSpPr>
            <a:xfrm>
              <a:off x="5357594" y="1199815"/>
              <a:ext cx="1281940" cy="1220988"/>
              <a:chOff x="5824427" y="1195369"/>
              <a:chExt cx="1281940" cy="1220988"/>
            </a:xfrm>
          </p:grpSpPr>
          <p:grpSp>
            <p:nvGrpSpPr>
              <p:cNvPr id="469" name="Gruppe 25">
                <a:extLst>
                  <a:ext uri="{FF2B5EF4-FFF2-40B4-BE49-F238E27FC236}">
                    <a16:creationId xmlns:a16="http://schemas.microsoft.com/office/drawing/2014/main" id="{B163ADAB-EE98-49E4-A128-14D1C3B079A6}"/>
                  </a:ext>
                </a:extLst>
              </p:cNvPr>
              <p:cNvGrpSpPr/>
              <p:nvPr/>
            </p:nvGrpSpPr>
            <p:grpSpPr>
              <a:xfrm>
                <a:off x="5824427" y="1195369"/>
                <a:ext cx="1281940" cy="1220988"/>
                <a:chOff x="3686623" y="4754761"/>
                <a:chExt cx="659684" cy="618942"/>
              </a:xfrm>
              <a:solidFill>
                <a:schemeClr val="bg1"/>
              </a:solidFill>
            </p:grpSpPr>
            <p:pic>
              <p:nvPicPr>
                <p:cNvPr id="470" name="Grafikk 18" descr="Brukere">
                  <a:extLst>
                    <a:ext uri="{FF2B5EF4-FFF2-40B4-BE49-F238E27FC236}">
                      <a16:creationId xmlns:a16="http://schemas.microsoft.com/office/drawing/2014/main" id="{1E57C0D4-F023-439A-A00B-3A723FFD5557}"/>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71" name="Ellipse 51">
                  <a:extLst>
                    <a:ext uri="{FF2B5EF4-FFF2-40B4-BE49-F238E27FC236}">
                      <a16:creationId xmlns:a16="http://schemas.microsoft.com/office/drawing/2014/main" id="{93D9ED6C-265D-4108-AFB6-566BD7995CF5}"/>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81" name="Grafikk 35" descr="By">
                <a:extLst>
                  <a:ext uri="{FF2B5EF4-FFF2-40B4-BE49-F238E27FC236}">
                    <a16:creationId xmlns:a16="http://schemas.microsoft.com/office/drawing/2014/main" id="{E26BA5EC-C238-478D-9E3C-62326C183F4F}"/>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000929" y="1299942"/>
                <a:ext cx="988570" cy="988570"/>
              </a:xfrm>
              <a:prstGeom prst="rect">
                <a:avLst/>
              </a:prstGeom>
            </p:spPr>
          </p:pic>
        </p:grpSp>
        <p:sp>
          <p:nvSpPr>
            <p:cNvPr id="508" name="TekstSylinder 48">
              <a:extLst>
                <a:ext uri="{FF2B5EF4-FFF2-40B4-BE49-F238E27FC236}">
                  <a16:creationId xmlns:a16="http://schemas.microsoft.com/office/drawing/2014/main" id="{F8985B62-69E4-4D0A-AF9C-C5EAF1DB7F21}"/>
                </a:ext>
              </a:extLst>
            </p:cNvPr>
            <p:cNvSpPr txBox="1"/>
            <p:nvPr/>
          </p:nvSpPr>
          <p:spPr>
            <a:xfrm>
              <a:off x="4813308" y="83619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a:t>
              </a:r>
            </a:p>
          </p:txBody>
        </p:sp>
      </p:grpSp>
      <p:grpSp>
        <p:nvGrpSpPr>
          <p:cNvPr id="16" name="Group 15">
            <a:extLst>
              <a:ext uri="{FF2B5EF4-FFF2-40B4-BE49-F238E27FC236}">
                <a16:creationId xmlns:a16="http://schemas.microsoft.com/office/drawing/2014/main" id="{F6DDA1A6-9384-4992-8861-96704BB1D0CF}"/>
              </a:ext>
            </a:extLst>
          </p:cNvPr>
          <p:cNvGrpSpPr/>
          <p:nvPr/>
        </p:nvGrpSpPr>
        <p:grpSpPr>
          <a:xfrm>
            <a:off x="9184679" y="3144077"/>
            <a:ext cx="1987678" cy="1591223"/>
            <a:chOff x="9680295" y="3844389"/>
            <a:chExt cx="1987678" cy="1591223"/>
          </a:xfrm>
        </p:grpSpPr>
        <p:grpSp>
          <p:nvGrpSpPr>
            <p:cNvPr id="15" name="Group 14">
              <a:extLst>
                <a:ext uri="{FF2B5EF4-FFF2-40B4-BE49-F238E27FC236}">
                  <a16:creationId xmlns:a16="http://schemas.microsoft.com/office/drawing/2014/main" id="{EFAB75F8-6B05-4E3C-B81A-1B24A4F2762E}"/>
                </a:ext>
              </a:extLst>
            </p:cNvPr>
            <p:cNvGrpSpPr/>
            <p:nvPr/>
          </p:nvGrpSpPr>
          <p:grpSpPr>
            <a:xfrm>
              <a:off x="9680295" y="3844389"/>
              <a:ext cx="1987678" cy="1591223"/>
              <a:chOff x="9680295" y="3844389"/>
              <a:chExt cx="1987678" cy="1591223"/>
            </a:xfrm>
          </p:grpSpPr>
          <p:grpSp>
            <p:nvGrpSpPr>
              <p:cNvPr id="485" name="Gruppe 25">
                <a:extLst>
                  <a:ext uri="{FF2B5EF4-FFF2-40B4-BE49-F238E27FC236}">
                    <a16:creationId xmlns:a16="http://schemas.microsoft.com/office/drawing/2014/main" id="{4E6C1F77-A4DD-484F-B5E8-9343907A1375}"/>
                  </a:ext>
                </a:extLst>
              </p:cNvPr>
              <p:cNvGrpSpPr/>
              <p:nvPr/>
            </p:nvGrpSpPr>
            <p:grpSpPr>
              <a:xfrm>
                <a:off x="9806918" y="4214624"/>
                <a:ext cx="1281940" cy="1220988"/>
                <a:chOff x="3686623" y="4754761"/>
                <a:chExt cx="659684" cy="618942"/>
              </a:xfrm>
              <a:solidFill>
                <a:schemeClr val="bg1"/>
              </a:solidFill>
            </p:grpSpPr>
            <p:pic>
              <p:nvPicPr>
                <p:cNvPr id="486" name="Grafikk 18" descr="Brukere">
                  <a:extLst>
                    <a:ext uri="{FF2B5EF4-FFF2-40B4-BE49-F238E27FC236}">
                      <a16:creationId xmlns:a16="http://schemas.microsoft.com/office/drawing/2014/main" id="{68ADA691-FFD5-4D39-908F-D9592EAC12EB}"/>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487" name="Ellipse 51">
                  <a:extLst>
                    <a:ext uri="{FF2B5EF4-FFF2-40B4-BE49-F238E27FC236}">
                      <a16:creationId xmlns:a16="http://schemas.microsoft.com/office/drawing/2014/main" id="{9D2A17F5-57FA-4C2B-8903-2E5AF58A4127}"/>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506" name="TekstSylinder 48">
                <a:extLst>
                  <a:ext uri="{FF2B5EF4-FFF2-40B4-BE49-F238E27FC236}">
                    <a16:creationId xmlns:a16="http://schemas.microsoft.com/office/drawing/2014/main" id="{F89B36B9-BC6C-4636-A6CF-70EF1EC402F4}"/>
                  </a:ext>
                </a:extLst>
              </p:cNvPr>
              <p:cNvSpPr txBox="1"/>
              <p:nvPr/>
            </p:nvSpPr>
            <p:spPr>
              <a:xfrm>
                <a:off x="9680295" y="3844389"/>
                <a:ext cx="1987678"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Request</a:t>
                </a:r>
              </a:p>
            </p:txBody>
          </p:sp>
        </p:grpSp>
        <p:pic>
          <p:nvPicPr>
            <p:cNvPr id="3" name="Graphic 2" descr="Ticket outline">
              <a:extLst>
                <a:ext uri="{FF2B5EF4-FFF2-40B4-BE49-F238E27FC236}">
                  <a16:creationId xmlns:a16="http://schemas.microsoft.com/office/drawing/2014/main" id="{41FC73A9-513A-4BBC-AE39-20A5DBA6570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rot="1170745">
              <a:off x="9996816" y="4358323"/>
              <a:ext cx="914400" cy="914400"/>
            </a:xfrm>
            <a:prstGeom prst="rect">
              <a:avLst/>
            </a:prstGeom>
          </p:spPr>
        </p:pic>
      </p:grpSp>
      <p:grpSp>
        <p:nvGrpSpPr>
          <p:cNvPr id="39" name="Group 38">
            <a:extLst>
              <a:ext uri="{FF2B5EF4-FFF2-40B4-BE49-F238E27FC236}">
                <a16:creationId xmlns:a16="http://schemas.microsoft.com/office/drawing/2014/main" id="{E24FEA62-C874-4277-843D-52F1C7BB8008}"/>
              </a:ext>
            </a:extLst>
          </p:cNvPr>
          <p:cNvGrpSpPr/>
          <p:nvPr/>
        </p:nvGrpSpPr>
        <p:grpSpPr>
          <a:xfrm>
            <a:off x="9444273" y="5055513"/>
            <a:ext cx="2293124" cy="1556236"/>
            <a:chOff x="9605179" y="4603710"/>
            <a:chExt cx="2293124" cy="1556236"/>
          </a:xfrm>
        </p:grpSpPr>
        <p:grpSp>
          <p:nvGrpSpPr>
            <p:cNvPr id="111" name="Group 110">
              <a:extLst>
                <a:ext uri="{FF2B5EF4-FFF2-40B4-BE49-F238E27FC236}">
                  <a16:creationId xmlns:a16="http://schemas.microsoft.com/office/drawing/2014/main" id="{F4E0A5B3-E546-47CD-A7EA-C09C2E19EF5D}"/>
                </a:ext>
              </a:extLst>
            </p:cNvPr>
            <p:cNvGrpSpPr/>
            <p:nvPr/>
          </p:nvGrpSpPr>
          <p:grpSpPr>
            <a:xfrm>
              <a:off x="9605179" y="4603710"/>
              <a:ext cx="2293124" cy="1556236"/>
              <a:chOff x="9340539" y="4214624"/>
              <a:chExt cx="2293124" cy="1556236"/>
            </a:xfrm>
          </p:grpSpPr>
          <p:grpSp>
            <p:nvGrpSpPr>
              <p:cNvPr id="113" name="Gruppe 25">
                <a:extLst>
                  <a:ext uri="{FF2B5EF4-FFF2-40B4-BE49-F238E27FC236}">
                    <a16:creationId xmlns:a16="http://schemas.microsoft.com/office/drawing/2014/main" id="{9B734571-9AB9-45CC-ACCB-6C267E9580BE}"/>
                  </a:ext>
                </a:extLst>
              </p:cNvPr>
              <p:cNvGrpSpPr/>
              <p:nvPr/>
            </p:nvGrpSpPr>
            <p:grpSpPr>
              <a:xfrm>
                <a:off x="9806918" y="4214624"/>
                <a:ext cx="1281940" cy="1220988"/>
                <a:chOff x="3686623" y="4754761"/>
                <a:chExt cx="659684" cy="618942"/>
              </a:xfrm>
              <a:solidFill>
                <a:schemeClr val="bg1"/>
              </a:solidFill>
            </p:grpSpPr>
            <p:pic>
              <p:nvPicPr>
                <p:cNvPr id="115" name="Grafikk 18" descr="Brukere">
                  <a:extLst>
                    <a:ext uri="{FF2B5EF4-FFF2-40B4-BE49-F238E27FC236}">
                      <a16:creationId xmlns:a16="http://schemas.microsoft.com/office/drawing/2014/main" id="{231D820E-6B78-4562-8A77-A6403C48F17C}"/>
                    </a:ext>
                  </a:extLst>
                </p:cNvPr>
                <p:cNvPicPr>
                  <a:picLocks noChangeAspect="1"/>
                </p:cNvPicPr>
                <p:nvPr/>
              </p:nvPicPr>
              <p:blipFill>
                <a:blip r:embed="rId33">
                  <a:extLst>
                    <a:ext uri="{96DAC541-7B7A-43D3-8B79-37D633B846F1}">
                      <asvg:svgBlip xmlns:asvg="http://schemas.microsoft.com/office/drawing/2016/SVG/main" r:embed="rId18"/>
                    </a:ext>
                  </a:extLst>
                </a:blip>
                <a:stretch>
                  <a:fillRect/>
                </a:stretch>
              </p:blipFill>
              <p:spPr>
                <a:xfrm>
                  <a:off x="3764928" y="4793701"/>
                  <a:ext cx="541062" cy="541062"/>
                </a:xfrm>
                <a:prstGeom prst="rect">
                  <a:avLst/>
                </a:prstGeom>
              </p:spPr>
            </p:pic>
            <p:sp>
              <p:nvSpPr>
                <p:cNvPr id="116" name="Ellipse 51">
                  <a:extLst>
                    <a:ext uri="{FF2B5EF4-FFF2-40B4-BE49-F238E27FC236}">
                      <a16:creationId xmlns:a16="http://schemas.microsoft.com/office/drawing/2014/main" id="{5A691BAC-30CD-4299-852F-AC5ECE28A81E}"/>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14" name="TekstSylinder 48">
                <a:extLst>
                  <a:ext uri="{FF2B5EF4-FFF2-40B4-BE49-F238E27FC236}">
                    <a16:creationId xmlns:a16="http://schemas.microsoft.com/office/drawing/2014/main" id="{38ADE327-FE04-4C30-91A3-B08FA87589C0}"/>
                  </a:ext>
                </a:extLst>
              </p:cNvPr>
              <p:cNvSpPr txBox="1"/>
              <p:nvPr/>
            </p:nvSpPr>
            <p:spPr>
              <a:xfrm>
                <a:off x="9340539" y="5401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Mailings</a:t>
                </a:r>
              </a:p>
            </p:txBody>
          </p:sp>
        </p:grpSp>
        <p:pic>
          <p:nvPicPr>
            <p:cNvPr id="20" name="Graphic 19" descr="Bullseye outline">
              <a:extLst>
                <a:ext uri="{FF2B5EF4-FFF2-40B4-BE49-F238E27FC236}">
                  <a16:creationId xmlns:a16="http://schemas.microsoft.com/office/drawing/2014/main" id="{F81B22C9-8DD4-4388-B4A4-CCBFE5919064}"/>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0258026" y="4751445"/>
              <a:ext cx="914400" cy="914400"/>
            </a:xfrm>
            <a:prstGeom prst="rect">
              <a:avLst/>
            </a:prstGeom>
          </p:spPr>
        </p:pic>
      </p:grpSp>
    </p:spTree>
    <p:extLst>
      <p:ext uri="{BB962C8B-B14F-4D97-AF65-F5344CB8AC3E}">
        <p14:creationId xmlns:p14="http://schemas.microsoft.com/office/powerpoint/2010/main" val="775176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childTnLst>
                                </p:cTn>
                              </p:par>
                            </p:childTnLst>
                          </p:cTn>
                        </p:par>
                        <p:par>
                          <p:cTn id="7" fill="hold">
                            <p:stCondLst>
                              <p:cond delay="0"/>
                            </p:stCondLst>
                            <p:childTnLst>
                              <p:par>
                                <p:cTn id="8" presetID="2" presetClass="entr" presetSubtype="4" fill="hold" nodeType="afterEffect">
                                  <p:stCondLst>
                                    <p:cond delay="0"/>
                                  </p:stCondLst>
                                  <p:childTnLst>
                                    <p:set>
                                      <p:cBhvr>
                                        <p:cTn id="9" dur="1" fill="hold">
                                          <p:stCondLst>
                                            <p:cond delay="0"/>
                                          </p:stCondLst>
                                        </p:cTn>
                                        <p:tgtEl>
                                          <p:spTgt spid="8"/>
                                        </p:tgtEl>
                                        <p:attrNameLst>
                                          <p:attrName>style.visibility</p:attrName>
                                        </p:attrNameLst>
                                      </p:cBhvr>
                                      <p:to>
                                        <p:strVal val="visible"/>
                                      </p:to>
                                    </p:set>
                                    <p:anim calcmode="lin" valueType="num">
                                      <p:cBhvr additive="base">
                                        <p:cTn id="10" dur="500" fill="hold"/>
                                        <p:tgtEl>
                                          <p:spTgt spid="8"/>
                                        </p:tgtEl>
                                        <p:attrNameLst>
                                          <p:attrName>ppt_x</p:attrName>
                                        </p:attrNameLst>
                                      </p:cBhvr>
                                      <p:tavLst>
                                        <p:tav tm="0">
                                          <p:val>
                                            <p:strVal val="#ppt_x"/>
                                          </p:val>
                                        </p:tav>
                                        <p:tav tm="100000">
                                          <p:val>
                                            <p:strVal val="#ppt_x"/>
                                          </p:val>
                                        </p:tav>
                                      </p:tavLst>
                                    </p:anim>
                                    <p:anim calcmode="lin" valueType="num">
                                      <p:cBhvr additive="base">
                                        <p:cTn id="11" dur="500" fill="hold"/>
                                        <p:tgtEl>
                                          <p:spTgt spid="8"/>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2" presetClass="entr" presetSubtype="4"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1000"/>
                            </p:stCondLst>
                            <p:childTnLst>
                              <p:par>
                                <p:cTn id="18" presetID="2" presetClass="entr" presetSubtype="4"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500" fill="hold"/>
                                        <p:tgtEl>
                                          <p:spTgt spid="4"/>
                                        </p:tgtEl>
                                        <p:attrNameLst>
                                          <p:attrName>ppt_x</p:attrName>
                                        </p:attrNameLst>
                                      </p:cBhvr>
                                      <p:tavLst>
                                        <p:tav tm="0">
                                          <p:val>
                                            <p:strVal val="#ppt_x"/>
                                          </p:val>
                                        </p:tav>
                                        <p:tav tm="100000">
                                          <p:val>
                                            <p:strVal val="#ppt_x"/>
                                          </p:val>
                                        </p:tav>
                                      </p:tavLst>
                                    </p:anim>
                                    <p:anim calcmode="lin" valueType="num">
                                      <p:cBhvr additive="base">
                                        <p:cTn id="21" dur="500" fill="hold"/>
                                        <p:tgtEl>
                                          <p:spTgt spid="4"/>
                                        </p:tgtEl>
                                        <p:attrNameLst>
                                          <p:attrName>ppt_y</p:attrName>
                                        </p:attrNameLst>
                                      </p:cBhvr>
                                      <p:tavLst>
                                        <p:tav tm="0">
                                          <p:val>
                                            <p:strVal val="1+#ppt_h/2"/>
                                          </p:val>
                                        </p:tav>
                                        <p:tav tm="100000">
                                          <p:val>
                                            <p:strVal val="#ppt_y"/>
                                          </p:val>
                                        </p:tav>
                                      </p:tavLst>
                                    </p:anim>
                                  </p:childTnLst>
                                </p:cTn>
                              </p:par>
                            </p:childTnLst>
                          </p:cTn>
                        </p:par>
                        <p:par>
                          <p:cTn id="22" fill="hold">
                            <p:stCondLst>
                              <p:cond delay="1500"/>
                            </p:stCondLst>
                            <p:childTnLst>
                              <p:par>
                                <p:cTn id="23" presetID="2" presetClass="entr" presetSubtype="4"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par>
                          <p:cTn id="27" fill="hold">
                            <p:stCondLst>
                              <p:cond delay="2000"/>
                            </p:stCondLst>
                            <p:childTnLst>
                              <p:par>
                                <p:cTn id="28" presetID="2" presetClass="entr" presetSubtype="4"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additive="base">
                                        <p:cTn id="30" dur="500" fill="hold"/>
                                        <p:tgtEl>
                                          <p:spTgt spid="10"/>
                                        </p:tgtEl>
                                        <p:attrNameLst>
                                          <p:attrName>ppt_x</p:attrName>
                                        </p:attrNameLst>
                                      </p:cBhvr>
                                      <p:tavLst>
                                        <p:tav tm="0">
                                          <p:val>
                                            <p:strVal val="#ppt_x"/>
                                          </p:val>
                                        </p:tav>
                                        <p:tav tm="100000">
                                          <p:val>
                                            <p:strVal val="#ppt_x"/>
                                          </p:val>
                                        </p:tav>
                                      </p:tavLst>
                                    </p:anim>
                                    <p:anim calcmode="lin" valueType="num">
                                      <p:cBhvr additive="base">
                                        <p:cTn id="31" dur="500" fill="hold"/>
                                        <p:tgtEl>
                                          <p:spTgt spid="10"/>
                                        </p:tgtEl>
                                        <p:attrNameLst>
                                          <p:attrName>ppt_y</p:attrName>
                                        </p:attrNameLst>
                                      </p:cBhvr>
                                      <p:tavLst>
                                        <p:tav tm="0">
                                          <p:val>
                                            <p:strVal val="1+#ppt_h/2"/>
                                          </p:val>
                                        </p:tav>
                                        <p:tav tm="100000">
                                          <p:val>
                                            <p:strVal val="#ppt_y"/>
                                          </p:val>
                                        </p:tav>
                                      </p:tavLst>
                                    </p:anim>
                                  </p:childTnLst>
                                </p:cTn>
                              </p:par>
                            </p:childTnLst>
                          </p:cTn>
                        </p:par>
                        <p:par>
                          <p:cTn id="32" fill="hold">
                            <p:stCondLst>
                              <p:cond delay="2500"/>
                            </p:stCondLst>
                            <p:childTnLst>
                              <p:par>
                                <p:cTn id="33" presetID="2" presetClass="entr" presetSubtype="4" fill="hold" nodeType="after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ppt_x"/>
                                          </p:val>
                                        </p:tav>
                                        <p:tav tm="100000">
                                          <p:val>
                                            <p:strVal val="#ppt_x"/>
                                          </p:val>
                                        </p:tav>
                                      </p:tavLst>
                                    </p:anim>
                                    <p:anim calcmode="lin" valueType="num">
                                      <p:cBhvr additive="base">
                                        <p:cTn id="36" dur="500" fill="hold"/>
                                        <p:tgtEl>
                                          <p:spTgt spid="11"/>
                                        </p:tgtEl>
                                        <p:attrNameLst>
                                          <p:attrName>ppt_y</p:attrName>
                                        </p:attrNameLst>
                                      </p:cBhvr>
                                      <p:tavLst>
                                        <p:tav tm="0">
                                          <p:val>
                                            <p:strVal val="1+#ppt_h/2"/>
                                          </p:val>
                                        </p:tav>
                                        <p:tav tm="100000">
                                          <p:val>
                                            <p:strVal val="#ppt_y"/>
                                          </p:val>
                                        </p:tav>
                                      </p:tavLst>
                                    </p:anim>
                                  </p:childTnLst>
                                </p:cTn>
                              </p:par>
                            </p:childTnLst>
                          </p:cTn>
                        </p:par>
                        <p:par>
                          <p:cTn id="37" fill="hold">
                            <p:stCondLst>
                              <p:cond delay="3000"/>
                            </p:stCondLst>
                            <p:childTnLst>
                              <p:par>
                                <p:cTn id="38" presetID="2" presetClass="entr" presetSubtype="4"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additive="base">
                                        <p:cTn id="40" dur="500" fill="hold"/>
                                        <p:tgtEl>
                                          <p:spTgt spid="16"/>
                                        </p:tgtEl>
                                        <p:attrNameLst>
                                          <p:attrName>ppt_x</p:attrName>
                                        </p:attrNameLst>
                                      </p:cBhvr>
                                      <p:tavLst>
                                        <p:tav tm="0">
                                          <p:val>
                                            <p:strVal val="#ppt_x"/>
                                          </p:val>
                                        </p:tav>
                                        <p:tav tm="100000">
                                          <p:val>
                                            <p:strVal val="#ppt_x"/>
                                          </p:val>
                                        </p:tav>
                                      </p:tavLst>
                                    </p:anim>
                                    <p:anim calcmode="lin" valueType="num">
                                      <p:cBhvr additive="base">
                                        <p:cTn id="41" dur="500" fill="hold"/>
                                        <p:tgtEl>
                                          <p:spTgt spid="16"/>
                                        </p:tgtEl>
                                        <p:attrNameLst>
                                          <p:attrName>ppt_y</p:attrName>
                                        </p:attrNameLst>
                                      </p:cBhvr>
                                      <p:tavLst>
                                        <p:tav tm="0">
                                          <p:val>
                                            <p:strVal val="1+#ppt_h/2"/>
                                          </p:val>
                                        </p:tav>
                                        <p:tav tm="100000">
                                          <p:val>
                                            <p:strVal val="#ppt_y"/>
                                          </p:val>
                                        </p:tav>
                                      </p:tavLst>
                                    </p:anim>
                                  </p:childTnLst>
                                </p:cTn>
                              </p:par>
                            </p:childTnLst>
                          </p:cTn>
                        </p:par>
                        <p:par>
                          <p:cTn id="42" fill="hold">
                            <p:stCondLst>
                              <p:cond delay="3500"/>
                            </p:stCondLst>
                            <p:childTnLst>
                              <p:par>
                                <p:cTn id="43" presetID="2" presetClass="entr" presetSubtype="4" fill="hold" nodeType="afterEffect">
                                  <p:stCondLst>
                                    <p:cond delay="0"/>
                                  </p:stCondLst>
                                  <p:childTnLst>
                                    <p:set>
                                      <p:cBhvr>
                                        <p:cTn id="44" dur="1" fill="hold">
                                          <p:stCondLst>
                                            <p:cond delay="0"/>
                                          </p:stCondLst>
                                        </p:cTn>
                                        <p:tgtEl>
                                          <p:spTgt spid="39"/>
                                        </p:tgtEl>
                                        <p:attrNameLst>
                                          <p:attrName>style.visibility</p:attrName>
                                        </p:attrNameLst>
                                      </p:cBhvr>
                                      <p:to>
                                        <p:strVal val="visible"/>
                                      </p:to>
                                    </p:set>
                                    <p:anim calcmode="lin" valueType="num">
                                      <p:cBhvr additive="base">
                                        <p:cTn id="45" dur="500" fill="hold"/>
                                        <p:tgtEl>
                                          <p:spTgt spid="39"/>
                                        </p:tgtEl>
                                        <p:attrNameLst>
                                          <p:attrName>ppt_x</p:attrName>
                                        </p:attrNameLst>
                                      </p:cBhvr>
                                      <p:tavLst>
                                        <p:tav tm="0">
                                          <p:val>
                                            <p:strVal val="#ppt_x"/>
                                          </p:val>
                                        </p:tav>
                                        <p:tav tm="100000">
                                          <p:val>
                                            <p:strVal val="#ppt_x"/>
                                          </p:val>
                                        </p:tav>
                                      </p:tavLst>
                                    </p:anim>
                                    <p:anim calcmode="lin" valueType="num">
                                      <p:cBhvr additive="base">
                                        <p:cTn id="46"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8" name="Picture 8">
            <a:extLst>
              <a:ext uri="{FF2B5EF4-FFF2-40B4-BE49-F238E27FC236}">
                <a16:creationId xmlns:a16="http://schemas.microsoft.com/office/drawing/2014/main" id="{6C23DFB9-7377-409A-A302-082D21F7CC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356" t="12818" r="23609" b="43326"/>
          <a:stretch/>
        </p:blipFill>
        <p:spPr bwMode="auto">
          <a:xfrm>
            <a:off x="3443288" y="4108459"/>
            <a:ext cx="4911943" cy="208759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2FE2BBF-BFBA-4F9B-B86B-BF72E358E2CA}"/>
              </a:ext>
            </a:extLst>
          </p:cNvPr>
          <p:cNvSpPr txBox="1"/>
          <p:nvPr/>
        </p:nvSpPr>
        <p:spPr>
          <a:xfrm>
            <a:off x="800100" y="2643195"/>
            <a:ext cx="10544175" cy="221599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The bottom line of any business is to make money and marketing is essential to reach that goal. </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INBOUND AND OUTBOUND MARKETING</a:t>
            </a:r>
            <a:endParaRPr lang="en-US" dirty="0"/>
          </a:p>
        </p:txBody>
      </p:sp>
    </p:spTree>
    <p:extLst>
      <p:ext uri="{BB962C8B-B14F-4D97-AF65-F5344CB8AC3E}">
        <p14:creationId xmlns:p14="http://schemas.microsoft.com/office/powerpoint/2010/main" val="42192402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715CDB4A-21B9-4DC7-92F0-54FDFDBF5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685800"/>
            <a:ext cx="5227320" cy="52273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571393" y="1614312"/>
            <a:ext cx="7716821" cy="2297374"/>
          </a:xfrm>
        </p:spPr>
        <p:txBody>
          <a:bodyPr>
            <a:normAutofit fontScale="90000"/>
          </a:bodyPr>
          <a:lstStyle/>
          <a:p>
            <a:r>
              <a:rPr lang="nb-NO" sz="3600" dirty="0">
                <a:latin typeface="Arial" panose="020B0604020202020204" pitchFamily="34" charset="0"/>
                <a:cs typeface="Arial" panose="020B0604020202020204" pitchFamily="34" charset="0"/>
              </a:rPr>
              <a:t>74 %</a:t>
            </a:r>
            <a:r>
              <a:rPr lang="nb-NO" sz="3600" b="0" dirty="0">
                <a:latin typeface="Arial" panose="020B0604020202020204" pitchFamily="34" charset="0"/>
                <a:cs typeface="Arial" panose="020B0604020202020204" pitchFamily="34" charset="0"/>
              </a:rPr>
              <a:t> </a:t>
            </a:r>
            <a:r>
              <a:rPr lang="en-US" sz="3600" b="0" dirty="0">
                <a:latin typeface="Arial" panose="020B0604020202020204" pitchFamily="34" charset="0"/>
                <a:cs typeface="Arial" panose="020B0604020202020204" pitchFamily="34" charset="0"/>
              </a:rPr>
              <a:t>of companies name conversion of leads to sales as their highest priority.</a:t>
            </a:r>
            <a:br>
              <a:rPr lang="en-US" sz="3600" b="0" dirty="0">
                <a:latin typeface="Arial" panose="020B0604020202020204" pitchFamily="34" charset="0"/>
                <a:cs typeface="Arial" panose="020B0604020202020204" pitchFamily="34" charset="0"/>
              </a:rPr>
            </a:br>
            <a:br>
              <a:rPr lang="en-US"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Almost </a:t>
            </a:r>
            <a:r>
              <a:rPr lang="en-US" sz="3600" dirty="0">
                <a:latin typeface="Arial" panose="020B0604020202020204" pitchFamily="34" charset="0"/>
                <a:cs typeface="Arial" panose="020B0604020202020204" pitchFamily="34" charset="0"/>
              </a:rPr>
              <a:t>40% </a:t>
            </a:r>
            <a:r>
              <a:rPr lang="en-US" sz="3600" b="0" dirty="0">
                <a:latin typeface="Arial" panose="020B0604020202020204" pitchFamily="34" charset="0"/>
                <a:cs typeface="Arial" panose="020B0604020202020204" pitchFamily="34" charset="0"/>
              </a:rPr>
              <a:t>of all companies struggle with prospecting.</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en-US" sz="3600" b="0" dirty="0">
                <a:latin typeface="Arial" panose="020B0604020202020204" pitchFamily="34" charset="0"/>
                <a:cs typeface="Arial" panose="020B0604020202020204" pitchFamily="34" charset="0"/>
              </a:rPr>
              <a:t>How can you more easily (and automatically) collect leads?</a:t>
            </a:r>
            <a:r>
              <a:rPr lang="nb-NO" sz="3600" b="0" dirty="0">
                <a:latin typeface="Arial" panose="020B0604020202020204" pitchFamily="34" charset="0"/>
                <a:cs typeface="Arial" panose="020B0604020202020204" pitchFamily="34" charset="0"/>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257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 name="Bilde 148">
            <a:extLst>
              <a:ext uri="{FF2B5EF4-FFF2-40B4-BE49-F238E27FC236}">
                <a16:creationId xmlns:a16="http://schemas.microsoft.com/office/drawing/2014/main" id="{F33FD837-2FD4-4594-B9FA-A5B0FD26D19B}"/>
              </a:ext>
            </a:extLst>
          </p:cNvPr>
          <p:cNvPicPr>
            <a:picLocks noChangeAspect="1"/>
          </p:cNvPicPr>
          <p:nvPr/>
        </p:nvPicPr>
        <p:blipFill>
          <a:blip r:embed="rId3"/>
          <a:stretch>
            <a:fillRect/>
          </a:stretch>
        </p:blipFill>
        <p:spPr>
          <a:xfrm>
            <a:off x="2650236" y="3420760"/>
            <a:ext cx="1197540" cy="854766"/>
          </a:xfrm>
          <a:prstGeom prst="rect">
            <a:avLst/>
          </a:prstGeom>
        </p:spPr>
      </p:pic>
      <p:sp>
        <p:nvSpPr>
          <p:cNvPr id="3" name="Tittel 50">
            <a:extLst>
              <a:ext uri="{FF2B5EF4-FFF2-40B4-BE49-F238E27FC236}">
                <a16:creationId xmlns:a16="http://schemas.microsoft.com/office/drawing/2014/main" id="{E6F4940E-6D7C-4BF7-8811-E3F4245E13B9}"/>
              </a:ext>
            </a:extLst>
          </p:cNvPr>
          <p:cNvSpPr>
            <a:spLocks noGrp="1"/>
          </p:cNvSpPr>
          <p:nvPr>
            <p:ph type="title"/>
          </p:nvPr>
        </p:nvSpPr>
        <p:spPr>
          <a:xfrm>
            <a:off x="838200" y="602820"/>
            <a:ext cx="10515600" cy="851941"/>
          </a:xfrm>
        </p:spPr>
        <p:txBody>
          <a:bodyPr>
            <a:normAutofit/>
          </a:bodyPr>
          <a:lstStyle/>
          <a:p>
            <a:pPr algn="ctr"/>
            <a:r>
              <a:rPr lang="nb-NO" dirty="0"/>
              <a:t>SuperOffice Marketing</a:t>
            </a:r>
          </a:p>
        </p:txBody>
      </p:sp>
      <p:pic>
        <p:nvPicPr>
          <p:cNvPr id="145" name="Bilde 144">
            <a:extLst>
              <a:ext uri="{FF2B5EF4-FFF2-40B4-BE49-F238E27FC236}">
                <a16:creationId xmlns:a16="http://schemas.microsoft.com/office/drawing/2014/main" id="{4B71371F-590C-4245-A768-6EF4AE4E30C3}"/>
              </a:ext>
            </a:extLst>
          </p:cNvPr>
          <p:cNvPicPr>
            <a:picLocks noChangeAspect="1"/>
          </p:cNvPicPr>
          <p:nvPr/>
        </p:nvPicPr>
        <p:blipFill>
          <a:blip r:embed="rId4"/>
          <a:stretch>
            <a:fillRect/>
          </a:stretch>
        </p:blipFill>
        <p:spPr>
          <a:xfrm>
            <a:off x="645417" y="2669351"/>
            <a:ext cx="1678289" cy="2765977"/>
          </a:xfrm>
          <a:prstGeom prst="rect">
            <a:avLst/>
          </a:prstGeom>
        </p:spPr>
      </p:pic>
      <p:pic>
        <p:nvPicPr>
          <p:cNvPr id="151" name="Bilde 150">
            <a:extLst>
              <a:ext uri="{FF2B5EF4-FFF2-40B4-BE49-F238E27FC236}">
                <a16:creationId xmlns:a16="http://schemas.microsoft.com/office/drawing/2014/main" id="{87A0794B-BF91-4980-AC8E-BC0FE3DA7488}"/>
              </a:ext>
            </a:extLst>
          </p:cNvPr>
          <p:cNvPicPr>
            <a:picLocks noChangeAspect="1"/>
          </p:cNvPicPr>
          <p:nvPr/>
        </p:nvPicPr>
        <p:blipFill>
          <a:blip r:embed="rId5"/>
          <a:stretch>
            <a:fillRect/>
          </a:stretch>
        </p:blipFill>
        <p:spPr>
          <a:xfrm>
            <a:off x="3311879" y="3807230"/>
            <a:ext cx="1161210" cy="834884"/>
          </a:xfrm>
          <a:prstGeom prst="rect">
            <a:avLst/>
          </a:prstGeom>
        </p:spPr>
      </p:pic>
      <p:pic>
        <p:nvPicPr>
          <p:cNvPr id="153" name="Bilde 152">
            <a:extLst>
              <a:ext uri="{FF2B5EF4-FFF2-40B4-BE49-F238E27FC236}">
                <a16:creationId xmlns:a16="http://schemas.microsoft.com/office/drawing/2014/main" id="{FB337CA3-EA70-4203-8719-33DF8499077A}"/>
              </a:ext>
            </a:extLst>
          </p:cNvPr>
          <p:cNvPicPr>
            <a:picLocks noChangeAspect="1"/>
          </p:cNvPicPr>
          <p:nvPr/>
        </p:nvPicPr>
        <p:blipFill>
          <a:blip r:embed="rId6"/>
          <a:stretch>
            <a:fillRect/>
          </a:stretch>
        </p:blipFill>
        <p:spPr>
          <a:xfrm>
            <a:off x="4020763" y="4254014"/>
            <a:ext cx="1178848" cy="848091"/>
          </a:xfrm>
          <a:prstGeom prst="rect">
            <a:avLst/>
          </a:prstGeom>
        </p:spPr>
      </p:pic>
      <p:pic>
        <p:nvPicPr>
          <p:cNvPr id="154" name="Graphic 140" descr="Arrow: Rotate right with solid fill">
            <a:extLst>
              <a:ext uri="{FF2B5EF4-FFF2-40B4-BE49-F238E27FC236}">
                <a16:creationId xmlns:a16="http://schemas.microsoft.com/office/drawing/2014/main" id="{7C1FBF6C-9167-47D3-93FA-EAC94D66B16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899791" y="3578087"/>
            <a:ext cx="241943" cy="241943"/>
          </a:xfrm>
          <a:prstGeom prst="rect">
            <a:avLst/>
          </a:prstGeom>
        </p:spPr>
      </p:pic>
      <p:pic>
        <p:nvPicPr>
          <p:cNvPr id="155" name="Graphic 140" descr="Arrow: Rotate right with solid fill">
            <a:extLst>
              <a:ext uri="{FF2B5EF4-FFF2-40B4-BE49-F238E27FC236}">
                <a16:creationId xmlns:a16="http://schemas.microsoft.com/office/drawing/2014/main" id="{7486C548-FBA1-4A51-8E02-4625F856335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509093" y="4018673"/>
            <a:ext cx="241943" cy="241943"/>
          </a:xfrm>
          <a:prstGeom prst="rect">
            <a:avLst/>
          </a:prstGeom>
        </p:spPr>
      </p:pic>
      <p:pic>
        <p:nvPicPr>
          <p:cNvPr id="157" name="Bilde 156">
            <a:extLst>
              <a:ext uri="{FF2B5EF4-FFF2-40B4-BE49-F238E27FC236}">
                <a16:creationId xmlns:a16="http://schemas.microsoft.com/office/drawing/2014/main" id="{97A6D03C-A19B-43D7-9E5F-2896F7771199}"/>
              </a:ext>
            </a:extLst>
          </p:cNvPr>
          <p:cNvPicPr>
            <a:picLocks noChangeAspect="1"/>
          </p:cNvPicPr>
          <p:nvPr/>
        </p:nvPicPr>
        <p:blipFill>
          <a:blip r:embed="rId9"/>
          <a:stretch>
            <a:fillRect/>
          </a:stretch>
        </p:blipFill>
        <p:spPr>
          <a:xfrm>
            <a:off x="3063731" y="4719832"/>
            <a:ext cx="248148" cy="241944"/>
          </a:xfrm>
          <a:prstGeom prst="rect">
            <a:avLst/>
          </a:prstGeom>
        </p:spPr>
      </p:pic>
      <p:pic>
        <p:nvPicPr>
          <p:cNvPr id="158" name="Graphic 145" descr="Back with solid fill">
            <a:extLst>
              <a:ext uri="{FF2B5EF4-FFF2-40B4-BE49-F238E27FC236}">
                <a16:creationId xmlns:a16="http://schemas.microsoft.com/office/drawing/2014/main" id="{02A7767B-BDE9-496D-9809-9BA3D6CF760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3322928" y="4698532"/>
            <a:ext cx="241943" cy="241943"/>
          </a:xfrm>
          <a:prstGeom prst="rect">
            <a:avLst/>
          </a:prstGeom>
        </p:spPr>
      </p:pic>
      <p:pic>
        <p:nvPicPr>
          <p:cNvPr id="160" name="Bilde 159">
            <a:extLst>
              <a:ext uri="{FF2B5EF4-FFF2-40B4-BE49-F238E27FC236}">
                <a16:creationId xmlns:a16="http://schemas.microsoft.com/office/drawing/2014/main" id="{7BCAAE64-B84B-4C2C-BEB1-6571A3C06B68}"/>
              </a:ext>
            </a:extLst>
          </p:cNvPr>
          <p:cNvPicPr>
            <a:picLocks noChangeAspect="1"/>
          </p:cNvPicPr>
          <p:nvPr/>
        </p:nvPicPr>
        <p:blipFill>
          <a:blip r:embed="rId12"/>
          <a:stretch>
            <a:fillRect/>
          </a:stretch>
        </p:blipFill>
        <p:spPr>
          <a:xfrm>
            <a:off x="4961609" y="3726224"/>
            <a:ext cx="241943" cy="227368"/>
          </a:xfrm>
          <a:prstGeom prst="rect">
            <a:avLst/>
          </a:prstGeom>
        </p:spPr>
      </p:pic>
      <p:sp>
        <p:nvSpPr>
          <p:cNvPr id="161" name="TekstSylinder 48">
            <a:extLst>
              <a:ext uri="{FF2B5EF4-FFF2-40B4-BE49-F238E27FC236}">
                <a16:creationId xmlns:a16="http://schemas.microsoft.com/office/drawing/2014/main" id="{BB47CBBD-E1C0-45D5-A5C9-530B0772F0A0}"/>
              </a:ext>
            </a:extLst>
          </p:cNvPr>
          <p:cNvSpPr txBox="1"/>
          <p:nvPr/>
        </p:nvSpPr>
        <p:spPr>
          <a:xfrm>
            <a:off x="2522361" y="4961776"/>
            <a:ext cx="13308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Privacy</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email</a:t>
            </a:r>
            <a:b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b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(GDPR)</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2" name="TekstSylinder 48">
            <a:extLst>
              <a:ext uri="{FF2B5EF4-FFF2-40B4-BE49-F238E27FC236}">
                <a16:creationId xmlns:a16="http://schemas.microsoft.com/office/drawing/2014/main" id="{8A9D6307-B3D0-4E6D-984B-444287F29345}"/>
              </a:ext>
            </a:extLst>
          </p:cNvPr>
          <p:cNvSpPr txBox="1"/>
          <p:nvPr/>
        </p:nvSpPr>
        <p:spPr>
          <a:xfrm>
            <a:off x="4571400" y="3396580"/>
            <a:ext cx="100197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right person</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3" name="Graphic 178" descr="Arrow: Clockwise curve with solid fill">
            <a:extLst>
              <a:ext uri="{FF2B5EF4-FFF2-40B4-BE49-F238E27FC236}">
                <a16:creationId xmlns:a16="http://schemas.microsoft.com/office/drawing/2014/main" id="{9431CFF0-4B22-4DEA-A98D-EC64C9CC029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4951417" y="3990464"/>
            <a:ext cx="241944" cy="241944"/>
          </a:xfrm>
          <a:prstGeom prst="rect">
            <a:avLst/>
          </a:prstGeom>
        </p:spPr>
      </p:pic>
      <p:pic>
        <p:nvPicPr>
          <p:cNvPr id="165" name="Graphic 9" descr="Arrow: Straight with solid fill">
            <a:extLst>
              <a:ext uri="{FF2B5EF4-FFF2-40B4-BE49-F238E27FC236}">
                <a16:creationId xmlns:a16="http://schemas.microsoft.com/office/drawing/2014/main" id="{8F2B59B2-D48E-4469-B980-1A0EDA68334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2348529" y="3686257"/>
            <a:ext cx="241945" cy="241945"/>
          </a:xfrm>
          <a:prstGeom prst="rect">
            <a:avLst/>
          </a:prstGeom>
        </p:spPr>
      </p:pic>
      <p:sp>
        <p:nvSpPr>
          <p:cNvPr id="166" name="TekstSylinder 48">
            <a:extLst>
              <a:ext uri="{FF2B5EF4-FFF2-40B4-BE49-F238E27FC236}">
                <a16:creationId xmlns:a16="http://schemas.microsoft.com/office/drawing/2014/main" id="{300FADAC-2EDE-4DFB-9D5E-A15411821E4E}"/>
              </a:ext>
            </a:extLst>
          </p:cNvPr>
          <p:cNvSpPr txBox="1"/>
          <p:nvPr/>
        </p:nvSpPr>
        <p:spPr>
          <a:xfrm>
            <a:off x="2525501" y="3225444"/>
            <a:ext cx="797426" cy="1846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7" name="Tittel 50">
            <a:extLst>
              <a:ext uri="{FF2B5EF4-FFF2-40B4-BE49-F238E27FC236}">
                <a16:creationId xmlns:a16="http://schemas.microsoft.com/office/drawing/2014/main" id="{86C8E404-2969-4E09-9440-7BAD849A715E}"/>
              </a:ext>
            </a:extLst>
          </p:cNvPr>
          <p:cNvSpPr txBox="1">
            <a:spLocks/>
          </p:cNvSpPr>
          <p:nvPr/>
        </p:nvSpPr>
        <p:spPr>
          <a:xfrm>
            <a:off x="984094" y="2135595"/>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Collecting</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Leads (Inbound)</a:t>
            </a:r>
          </a:p>
        </p:txBody>
      </p:sp>
      <p:pic>
        <p:nvPicPr>
          <p:cNvPr id="172" name="Bilde 171">
            <a:extLst>
              <a:ext uri="{FF2B5EF4-FFF2-40B4-BE49-F238E27FC236}">
                <a16:creationId xmlns:a16="http://schemas.microsoft.com/office/drawing/2014/main" id="{EF8BB29A-5B73-45B4-BF55-ECD4CA2EF2AF}"/>
              </a:ext>
            </a:extLst>
          </p:cNvPr>
          <p:cNvPicPr>
            <a:picLocks noChangeAspect="1"/>
          </p:cNvPicPr>
          <p:nvPr/>
        </p:nvPicPr>
        <p:blipFill>
          <a:blip r:embed="rId17"/>
          <a:stretch>
            <a:fillRect/>
          </a:stretch>
        </p:blipFill>
        <p:spPr>
          <a:xfrm>
            <a:off x="7118749" y="4241078"/>
            <a:ext cx="1277758" cy="1103218"/>
          </a:xfrm>
          <a:prstGeom prst="rect">
            <a:avLst/>
          </a:prstGeom>
        </p:spPr>
      </p:pic>
      <p:pic>
        <p:nvPicPr>
          <p:cNvPr id="174" name="Bilde 173">
            <a:extLst>
              <a:ext uri="{FF2B5EF4-FFF2-40B4-BE49-F238E27FC236}">
                <a16:creationId xmlns:a16="http://schemas.microsoft.com/office/drawing/2014/main" id="{69C7CAFB-A786-425D-9C95-230E1BCD3D76}"/>
              </a:ext>
            </a:extLst>
          </p:cNvPr>
          <p:cNvPicPr>
            <a:picLocks noChangeAspect="1"/>
          </p:cNvPicPr>
          <p:nvPr/>
        </p:nvPicPr>
        <p:blipFill>
          <a:blip r:embed="rId18"/>
          <a:stretch>
            <a:fillRect/>
          </a:stretch>
        </p:blipFill>
        <p:spPr>
          <a:xfrm>
            <a:off x="7991368" y="3973360"/>
            <a:ext cx="1220756" cy="865400"/>
          </a:xfrm>
          <a:prstGeom prst="rect">
            <a:avLst/>
          </a:prstGeom>
        </p:spPr>
      </p:pic>
      <p:pic>
        <p:nvPicPr>
          <p:cNvPr id="176" name="Bilde 175">
            <a:extLst>
              <a:ext uri="{FF2B5EF4-FFF2-40B4-BE49-F238E27FC236}">
                <a16:creationId xmlns:a16="http://schemas.microsoft.com/office/drawing/2014/main" id="{862A4DDC-E8D3-4D2C-ADA7-D72A05CB892A}"/>
              </a:ext>
            </a:extLst>
          </p:cNvPr>
          <p:cNvPicPr>
            <a:picLocks noChangeAspect="1"/>
          </p:cNvPicPr>
          <p:nvPr/>
        </p:nvPicPr>
        <p:blipFill>
          <a:blip r:embed="rId19"/>
          <a:stretch>
            <a:fillRect/>
          </a:stretch>
        </p:blipFill>
        <p:spPr>
          <a:xfrm>
            <a:off x="8716813" y="3686257"/>
            <a:ext cx="1277758" cy="874478"/>
          </a:xfrm>
          <a:prstGeom prst="rect">
            <a:avLst/>
          </a:prstGeom>
        </p:spPr>
      </p:pic>
      <p:pic>
        <p:nvPicPr>
          <p:cNvPr id="178" name="Bilde 177">
            <a:extLst>
              <a:ext uri="{FF2B5EF4-FFF2-40B4-BE49-F238E27FC236}">
                <a16:creationId xmlns:a16="http://schemas.microsoft.com/office/drawing/2014/main" id="{CEEAAB9D-8313-4255-86B6-EE79AFCDE3FE}"/>
              </a:ext>
            </a:extLst>
          </p:cNvPr>
          <p:cNvPicPr>
            <a:picLocks noChangeAspect="1"/>
          </p:cNvPicPr>
          <p:nvPr/>
        </p:nvPicPr>
        <p:blipFill>
          <a:blip r:embed="rId20"/>
          <a:stretch>
            <a:fillRect/>
          </a:stretch>
        </p:blipFill>
        <p:spPr>
          <a:xfrm>
            <a:off x="9562995" y="3389165"/>
            <a:ext cx="1210466" cy="881488"/>
          </a:xfrm>
          <a:prstGeom prst="rect">
            <a:avLst/>
          </a:prstGeom>
        </p:spPr>
      </p:pic>
      <p:pic>
        <p:nvPicPr>
          <p:cNvPr id="180" name="Bilde 179">
            <a:extLst>
              <a:ext uri="{FF2B5EF4-FFF2-40B4-BE49-F238E27FC236}">
                <a16:creationId xmlns:a16="http://schemas.microsoft.com/office/drawing/2014/main" id="{9191244E-E0BE-4908-894C-6688800FB101}"/>
              </a:ext>
            </a:extLst>
          </p:cNvPr>
          <p:cNvPicPr>
            <a:picLocks noChangeAspect="1"/>
          </p:cNvPicPr>
          <p:nvPr/>
        </p:nvPicPr>
        <p:blipFill>
          <a:blip r:embed="rId21"/>
          <a:stretch>
            <a:fillRect/>
          </a:stretch>
        </p:blipFill>
        <p:spPr>
          <a:xfrm>
            <a:off x="8675810" y="2892170"/>
            <a:ext cx="768058" cy="640048"/>
          </a:xfrm>
          <a:prstGeom prst="rect">
            <a:avLst/>
          </a:prstGeom>
        </p:spPr>
      </p:pic>
      <p:pic>
        <p:nvPicPr>
          <p:cNvPr id="182" name="Bilde 181">
            <a:extLst>
              <a:ext uri="{FF2B5EF4-FFF2-40B4-BE49-F238E27FC236}">
                <a16:creationId xmlns:a16="http://schemas.microsoft.com/office/drawing/2014/main" id="{1630AD3C-DA7C-42DF-B301-EBE6ED02F0C2}"/>
              </a:ext>
            </a:extLst>
          </p:cNvPr>
          <p:cNvPicPr>
            <a:picLocks noChangeAspect="1"/>
          </p:cNvPicPr>
          <p:nvPr/>
        </p:nvPicPr>
        <p:blipFill>
          <a:blip r:embed="rId22"/>
          <a:stretch>
            <a:fillRect/>
          </a:stretch>
        </p:blipFill>
        <p:spPr>
          <a:xfrm>
            <a:off x="7378673" y="3054342"/>
            <a:ext cx="839554" cy="684476"/>
          </a:xfrm>
          <a:prstGeom prst="rect">
            <a:avLst/>
          </a:prstGeom>
        </p:spPr>
      </p:pic>
      <p:pic>
        <p:nvPicPr>
          <p:cNvPr id="183" name="Graphic 173" descr="Arrow: Rotate right with solid fill">
            <a:extLst>
              <a:ext uri="{FF2B5EF4-FFF2-40B4-BE49-F238E27FC236}">
                <a16:creationId xmlns:a16="http://schemas.microsoft.com/office/drawing/2014/main" id="{7C44AD13-0FA3-47F8-8606-027D1128857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8430364" y="4846451"/>
            <a:ext cx="241943" cy="241943"/>
          </a:xfrm>
          <a:prstGeom prst="rect">
            <a:avLst/>
          </a:prstGeom>
        </p:spPr>
      </p:pic>
      <p:pic>
        <p:nvPicPr>
          <p:cNvPr id="184" name="Graphic 173" descr="Arrow: Rotate right with solid fill">
            <a:extLst>
              <a:ext uri="{FF2B5EF4-FFF2-40B4-BE49-F238E27FC236}">
                <a16:creationId xmlns:a16="http://schemas.microsoft.com/office/drawing/2014/main" id="{B01745DB-3855-4FFC-867F-19139BE455B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9260509" y="4560735"/>
            <a:ext cx="241943" cy="241943"/>
          </a:xfrm>
          <a:prstGeom prst="rect">
            <a:avLst/>
          </a:prstGeom>
        </p:spPr>
      </p:pic>
      <p:pic>
        <p:nvPicPr>
          <p:cNvPr id="185" name="Graphic 173" descr="Arrow: Rotate right with solid fill">
            <a:extLst>
              <a:ext uri="{FF2B5EF4-FFF2-40B4-BE49-F238E27FC236}">
                <a16:creationId xmlns:a16="http://schemas.microsoft.com/office/drawing/2014/main" id="{FCFF7F96-63F4-42C7-A59F-F5028BFD81E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V="1">
            <a:off x="10053254" y="4316064"/>
            <a:ext cx="241943" cy="241943"/>
          </a:xfrm>
          <a:prstGeom prst="rect">
            <a:avLst/>
          </a:prstGeom>
        </p:spPr>
      </p:pic>
      <p:pic>
        <p:nvPicPr>
          <p:cNvPr id="186" name="Graphic 279" descr="Back with solid fill">
            <a:extLst>
              <a:ext uri="{FF2B5EF4-FFF2-40B4-BE49-F238E27FC236}">
                <a16:creationId xmlns:a16="http://schemas.microsoft.com/office/drawing/2014/main" id="{BE5C5649-93B1-4FF9-9B45-ED51CA19909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8817894" y="4877202"/>
            <a:ext cx="241945" cy="241945"/>
          </a:xfrm>
          <a:prstGeom prst="rect">
            <a:avLst/>
          </a:prstGeom>
        </p:spPr>
      </p:pic>
      <p:pic>
        <p:nvPicPr>
          <p:cNvPr id="188" name="Bilde 187">
            <a:extLst>
              <a:ext uri="{FF2B5EF4-FFF2-40B4-BE49-F238E27FC236}">
                <a16:creationId xmlns:a16="http://schemas.microsoft.com/office/drawing/2014/main" id="{D664F0E7-CEDB-40D0-9953-ED18D3E3E322}"/>
              </a:ext>
            </a:extLst>
          </p:cNvPr>
          <p:cNvPicPr>
            <a:picLocks noChangeAspect="1"/>
          </p:cNvPicPr>
          <p:nvPr/>
        </p:nvPicPr>
        <p:blipFill>
          <a:blip r:embed="rId23"/>
          <a:stretch>
            <a:fillRect/>
          </a:stretch>
        </p:blipFill>
        <p:spPr>
          <a:xfrm>
            <a:off x="9081309" y="4905162"/>
            <a:ext cx="261629" cy="227368"/>
          </a:xfrm>
          <a:prstGeom prst="rect">
            <a:avLst/>
          </a:prstGeom>
        </p:spPr>
      </p:pic>
      <p:pic>
        <p:nvPicPr>
          <p:cNvPr id="190" name="Bilde 189">
            <a:extLst>
              <a:ext uri="{FF2B5EF4-FFF2-40B4-BE49-F238E27FC236}">
                <a16:creationId xmlns:a16="http://schemas.microsoft.com/office/drawing/2014/main" id="{42A12385-7C54-442D-98DE-715DB10B5347}"/>
              </a:ext>
            </a:extLst>
          </p:cNvPr>
          <p:cNvPicPr>
            <a:picLocks noChangeAspect="1"/>
          </p:cNvPicPr>
          <p:nvPr/>
        </p:nvPicPr>
        <p:blipFill>
          <a:blip r:embed="rId24"/>
          <a:stretch>
            <a:fillRect/>
          </a:stretch>
        </p:blipFill>
        <p:spPr>
          <a:xfrm>
            <a:off x="10773461" y="4347695"/>
            <a:ext cx="241943" cy="229845"/>
          </a:xfrm>
          <a:prstGeom prst="rect">
            <a:avLst/>
          </a:prstGeom>
        </p:spPr>
      </p:pic>
      <p:pic>
        <p:nvPicPr>
          <p:cNvPr id="191" name="Graphic 279" descr="Back with solid fill">
            <a:extLst>
              <a:ext uri="{FF2B5EF4-FFF2-40B4-BE49-F238E27FC236}">
                <a16:creationId xmlns:a16="http://schemas.microsoft.com/office/drawing/2014/main" id="{DF8150F5-8C98-4C2D-9605-594CB780E2A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flipH="1">
            <a:off x="10468551" y="4347695"/>
            <a:ext cx="241945" cy="241945"/>
          </a:xfrm>
          <a:prstGeom prst="rect">
            <a:avLst/>
          </a:prstGeom>
        </p:spPr>
      </p:pic>
      <p:sp>
        <p:nvSpPr>
          <p:cNvPr id="192" name="TekstSylinder 48">
            <a:extLst>
              <a:ext uri="{FF2B5EF4-FFF2-40B4-BE49-F238E27FC236}">
                <a16:creationId xmlns:a16="http://schemas.microsoft.com/office/drawing/2014/main" id="{B67696C9-5606-4321-BE48-31E2115CFA23}"/>
              </a:ext>
            </a:extLst>
          </p:cNvPr>
          <p:cNvSpPr txBox="1"/>
          <p:nvPr/>
        </p:nvSpPr>
        <p:spPr>
          <a:xfrm>
            <a:off x="8448430" y="5132530"/>
            <a:ext cx="162803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E-marketing consent automatically controlled before dispatch</a:t>
            </a:r>
          </a:p>
        </p:txBody>
      </p:sp>
      <p:sp>
        <p:nvSpPr>
          <p:cNvPr id="193" name="TekstSylinder 48">
            <a:extLst>
              <a:ext uri="{FF2B5EF4-FFF2-40B4-BE49-F238E27FC236}">
                <a16:creationId xmlns:a16="http://schemas.microsoft.com/office/drawing/2014/main" id="{1DEB0D72-DC5C-4535-9B33-D292728033B3}"/>
              </a:ext>
            </a:extLst>
          </p:cNvPr>
          <p:cNvSpPr txBox="1"/>
          <p:nvPr/>
        </p:nvSpPr>
        <p:spPr>
          <a:xfrm>
            <a:off x="10255553" y="4603418"/>
            <a:ext cx="12777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Junk mail tagged </a:t>
            </a:r>
          </a:p>
        </p:txBody>
      </p:sp>
      <p:sp>
        <p:nvSpPr>
          <p:cNvPr id="194" name="TekstSylinder 48">
            <a:extLst>
              <a:ext uri="{FF2B5EF4-FFF2-40B4-BE49-F238E27FC236}">
                <a16:creationId xmlns:a16="http://schemas.microsoft.com/office/drawing/2014/main" id="{0632E8E4-CA7D-41C3-9D86-17F50D52DEE7}"/>
              </a:ext>
            </a:extLst>
          </p:cNvPr>
          <p:cNvSpPr txBox="1"/>
          <p:nvPr/>
        </p:nvSpPr>
        <p:spPr>
          <a:xfrm>
            <a:off x="7229742" y="4070598"/>
            <a:ext cx="882804"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database</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5" name="TekstSylinder 48">
            <a:extLst>
              <a:ext uri="{FF2B5EF4-FFF2-40B4-BE49-F238E27FC236}">
                <a16:creationId xmlns:a16="http://schemas.microsoft.com/office/drawing/2014/main" id="{00824D34-7AE3-48E8-9D56-F7D46D68AEF2}"/>
              </a:ext>
            </a:extLst>
          </p:cNvPr>
          <p:cNvSpPr txBox="1"/>
          <p:nvPr/>
        </p:nvSpPr>
        <p:spPr>
          <a:xfrm>
            <a:off x="7976720" y="3776600"/>
            <a:ext cx="857941"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Segmentation</a:t>
            </a:r>
          </a:p>
        </p:txBody>
      </p:sp>
      <p:sp>
        <p:nvSpPr>
          <p:cNvPr id="196" name="TekstSylinder 48">
            <a:extLst>
              <a:ext uri="{FF2B5EF4-FFF2-40B4-BE49-F238E27FC236}">
                <a16:creationId xmlns:a16="http://schemas.microsoft.com/office/drawing/2014/main" id="{7D9E126F-C53F-42B8-B054-8A848EC80B24}"/>
              </a:ext>
            </a:extLst>
          </p:cNvPr>
          <p:cNvSpPr txBox="1"/>
          <p:nvPr/>
        </p:nvSpPr>
        <p:spPr>
          <a:xfrm>
            <a:off x="8728768" y="3506093"/>
            <a:ext cx="977805"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E-post editor</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7" name="TekstSylinder 48">
            <a:extLst>
              <a:ext uri="{FF2B5EF4-FFF2-40B4-BE49-F238E27FC236}">
                <a16:creationId xmlns:a16="http://schemas.microsoft.com/office/drawing/2014/main" id="{3599A422-CC5B-4F06-ADAE-BA1C9BA5CBD4}"/>
              </a:ext>
            </a:extLst>
          </p:cNvPr>
          <p:cNvSpPr txBox="1"/>
          <p:nvPr/>
        </p:nvSpPr>
        <p:spPr>
          <a:xfrm>
            <a:off x="9682122" y="3193072"/>
            <a:ext cx="972212"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Email </a:t>
            </a: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flows</a:t>
            </a:r>
          </a:p>
        </p:txBody>
      </p:sp>
      <p:sp>
        <p:nvSpPr>
          <p:cNvPr id="198" name="TekstSylinder 48">
            <a:extLst>
              <a:ext uri="{FF2B5EF4-FFF2-40B4-BE49-F238E27FC236}">
                <a16:creationId xmlns:a16="http://schemas.microsoft.com/office/drawing/2014/main" id="{918B7312-EB09-404B-85ED-4D0E461A3B0F}"/>
              </a:ext>
            </a:extLst>
          </p:cNvPr>
          <p:cNvSpPr txBox="1"/>
          <p:nvPr/>
        </p:nvSpPr>
        <p:spPr>
          <a:xfrm>
            <a:off x="6978888" y="2877313"/>
            <a:ext cx="1632958"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Statistics by campaign</a:t>
            </a:r>
          </a:p>
        </p:txBody>
      </p:sp>
      <p:sp>
        <p:nvSpPr>
          <p:cNvPr id="199" name="TekstSylinder 48">
            <a:extLst>
              <a:ext uri="{FF2B5EF4-FFF2-40B4-BE49-F238E27FC236}">
                <a16:creationId xmlns:a16="http://schemas.microsoft.com/office/drawing/2014/main" id="{A4D28BE3-C908-4463-9048-768BA69511C8}"/>
              </a:ext>
            </a:extLst>
          </p:cNvPr>
          <p:cNvSpPr txBox="1"/>
          <p:nvPr/>
        </p:nvSpPr>
        <p:spPr>
          <a:xfrm>
            <a:off x="8152120" y="2705057"/>
            <a:ext cx="174840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Clicks update the CRM system</a:t>
            </a:r>
          </a:p>
        </p:txBody>
      </p:sp>
      <p:pic>
        <p:nvPicPr>
          <p:cNvPr id="202" name="Graphic 334" descr="Arrow: Clockwise curve with solid fill">
            <a:extLst>
              <a:ext uri="{FF2B5EF4-FFF2-40B4-BE49-F238E27FC236}">
                <a16:creationId xmlns:a16="http://schemas.microsoft.com/office/drawing/2014/main" id="{F3BD13C2-4857-43F6-B549-5DD052D043F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0800000" flipH="1">
            <a:off x="7365509" y="3792139"/>
            <a:ext cx="241948" cy="241948"/>
          </a:xfrm>
          <a:prstGeom prst="rect">
            <a:avLst/>
          </a:prstGeom>
        </p:spPr>
      </p:pic>
      <p:pic>
        <p:nvPicPr>
          <p:cNvPr id="203" name="Graphic 334" descr="Arrow: Clockwise curve with solid fill">
            <a:extLst>
              <a:ext uri="{FF2B5EF4-FFF2-40B4-BE49-F238E27FC236}">
                <a16:creationId xmlns:a16="http://schemas.microsoft.com/office/drawing/2014/main" id="{C1D28CFE-D078-4BD9-9EC4-6761184CDB2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6200000" flipH="1">
            <a:off x="9475458" y="3099083"/>
            <a:ext cx="241948" cy="241948"/>
          </a:xfrm>
          <a:prstGeom prst="rect">
            <a:avLst/>
          </a:prstGeom>
        </p:spPr>
      </p:pic>
      <p:pic>
        <p:nvPicPr>
          <p:cNvPr id="204" name="Graphic 334" descr="Arrow: Clockwise curve with solid fill">
            <a:extLst>
              <a:ext uri="{FF2B5EF4-FFF2-40B4-BE49-F238E27FC236}">
                <a16:creationId xmlns:a16="http://schemas.microsoft.com/office/drawing/2014/main" id="{11C69BA9-4FCE-43DF-9E81-18D26CC5257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4469579" flipH="1">
            <a:off x="8326044" y="3122311"/>
            <a:ext cx="241948" cy="241948"/>
          </a:xfrm>
          <a:prstGeom prst="rect">
            <a:avLst/>
          </a:prstGeom>
        </p:spPr>
      </p:pic>
      <p:sp>
        <p:nvSpPr>
          <p:cNvPr id="205" name="Tittel 50">
            <a:extLst>
              <a:ext uri="{FF2B5EF4-FFF2-40B4-BE49-F238E27FC236}">
                <a16:creationId xmlns:a16="http://schemas.microsoft.com/office/drawing/2014/main" id="{6FF226F5-F1ED-4771-964C-2089DAB580AD}"/>
              </a:ext>
            </a:extLst>
          </p:cNvPr>
          <p:cNvSpPr txBox="1">
            <a:spLocks/>
          </p:cNvSpPr>
          <p:nvPr/>
        </p:nvSpPr>
        <p:spPr>
          <a:xfrm>
            <a:off x="7229742" y="2169081"/>
            <a:ext cx="3750366" cy="338834"/>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Outbound</a:t>
            </a:r>
          </a:p>
        </p:txBody>
      </p:sp>
      <p:cxnSp>
        <p:nvCxnSpPr>
          <p:cNvPr id="4" name="Rett linje 3">
            <a:extLst>
              <a:ext uri="{FF2B5EF4-FFF2-40B4-BE49-F238E27FC236}">
                <a16:creationId xmlns:a16="http://schemas.microsoft.com/office/drawing/2014/main" id="{AC86D2DC-89DF-4B9B-BF3E-4CEF7F7403B1}"/>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18580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5F42C75-8B90-47CA-B188-8D737668817A}"/>
              </a:ext>
            </a:extLst>
          </p:cNvPr>
          <p:cNvGrpSpPr>
            <a:grpSpLocks noChangeAspect="1"/>
          </p:cNvGrpSpPr>
          <p:nvPr/>
        </p:nvGrpSpPr>
        <p:grpSpPr>
          <a:xfrm>
            <a:off x="3213026" y="2508184"/>
            <a:ext cx="1945057" cy="1375908"/>
            <a:chOff x="7906773" y="1175056"/>
            <a:chExt cx="3352800" cy="2371725"/>
          </a:xfrm>
        </p:grpSpPr>
        <p:sp>
          <p:nvSpPr>
            <p:cNvPr id="32" name="Rektangel 31">
              <a:extLst>
                <a:ext uri="{FF2B5EF4-FFF2-40B4-BE49-F238E27FC236}">
                  <a16:creationId xmlns:a16="http://schemas.microsoft.com/office/drawing/2014/main" id="{DA73037B-D79E-44EF-90F1-FC1ACD6EEF84}"/>
                </a:ext>
              </a:extLst>
            </p:cNvPr>
            <p:cNvSpPr/>
            <p:nvPr/>
          </p:nvSpPr>
          <p:spPr>
            <a:xfrm>
              <a:off x="7906773" y="117505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Ellipse 52">
              <a:extLst>
                <a:ext uri="{FF2B5EF4-FFF2-40B4-BE49-F238E27FC236}">
                  <a16:creationId xmlns:a16="http://schemas.microsoft.com/office/drawing/2014/main" id="{2AABA4B2-1C90-4CEE-BFBA-1B12640CB513}"/>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9078348" y="18322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9078348" y="2060881"/>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8" name="Rett linje 37">
              <a:extLst>
                <a:ext uri="{FF2B5EF4-FFF2-40B4-BE49-F238E27FC236}">
                  <a16:creationId xmlns:a16="http://schemas.microsoft.com/office/drawing/2014/main" id="{E56A8717-F385-4BE2-9DA3-24C589F4140F}"/>
                </a:ext>
              </a:extLst>
            </p:cNvPr>
            <p:cNvCxnSpPr/>
            <p:nvPr/>
          </p:nvCxnSpPr>
          <p:spPr>
            <a:xfrm>
              <a:off x="9078348" y="2276797"/>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10950010" y="1367937"/>
              <a:ext cx="171450" cy="78581"/>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10699746" y="1616893"/>
              <a:ext cx="407712" cy="407712"/>
            </a:xfrm>
            <a:prstGeom prst="rect">
              <a:avLst/>
            </a:prstGeom>
          </p:spPr>
        </p:pic>
        <p:pic>
          <p:nvPicPr>
            <p:cNvPr id="46" name="Grafikk 45" descr="Sirkel med pil venstre kontur">
              <a:extLst>
                <a:ext uri="{FF2B5EF4-FFF2-40B4-BE49-F238E27FC236}">
                  <a16:creationId xmlns:a16="http://schemas.microsoft.com/office/drawing/2014/main" id="{2B558941-4C99-40B9-B85E-21198746687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830827" y="2206442"/>
              <a:ext cx="264922" cy="264922"/>
            </a:xfrm>
            <a:prstGeom prst="rect">
              <a:avLst/>
            </a:prstGeom>
          </p:spPr>
        </p:pic>
        <p:pic>
          <p:nvPicPr>
            <p:cNvPr id="47" name="Grafikk 46" descr="Sirkel med pil venstre kontur">
              <a:extLst>
                <a:ext uri="{FF2B5EF4-FFF2-40B4-BE49-F238E27FC236}">
                  <a16:creationId xmlns:a16="http://schemas.microsoft.com/office/drawing/2014/main" id="{8472C90C-1C60-48EC-80D1-0CFEB9119A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48792" y="2206442"/>
              <a:ext cx="264922" cy="264922"/>
            </a:xfrm>
            <a:prstGeom prst="rect">
              <a:avLst/>
            </a:prstGeom>
          </p:spPr>
        </p:pic>
        <p:pic>
          <p:nvPicPr>
            <p:cNvPr id="6" name="Grafikk 5" descr="By med heldekkende fyll">
              <a:extLst>
                <a:ext uri="{FF2B5EF4-FFF2-40B4-BE49-F238E27FC236}">
                  <a16:creationId xmlns:a16="http://schemas.microsoft.com/office/drawing/2014/main" id="{157A1ACF-A63C-4A53-8B3D-4B839A5F9B8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149660" y="1675963"/>
              <a:ext cx="573368" cy="573368"/>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6" name="Rett linje 55">
              <a:extLst>
                <a:ext uri="{FF2B5EF4-FFF2-40B4-BE49-F238E27FC236}">
                  <a16:creationId xmlns:a16="http://schemas.microsoft.com/office/drawing/2014/main" id="{B7E86FFF-453F-48A0-9C7A-72AD7D9206EA}"/>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8291508"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8286229"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8286229"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8291508"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9306947" y="27667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9306947" y="2896785"/>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9306947" y="302049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9306947" y="314431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 name="Grafikk 11" descr="Sjekkboks avmerket med heldekkende fyll">
              <a:extLst>
                <a:ext uri="{FF2B5EF4-FFF2-40B4-BE49-F238E27FC236}">
                  <a16:creationId xmlns:a16="http://schemas.microsoft.com/office/drawing/2014/main" id="{705C923F-F5DB-410A-8320-ED47C6F8218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7642" y="2632551"/>
              <a:ext cx="331150" cy="331150"/>
            </a:xfrm>
            <a:prstGeom prst="rect">
              <a:avLst/>
            </a:prstGeom>
          </p:spPr>
        </p:pic>
        <p:pic>
          <p:nvPicPr>
            <p:cNvPr id="96" name="Grafikk 95" descr="Sjekkboks avmerket med heldekkende fyll">
              <a:extLst>
                <a:ext uri="{FF2B5EF4-FFF2-40B4-BE49-F238E27FC236}">
                  <a16:creationId xmlns:a16="http://schemas.microsoft.com/office/drawing/2014/main" id="{2532646C-B92D-4912-9478-E460F8195DE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5999" y="2871915"/>
              <a:ext cx="331150" cy="331150"/>
            </a:xfrm>
            <a:prstGeom prst="rect">
              <a:avLst/>
            </a:prstGeom>
          </p:spPr>
        </p:pic>
      </p:grpSp>
      <p:sp>
        <p:nvSpPr>
          <p:cNvPr id="108" name="TekstSylinder 48">
            <a:extLst>
              <a:ext uri="{FF2B5EF4-FFF2-40B4-BE49-F238E27FC236}">
                <a16:creationId xmlns:a16="http://schemas.microsoft.com/office/drawing/2014/main" id="{A0A36C81-C8C9-46B1-9AC7-0C36A4CE7059}"/>
              </a:ext>
            </a:extLst>
          </p:cNvPr>
          <p:cNvSpPr txBox="1"/>
          <p:nvPr/>
        </p:nvSpPr>
        <p:spPr>
          <a:xfrm>
            <a:off x="3353932" y="2196476"/>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76" name="Gruppe 25">
            <a:extLst>
              <a:ext uri="{FF2B5EF4-FFF2-40B4-BE49-F238E27FC236}">
                <a16:creationId xmlns:a16="http://schemas.microsoft.com/office/drawing/2014/main" id="{E2A59EA6-0567-4C7B-B87D-080CC0BCC64C}"/>
              </a:ext>
            </a:extLst>
          </p:cNvPr>
          <p:cNvGrpSpPr>
            <a:grpSpLocks noChangeAspect="1"/>
          </p:cNvGrpSpPr>
          <p:nvPr/>
        </p:nvGrpSpPr>
        <p:grpSpPr>
          <a:xfrm>
            <a:off x="4732471" y="3132837"/>
            <a:ext cx="1945059" cy="1375908"/>
            <a:chOff x="4696484" y="1818425"/>
            <a:chExt cx="3352800" cy="2371725"/>
          </a:xfrm>
        </p:grpSpPr>
        <p:grpSp>
          <p:nvGrpSpPr>
            <p:cNvPr id="77" name="Gruppe 99">
              <a:extLst>
                <a:ext uri="{FF2B5EF4-FFF2-40B4-BE49-F238E27FC236}">
                  <a16:creationId xmlns:a16="http://schemas.microsoft.com/office/drawing/2014/main" id="{8624F839-1DFB-4DB6-B839-01ACCAF732E5}"/>
                </a:ext>
              </a:extLst>
            </p:cNvPr>
            <p:cNvGrpSpPr/>
            <p:nvPr/>
          </p:nvGrpSpPr>
          <p:grpSpPr>
            <a:xfrm>
              <a:off x="4696484" y="1818425"/>
              <a:ext cx="3352800" cy="2371725"/>
              <a:chOff x="1333500" y="2085975"/>
              <a:chExt cx="3352800" cy="2371725"/>
            </a:xfrm>
          </p:grpSpPr>
          <p:sp>
            <p:nvSpPr>
              <p:cNvPr id="99" name="Rektangel 100">
                <a:extLst>
                  <a:ext uri="{FF2B5EF4-FFF2-40B4-BE49-F238E27FC236}">
                    <a16:creationId xmlns:a16="http://schemas.microsoft.com/office/drawing/2014/main" id="{F915F7D0-D353-48B0-B019-A669E3B84F9F}"/>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0" name="Rektangel 101">
                <a:extLst>
                  <a:ext uri="{FF2B5EF4-FFF2-40B4-BE49-F238E27FC236}">
                    <a16:creationId xmlns:a16="http://schemas.microsoft.com/office/drawing/2014/main" id="{F98FD7A8-8DF4-4B33-8A34-A8248375EAAD}"/>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1" name="Gruppe 102">
                <a:extLst>
                  <a:ext uri="{FF2B5EF4-FFF2-40B4-BE49-F238E27FC236}">
                    <a16:creationId xmlns:a16="http://schemas.microsoft.com/office/drawing/2014/main" id="{6A047BB5-01AA-4A58-B255-147A9BB4C131}"/>
                  </a:ext>
                </a:extLst>
              </p:cNvPr>
              <p:cNvGrpSpPr/>
              <p:nvPr/>
            </p:nvGrpSpPr>
            <p:grpSpPr>
              <a:xfrm>
                <a:off x="1522674" y="2531581"/>
                <a:ext cx="701413" cy="698196"/>
                <a:chOff x="5676900" y="2528887"/>
                <a:chExt cx="838200" cy="790575"/>
              </a:xfrm>
            </p:grpSpPr>
            <p:sp>
              <p:nvSpPr>
                <p:cNvPr id="111" name="Ellipse 118">
                  <a:extLst>
                    <a:ext uri="{FF2B5EF4-FFF2-40B4-BE49-F238E27FC236}">
                      <a16:creationId xmlns:a16="http://schemas.microsoft.com/office/drawing/2014/main" id="{1BFD2249-5E06-48C7-9D6C-F5523022E48A}"/>
                    </a:ext>
                  </a:extLst>
                </p:cNvPr>
                <p:cNvSpPr/>
                <p:nvPr/>
              </p:nvSpPr>
              <p:spPr>
                <a:xfrm>
                  <a:off x="5676900" y="2528887"/>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2" name="Grafikk 119" descr="Bruker med heldekkende fyll">
                  <a:extLst>
                    <a:ext uri="{FF2B5EF4-FFF2-40B4-BE49-F238E27FC236}">
                      <a16:creationId xmlns:a16="http://schemas.microsoft.com/office/drawing/2014/main" id="{088C9620-B062-402E-B17A-104EF212B62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48337" y="2576511"/>
                  <a:ext cx="695325" cy="695325"/>
                </a:xfrm>
                <a:prstGeom prst="rect">
                  <a:avLst/>
                </a:prstGeom>
              </p:spPr>
            </p:pic>
          </p:grpSp>
          <p:cxnSp>
            <p:nvCxnSpPr>
              <p:cNvPr id="102" name="Rett linje 103">
                <a:extLst>
                  <a:ext uri="{FF2B5EF4-FFF2-40B4-BE49-F238E27FC236}">
                    <a16:creationId xmlns:a16="http://schemas.microsoft.com/office/drawing/2014/main" id="{C2C02AF3-F482-4C1F-A18A-49F8825FD26A}"/>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3" name="Rett linje 104">
                <a:extLst>
                  <a:ext uri="{FF2B5EF4-FFF2-40B4-BE49-F238E27FC236}">
                    <a16:creationId xmlns:a16="http://schemas.microsoft.com/office/drawing/2014/main" id="{9449DEA6-9DB9-4F78-846E-BA503C610A75}"/>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4" name="Rett linje 105">
                <a:extLst>
                  <a:ext uri="{FF2B5EF4-FFF2-40B4-BE49-F238E27FC236}">
                    <a16:creationId xmlns:a16="http://schemas.microsoft.com/office/drawing/2014/main" id="{8DB16EE6-B19A-4DE9-AA45-3E8750D7EDF7}"/>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05" name="Gruppe 110">
                <a:extLst>
                  <a:ext uri="{FF2B5EF4-FFF2-40B4-BE49-F238E27FC236}">
                    <a16:creationId xmlns:a16="http://schemas.microsoft.com/office/drawing/2014/main" id="{BF67AC42-7C81-4766-8B30-C35E23C8D2EC}"/>
                  </a:ext>
                </a:extLst>
              </p:cNvPr>
              <p:cNvGrpSpPr/>
              <p:nvPr/>
            </p:nvGrpSpPr>
            <p:grpSpPr>
              <a:xfrm>
                <a:off x="4376737" y="2278856"/>
                <a:ext cx="171450" cy="78581"/>
                <a:chOff x="3910012" y="2269331"/>
                <a:chExt cx="171450" cy="78581"/>
              </a:xfrm>
            </p:grpSpPr>
            <p:cxnSp>
              <p:nvCxnSpPr>
                <p:cNvPr id="107" name="Rett linje 115">
                  <a:extLst>
                    <a:ext uri="{FF2B5EF4-FFF2-40B4-BE49-F238E27FC236}">
                      <a16:creationId xmlns:a16="http://schemas.microsoft.com/office/drawing/2014/main" id="{607E8F94-A12E-47E7-8E64-A9D69137A67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09" name="Rett linje 116">
                  <a:extLst>
                    <a:ext uri="{FF2B5EF4-FFF2-40B4-BE49-F238E27FC236}">
                      <a16:creationId xmlns:a16="http://schemas.microsoft.com/office/drawing/2014/main" id="{CFB1CD82-3BAC-4849-8185-E62379A2554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0" name="Rett linje 117">
                  <a:extLst>
                    <a:ext uri="{FF2B5EF4-FFF2-40B4-BE49-F238E27FC236}">
                      <a16:creationId xmlns:a16="http://schemas.microsoft.com/office/drawing/2014/main" id="{9529F49B-341B-4349-95C6-84FE90A21B37}"/>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06" name="Grafikk 111" descr="Stjerne kontur">
                <a:extLst>
                  <a:ext uri="{FF2B5EF4-FFF2-40B4-BE49-F238E27FC236}">
                    <a16:creationId xmlns:a16="http://schemas.microsoft.com/office/drawing/2014/main" id="{D1287679-AFF6-4577-81E1-6B13EF697FF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sp>
          <p:nvSpPr>
            <p:cNvPr id="78" name="Rektangel: avrundede hjørner 163">
              <a:extLst>
                <a:ext uri="{FF2B5EF4-FFF2-40B4-BE49-F238E27FC236}">
                  <a16:creationId xmlns:a16="http://schemas.microsoft.com/office/drawing/2014/main" id="{1F4C7C71-0250-4DB6-BE42-0B202DD914F8}"/>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9" name="Rett linje 164">
              <a:extLst>
                <a:ext uri="{FF2B5EF4-FFF2-40B4-BE49-F238E27FC236}">
                  <a16:creationId xmlns:a16="http://schemas.microsoft.com/office/drawing/2014/main" id="{F4628FC5-036E-4621-B782-63CD434DEED5}"/>
                </a:ext>
              </a:extLst>
            </p:cNvPr>
            <p:cNvCxnSpPr>
              <a:cxnSpLocks/>
            </p:cNvCxnSpPr>
            <p:nvPr/>
          </p:nvCxnSpPr>
          <p:spPr>
            <a:xfrm flipV="1">
              <a:off x="4870992" y="3173392"/>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81" name="Rett linje 165">
              <a:extLst>
                <a:ext uri="{FF2B5EF4-FFF2-40B4-BE49-F238E27FC236}">
                  <a16:creationId xmlns:a16="http://schemas.microsoft.com/office/drawing/2014/main" id="{3C659131-8974-4F6B-A680-BBA8D977B606}"/>
                </a:ext>
              </a:extLst>
            </p:cNvPr>
            <p:cNvCxnSpPr>
              <a:cxnSpLocks/>
            </p:cNvCxnSpPr>
            <p:nvPr/>
          </p:nvCxnSpPr>
          <p:spPr>
            <a:xfrm>
              <a:off x="5131902"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66">
              <a:extLst>
                <a:ext uri="{FF2B5EF4-FFF2-40B4-BE49-F238E27FC236}">
                  <a16:creationId xmlns:a16="http://schemas.microsoft.com/office/drawing/2014/main" id="{943900E3-9FC8-46CF-B20B-A8F002295AD4}"/>
                </a:ext>
              </a:extLst>
            </p:cNvPr>
            <p:cNvCxnSpPr>
              <a:cxnSpLocks/>
            </p:cNvCxnSpPr>
            <p:nvPr/>
          </p:nvCxnSpPr>
          <p:spPr>
            <a:xfrm>
              <a:off x="5126623"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Rett linje 167">
              <a:extLst>
                <a:ext uri="{FF2B5EF4-FFF2-40B4-BE49-F238E27FC236}">
                  <a16:creationId xmlns:a16="http://schemas.microsoft.com/office/drawing/2014/main" id="{D532DA69-A357-4D1F-BB17-275C7369AB9A}"/>
                </a:ext>
              </a:extLst>
            </p:cNvPr>
            <p:cNvCxnSpPr>
              <a:cxnSpLocks/>
            </p:cNvCxnSpPr>
            <p:nvPr/>
          </p:nvCxnSpPr>
          <p:spPr>
            <a:xfrm>
              <a:off x="5126623"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69">
              <a:extLst>
                <a:ext uri="{FF2B5EF4-FFF2-40B4-BE49-F238E27FC236}">
                  <a16:creationId xmlns:a16="http://schemas.microsoft.com/office/drawing/2014/main" id="{25BB7FA8-AD5C-4FF9-8615-260CA71001B0}"/>
                </a:ext>
              </a:extLst>
            </p:cNvPr>
            <p:cNvCxnSpPr>
              <a:cxnSpLocks/>
            </p:cNvCxnSpPr>
            <p:nvPr/>
          </p:nvCxnSpPr>
          <p:spPr>
            <a:xfrm>
              <a:off x="5131902"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70">
              <a:extLst>
                <a:ext uri="{FF2B5EF4-FFF2-40B4-BE49-F238E27FC236}">
                  <a16:creationId xmlns:a16="http://schemas.microsoft.com/office/drawing/2014/main" id="{50941FB5-0ECF-40CE-9D94-4B4F52E3CFDC}"/>
                </a:ext>
              </a:extLst>
            </p:cNvPr>
            <p:cNvCxnSpPr>
              <a:cxnSpLocks/>
            </p:cNvCxnSpPr>
            <p:nvPr/>
          </p:nvCxnSpPr>
          <p:spPr>
            <a:xfrm>
              <a:off x="6147341" y="3424157"/>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71">
              <a:extLst>
                <a:ext uri="{FF2B5EF4-FFF2-40B4-BE49-F238E27FC236}">
                  <a16:creationId xmlns:a16="http://schemas.microsoft.com/office/drawing/2014/main" id="{11D6B8A8-8F35-4882-8607-377BF0BAA1CB}"/>
                </a:ext>
              </a:extLst>
            </p:cNvPr>
            <p:cNvCxnSpPr>
              <a:cxnSpLocks/>
            </p:cNvCxnSpPr>
            <p:nvPr/>
          </p:nvCxnSpPr>
          <p:spPr>
            <a:xfrm>
              <a:off x="6147341" y="3554171"/>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72">
              <a:extLst>
                <a:ext uri="{FF2B5EF4-FFF2-40B4-BE49-F238E27FC236}">
                  <a16:creationId xmlns:a16="http://schemas.microsoft.com/office/drawing/2014/main" id="{0683BBA6-3D64-41D2-96EB-56842B599BF4}"/>
                </a:ext>
              </a:extLst>
            </p:cNvPr>
            <p:cNvCxnSpPr>
              <a:cxnSpLocks/>
            </p:cNvCxnSpPr>
            <p:nvPr/>
          </p:nvCxnSpPr>
          <p:spPr>
            <a:xfrm>
              <a:off x="6147341" y="3677878"/>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73">
              <a:extLst>
                <a:ext uri="{FF2B5EF4-FFF2-40B4-BE49-F238E27FC236}">
                  <a16:creationId xmlns:a16="http://schemas.microsoft.com/office/drawing/2014/main" id="{1E73E0AC-9242-4A84-ABCE-C74B1B92AA06}"/>
                </a:ext>
              </a:extLst>
            </p:cNvPr>
            <p:cNvCxnSpPr>
              <a:cxnSpLocks/>
            </p:cNvCxnSpPr>
            <p:nvPr/>
          </p:nvCxnSpPr>
          <p:spPr>
            <a:xfrm>
              <a:off x="6147341" y="3801703"/>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7" name="Grafikk 174" descr="Sjekkboks avmerket med heldekkende fyll">
              <a:extLst>
                <a:ext uri="{FF2B5EF4-FFF2-40B4-BE49-F238E27FC236}">
                  <a16:creationId xmlns:a16="http://schemas.microsoft.com/office/drawing/2014/main" id="{E107F754-C914-4E0B-89C7-36B398FA01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58036" y="3289937"/>
              <a:ext cx="331150" cy="331150"/>
            </a:xfrm>
            <a:prstGeom prst="rect">
              <a:avLst/>
            </a:prstGeom>
          </p:spPr>
        </p:pic>
        <p:pic>
          <p:nvPicPr>
            <p:cNvPr id="98" name="Grafikk 175" descr="Sjekkboks avmerket med heldekkende fyll">
              <a:extLst>
                <a:ext uri="{FF2B5EF4-FFF2-40B4-BE49-F238E27FC236}">
                  <a16:creationId xmlns:a16="http://schemas.microsoft.com/office/drawing/2014/main" id="{D1B50B76-DFB8-49B5-8041-EDAEC2447AC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66393" y="3529301"/>
              <a:ext cx="331150" cy="331150"/>
            </a:xfrm>
            <a:prstGeom prst="rect">
              <a:avLst/>
            </a:prstGeom>
          </p:spPr>
        </p:pic>
      </p:grpSp>
      <p:pic>
        <p:nvPicPr>
          <p:cNvPr id="141" name="Graphic 140" descr="Arrow: Rotate right with solid fill">
            <a:extLst>
              <a:ext uri="{FF2B5EF4-FFF2-40B4-BE49-F238E27FC236}">
                <a16:creationId xmlns:a16="http://schemas.microsoft.com/office/drawing/2014/main" id="{86677E86-AFFE-48D0-AEFD-DBAD220427A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205324" y="2615050"/>
            <a:ext cx="513491" cy="513491"/>
          </a:xfrm>
          <a:prstGeom prst="rect">
            <a:avLst/>
          </a:prstGeom>
        </p:spPr>
      </p:pic>
      <p:sp>
        <p:nvSpPr>
          <p:cNvPr id="142" name="TekstSylinder 48">
            <a:extLst>
              <a:ext uri="{FF2B5EF4-FFF2-40B4-BE49-F238E27FC236}">
                <a16:creationId xmlns:a16="http://schemas.microsoft.com/office/drawing/2014/main" id="{B17095F3-09A8-433D-9BFE-08EDDAF7C3B8}"/>
              </a:ext>
            </a:extLst>
          </p:cNvPr>
          <p:cNvSpPr txBox="1"/>
          <p:nvPr/>
        </p:nvSpPr>
        <p:spPr>
          <a:xfrm>
            <a:off x="3279606" y="5179003"/>
            <a:ext cx="188037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to person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Privacy e-mail</a:t>
            </a:r>
            <a:b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b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(GDPR)</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43" name="Group 142">
            <a:extLst>
              <a:ext uri="{FF2B5EF4-FFF2-40B4-BE49-F238E27FC236}">
                <a16:creationId xmlns:a16="http://schemas.microsoft.com/office/drawing/2014/main" id="{D00AF154-272C-4A44-8E22-C13D4C20D8DF}"/>
              </a:ext>
            </a:extLst>
          </p:cNvPr>
          <p:cNvGrpSpPr/>
          <p:nvPr/>
        </p:nvGrpSpPr>
        <p:grpSpPr>
          <a:xfrm>
            <a:off x="3974666" y="4644880"/>
            <a:ext cx="513491" cy="482478"/>
            <a:chOff x="6013416" y="5390035"/>
            <a:chExt cx="708105" cy="665338"/>
          </a:xfrm>
        </p:grpSpPr>
        <p:sp>
          <p:nvSpPr>
            <p:cNvPr id="144" name="Oval 143">
              <a:extLst>
                <a:ext uri="{FF2B5EF4-FFF2-40B4-BE49-F238E27FC236}">
                  <a16:creationId xmlns:a16="http://schemas.microsoft.com/office/drawing/2014/main" id="{4D46394A-B6F8-4DF9-BA29-0773CF5B34D5}"/>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5" name="Graphic 144" descr="Shield Tick with solid fill">
              <a:extLst>
                <a:ext uri="{FF2B5EF4-FFF2-40B4-BE49-F238E27FC236}">
                  <a16:creationId xmlns:a16="http://schemas.microsoft.com/office/drawing/2014/main" id="{76046375-3BDA-4FD6-99B4-D136C70D7B68}"/>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6061189" y="5409268"/>
              <a:ext cx="630908" cy="630908"/>
            </a:xfrm>
            <a:prstGeom prst="rect">
              <a:avLst/>
            </a:prstGeom>
          </p:spPr>
        </p:pic>
      </p:grpSp>
      <p:pic>
        <p:nvPicPr>
          <p:cNvPr id="146" name="Graphic 145" descr="Back with solid fill">
            <a:extLst>
              <a:ext uri="{FF2B5EF4-FFF2-40B4-BE49-F238E27FC236}">
                <a16:creationId xmlns:a16="http://schemas.microsoft.com/office/drawing/2014/main" id="{12F2B233-E6B6-4354-BAE5-0C31B70AEB57}"/>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4577224" y="4525338"/>
            <a:ext cx="602019" cy="602018"/>
          </a:xfrm>
          <a:prstGeom prst="rect">
            <a:avLst/>
          </a:prstGeom>
        </p:spPr>
      </p:pic>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294588" y="3776011"/>
            <a:ext cx="1969374" cy="1393107"/>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a:ea typeface="+mn-ea"/>
                    <a:cs typeface="+mn-cs"/>
                  </a:rPr>
                  <a:t>Sale/Lead</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Ellipse 139">
                <a:extLst>
                  <a:ext uri="{FF2B5EF4-FFF2-40B4-BE49-F238E27FC236}">
                    <a16:creationId xmlns:a16="http://schemas.microsoft.com/office/drawing/2014/main" id="{7A58FA42-FDF3-4B0E-8498-98B7BEE6F21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7" name="Rett linje 124">
                <a:extLst>
                  <a:ext uri="{FF2B5EF4-FFF2-40B4-BE49-F238E27FC236}">
                    <a16:creationId xmlns:a16="http://schemas.microsoft.com/office/drawing/2014/main" id="{ACAE12FE-3063-474E-8744-1A6CFB3BDFD0}"/>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70" name="Grafikk 132" descr="Stjerne kontur">
                <a:extLst>
                  <a:ext uri="{FF2B5EF4-FFF2-40B4-BE49-F238E27FC236}">
                    <a16:creationId xmlns:a16="http://schemas.microsoft.com/office/drawing/2014/main" id="{5902B91E-78E8-42D7-96BD-AEB17F7D8051}"/>
                  </a:ext>
                </a:extLst>
              </p:cNvPr>
              <p:cNvPicPr>
                <a:picLocks noChangeAspect="1"/>
              </p:cNvPicPr>
              <p:nvPr/>
            </p:nvPicPr>
            <p:blipFill>
              <a:blip r:embed="rId3">
                <a:extLst>
                  <a:ext uri="{96DAC541-7B7A-43D3-8B79-37D633B846F1}">
                    <asvg:svgBlip xmlns:asvg="http://schemas.microsoft.com/office/drawing/2016/SVG/main" r:embed="rId13"/>
                  </a:ext>
                </a:extLst>
              </a:blip>
              <a:stretch>
                <a:fillRect/>
              </a:stretch>
            </p:blipFill>
            <p:spPr>
              <a:xfrm rot="21107890">
                <a:off x="4126473" y="2527812"/>
                <a:ext cx="407712" cy="407712"/>
              </a:xfrm>
              <a:prstGeom prst="rect">
                <a:avLst/>
              </a:prstGeom>
            </p:spPr>
          </p:pic>
        </p:grpSp>
        <p:pic>
          <p:nvPicPr>
            <p:cNvPr id="149" name="Grafikk 14" descr="Dollar med heldekkende fyll">
              <a:extLst>
                <a:ext uri="{FF2B5EF4-FFF2-40B4-BE49-F238E27FC236}">
                  <a16:creationId xmlns:a16="http://schemas.microsoft.com/office/drawing/2014/main" id="{3289E936-194F-48C8-85A6-04E129C4A62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333022" y="3962863"/>
              <a:ext cx="666749" cy="666749"/>
            </a:xfrm>
            <a:prstGeom prst="rect">
              <a:avLst/>
            </a:prstGeom>
          </p:spPr>
        </p:pic>
        <p:sp>
          <p:nvSpPr>
            <p:cNvPr id="150" name="Rektangel: avrundede hjørner 141">
              <a:extLst>
                <a:ext uri="{FF2B5EF4-FFF2-40B4-BE49-F238E27FC236}">
                  <a16:creationId xmlns:a16="http://schemas.microsoft.com/office/drawing/2014/main" id="{38B5F827-D633-42A7-87A1-28E8CDCF092C}"/>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1" name="Rett linje 142">
              <a:extLst>
                <a:ext uri="{FF2B5EF4-FFF2-40B4-BE49-F238E27FC236}">
                  <a16:creationId xmlns:a16="http://schemas.microsoft.com/office/drawing/2014/main" id="{313CAAF4-9F97-4B78-8ACE-ABD1A2EE838D}"/>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2" name="Rett linje 143">
              <a:extLst>
                <a:ext uri="{FF2B5EF4-FFF2-40B4-BE49-F238E27FC236}">
                  <a16:creationId xmlns:a16="http://schemas.microsoft.com/office/drawing/2014/main" id="{69D3EFF3-C722-4518-BC15-C2DABDBA4D9C}"/>
                </a:ext>
              </a:extLst>
            </p:cNvPr>
            <p:cNvCxnSpPr>
              <a:cxnSpLocks/>
            </p:cNvCxnSpPr>
            <p:nvPr/>
          </p:nvCxnSpPr>
          <p:spPr>
            <a:xfrm>
              <a:off x="446172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3" name="Rett linje 150">
              <a:extLst>
                <a:ext uri="{FF2B5EF4-FFF2-40B4-BE49-F238E27FC236}">
                  <a16:creationId xmlns:a16="http://schemas.microsoft.com/office/drawing/2014/main" id="{A5AA05F5-A109-42B6-995A-B3A48130723E}"/>
                </a:ext>
              </a:extLst>
            </p:cNvPr>
            <p:cNvCxnSpPr>
              <a:cxnSpLocks/>
            </p:cNvCxnSpPr>
            <p:nvPr/>
          </p:nvCxnSpPr>
          <p:spPr>
            <a:xfrm>
              <a:off x="4461729" y="5521232"/>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4" name="Rett linje 151">
              <a:extLst>
                <a:ext uri="{FF2B5EF4-FFF2-40B4-BE49-F238E27FC236}">
                  <a16:creationId xmlns:a16="http://schemas.microsoft.com/office/drawing/2014/main" id="{32D3EAA4-D86E-4A7C-BD76-DBF4DAB57FB9}"/>
                </a:ext>
              </a:extLst>
            </p:cNvPr>
            <p:cNvCxnSpPr>
              <a:cxnSpLocks/>
            </p:cNvCxnSpPr>
            <p:nvPr/>
          </p:nvCxnSpPr>
          <p:spPr>
            <a:xfrm>
              <a:off x="5395209" y="563317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Rett linje 152">
              <a:extLst>
                <a:ext uri="{FF2B5EF4-FFF2-40B4-BE49-F238E27FC236}">
                  <a16:creationId xmlns:a16="http://schemas.microsoft.com/office/drawing/2014/main" id="{FAACE79F-5B64-4459-A9C7-F37BF2C116D8}"/>
                </a:ext>
              </a:extLst>
            </p:cNvPr>
            <p:cNvCxnSpPr>
              <a:cxnSpLocks/>
            </p:cNvCxnSpPr>
            <p:nvPr/>
          </p:nvCxnSpPr>
          <p:spPr>
            <a:xfrm>
              <a:off x="5395209" y="5526856"/>
              <a:ext cx="863039"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6" name="Rett linje 153">
              <a:extLst>
                <a:ext uri="{FF2B5EF4-FFF2-40B4-BE49-F238E27FC236}">
                  <a16:creationId xmlns:a16="http://schemas.microsoft.com/office/drawing/2014/main" id="{66C738FC-8E0B-4A66-A5D0-468B2A5DD49F}"/>
                </a:ext>
              </a:extLst>
            </p:cNvPr>
            <p:cNvCxnSpPr>
              <a:cxnSpLocks/>
            </p:cNvCxnSpPr>
            <p:nvPr/>
          </p:nvCxnSpPr>
          <p:spPr>
            <a:xfrm>
              <a:off x="6306715" y="5526856"/>
              <a:ext cx="675110"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7" name="Rett linje 154">
              <a:extLst>
                <a:ext uri="{FF2B5EF4-FFF2-40B4-BE49-F238E27FC236}">
                  <a16:creationId xmlns:a16="http://schemas.microsoft.com/office/drawing/2014/main" id="{A211FA67-9AAE-4CC6-9D55-C77E0482F11B}"/>
                </a:ext>
              </a:extLst>
            </p:cNvPr>
            <p:cNvCxnSpPr>
              <a:cxnSpLocks/>
            </p:cNvCxnSpPr>
            <p:nvPr/>
          </p:nvCxnSpPr>
          <p:spPr>
            <a:xfrm>
              <a:off x="6306715" y="5633176"/>
              <a:ext cx="43337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8" name="Pil: vinkeltegn 23">
              <a:extLst>
                <a:ext uri="{FF2B5EF4-FFF2-40B4-BE49-F238E27FC236}">
                  <a16:creationId xmlns:a16="http://schemas.microsoft.com/office/drawing/2014/main" id="{D9D46B7C-6887-4147-BD6E-D466C6F52FFC}"/>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59" name="Pil: vinkeltegn 157">
              <a:extLst>
                <a:ext uri="{FF2B5EF4-FFF2-40B4-BE49-F238E27FC236}">
                  <a16:creationId xmlns:a16="http://schemas.microsoft.com/office/drawing/2014/main" id="{0C1416E7-F018-45A1-A7F3-CF23814CEB6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0" name="Pil: vinkeltegn 158">
              <a:extLst>
                <a:ext uri="{FF2B5EF4-FFF2-40B4-BE49-F238E27FC236}">
                  <a16:creationId xmlns:a16="http://schemas.microsoft.com/office/drawing/2014/main" id="{C11775CB-D476-4D99-81D3-362A034CEDB9}"/>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1" name="Pil: vinkeltegn 160">
              <a:extLst>
                <a:ext uri="{FF2B5EF4-FFF2-40B4-BE49-F238E27FC236}">
                  <a16:creationId xmlns:a16="http://schemas.microsoft.com/office/drawing/2014/main" id="{4CF888B5-86C0-4334-8371-213FF23AFDD7}"/>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62" name="Rett linje 161">
              <a:extLst>
                <a:ext uri="{FF2B5EF4-FFF2-40B4-BE49-F238E27FC236}">
                  <a16:creationId xmlns:a16="http://schemas.microsoft.com/office/drawing/2014/main" id="{93A9C7D9-375E-41AA-80CA-4013012B7868}"/>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63" name="Rett linje 162">
              <a:extLst>
                <a:ext uri="{FF2B5EF4-FFF2-40B4-BE49-F238E27FC236}">
                  <a16:creationId xmlns:a16="http://schemas.microsoft.com/office/drawing/2014/main" id="{EB5D6434-B55A-4845-9883-8CEC5C352376}"/>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750270" y="3252360"/>
            <a:ext cx="513491" cy="513491"/>
          </a:xfrm>
          <a:prstGeom prst="rect">
            <a:avLst/>
          </a:prstGeom>
        </p:spPr>
      </p:pic>
      <p:sp>
        <p:nvSpPr>
          <p:cNvPr id="175" name="TekstSylinder 48">
            <a:extLst>
              <a:ext uri="{FF2B5EF4-FFF2-40B4-BE49-F238E27FC236}">
                <a16:creationId xmlns:a16="http://schemas.microsoft.com/office/drawing/2014/main" id="{2A02BEF0-BB92-44B4-AFC6-B818CD2C2B70}"/>
              </a:ext>
            </a:extLst>
          </p:cNvPr>
          <p:cNvSpPr txBox="1"/>
          <p:nvPr/>
        </p:nvSpPr>
        <p:spPr>
          <a:xfrm>
            <a:off x="6842914" y="2216558"/>
            <a:ext cx="213463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Notification right person</a:t>
            </a:r>
            <a:endParaRPr kumimoji="0" lang="en-US" sz="14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76" name="Group 175">
            <a:extLst>
              <a:ext uri="{FF2B5EF4-FFF2-40B4-BE49-F238E27FC236}">
                <a16:creationId xmlns:a16="http://schemas.microsoft.com/office/drawing/2014/main" id="{589FB58E-A585-462A-87B3-E97232661B29}"/>
              </a:ext>
            </a:extLst>
          </p:cNvPr>
          <p:cNvGrpSpPr/>
          <p:nvPr/>
        </p:nvGrpSpPr>
        <p:grpSpPr>
          <a:xfrm>
            <a:off x="7667374" y="2552747"/>
            <a:ext cx="513491" cy="482478"/>
            <a:chOff x="9693790" y="483661"/>
            <a:chExt cx="708105" cy="665338"/>
          </a:xfrm>
        </p:grpSpPr>
        <p:sp>
          <p:nvSpPr>
            <p:cNvPr id="177" name="Oval 176">
              <a:extLst>
                <a:ext uri="{FF2B5EF4-FFF2-40B4-BE49-F238E27FC236}">
                  <a16:creationId xmlns:a16="http://schemas.microsoft.com/office/drawing/2014/main" id="{EC534F1E-04A0-4133-B0D5-DCBC59CA02D2}"/>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8" name="Graphic 177" descr="Bell with solid fill">
              <a:extLst>
                <a:ext uri="{FF2B5EF4-FFF2-40B4-BE49-F238E27FC236}">
                  <a16:creationId xmlns:a16="http://schemas.microsoft.com/office/drawing/2014/main" id="{5B98A20E-C446-48B4-86F9-066A55339106}"/>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9771434" y="530242"/>
              <a:ext cx="559354" cy="559354"/>
            </a:xfrm>
            <a:prstGeom prst="rect">
              <a:avLst/>
            </a:prstGeom>
          </p:spPr>
        </p:pic>
      </p:grpSp>
      <p:pic>
        <p:nvPicPr>
          <p:cNvPr id="179" name="Graphic 178" descr="Arrow: Clockwise curve with solid fill">
            <a:extLst>
              <a:ext uri="{FF2B5EF4-FFF2-40B4-BE49-F238E27FC236}">
                <a16:creationId xmlns:a16="http://schemas.microsoft.com/office/drawing/2014/main" id="{951E0164-FDBE-475A-937A-AE6DDDFD31F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flipH="1">
            <a:off x="7587498" y="3185949"/>
            <a:ext cx="600188" cy="600187"/>
          </a:xfrm>
          <a:prstGeom prst="rect">
            <a:avLst/>
          </a:prstGeom>
        </p:spPr>
      </p:pic>
      <p:grpSp>
        <p:nvGrpSpPr>
          <p:cNvPr id="18" name="Gruppe 17">
            <a:extLst>
              <a:ext uri="{FF2B5EF4-FFF2-40B4-BE49-F238E27FC236}">
                <a16:creationId xmlns:a16="http://schemas.microsoft.com/office/drawing/2014/main" id="{40D20D7A-FF00-45C9-A3EF-8FAA26D32C64}"/>
              </a:ext>
            </a:extLst>
          </p:cNvPr>
          <p:cNvGrpSpPr/>
          <p:nvPr/>
        </p:nvGrpSpPr>
        <p:grpSpPr>
          <a:xfrm>
            <a:off x="353168" y="1565240"/>
            <a:ext cx="2341440" cy="3983239"/>
            <a:chOff x="353168" y="1565240"/>
            <a:chExt cx="2341440" cy="3983239"/>
          </a:xfrm>
        </p:grpSpPr>
        <p:sp>
          <p:nvSpPr>
            <p:cNvPr id="59" name="Rektangel 58">
              <a:extLst>
                <a:ext uri="{FF2B5EF4-FFF2-40B4-BE49-F238E27FC236}">
                  <a16:creationId xmlns:a16="http://schemas.microsoft.com/office/drawing/2014/main" id="{D1224D8A-DBC8-4594-A26A-A4882BBB39B3}"/>
                </a:ext>
              </a:extLst>
            </p:cNvPr>
            <p:cNvSpPr/>
            <p:nvPr/>
          </p:nvSpPr>
          <p:spPr>
            <a:xfrm>
              <a:off x="730062" y="2496163"/>
              <a:ext cx="1438174" cy="222510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0" name="Rektangel: avrundede hjørner 79">
              <a:extLst>
                <a:ext uri="{FF2B5EF4-FFF2-40B4-BE49-F238E27FC236}">
                  <a16:creationId xmlns:a16="http://schemas.microsoft.com/office/drawing/2014/main" id="{6B8A5965-C195-4230-8714-1374737662FA}"/>
                </a:ext>
              </a:extLst>
            </p:cNvPr>
            <p:cNvSpPr/>
            <p:nvPr/>
          </p:nvSpPr>
          <p:spPr>
            <a:xfrm>
              <a:off x="1238154" y="4469855"/>
              <a:ext cx="421987" cy="132076"/>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8" name="Rett linje 87">
              <a:extLst>
                <a:ext uri="{FF2B5EF4-FFF2-40B4-BE49-F238E27FC236}">
                  <a16:creationId xmlns:a16="http://schemas.microsoft.com/office/drawing/2014/main" id="{B29296D8-3BE7-40D2-9565-9FA541CCD1FE}"/>
                </a:ext>
              </a:extLst>
            </p:cNvPr>
            <p:cNvCxnSpPr>
              <a:cxnSpLocks/>
            </p:cNvCxnSpPr>
            <p:nvPr/>
          </p:nvCxnSpPr>
          <p:spPr>
            <a:xfrm>
              <a:off x="879742" y="353308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 name="Rektangel 3">
              <a:extLst>
                <a:ext uri="{FF2B5EF4-FFF2-40B4-BE49-F238E27FC236}">
                  <a16:creationId xmlns:a16="http://schemas.microsoft.com/office/drawing/2014/main" id="{A28269DA-21BC-438B-B779-BA674713E39B}"/>
                </a:ext>
              </a:extLst>
            </p:cNvPr>
            <p:cNvSpPr/>
            <p:nvPr/>
          </p:nvSpPr>
          <p:spPr>
            <a:xfrm>
              <a:off x="897991" y="3853050"/>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89">
              <a:extLst>
                <a:ext uri="{FF2B5EF4-FFF2-40B4-BE49-F238E27FC236}">
                  <a16:creationId xmlns:a16="http://schemas.microsoft.com/office/drawing/2014/main" id="{60133C92-EEC3-4D63-88AF-A81EF1310E16}"/>
                </a:ext>
              </a:extLst>
            </p:cNvPr>
            <p:cNvSpPr/>
            <p:nvPr/>
          </p:nvSpPr>
          <p:spPr>
            <a:xfrm>
              <a:off x="897991" y="4088068"/>
              <a:ext cx="141315" cy="132076"/>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90">
              <a:extLst>
                <a:ext uri="{FF2B5EF4-FFF2-40B4-BE49-F238E27FC236}">
                  <a16:creationId xmlns:a16="http://schemas.microsoft.com/office/drawing/2014/main" id="{8172B2A2-BF9A-4BE2-ADEB-F4309302596C}"/>
                </a:ext>
              </a:extLst>
            </p:cNvPr>
            <p:cNvCxnSpPr>
              <a:cxnSpLocks/>
            </p:cNvCxnSpPr>
            <p:nvPr/>
          </p:nvCxnSpPr>
          <p:spPr>
            <a:xfrm>
              <a:off x="1139527" y="3932856"/>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2" name="Rett linje 191">
              <a:extLst>
                <a:ext uri="{FF2B5EF4-FFF2-40B4-BE49-F238E27FC236}">
                  <a16:creationId xmlns:a16="http://schemas.microsoft.com/office/drawing/2014/main" id="{9538547E-C528-4E21-9708-EB749C15C965}"/>
                </a:ext>
              </a:extLst>
            </p:cNvPr>
            <p:cNvCxnSpPr>
              <a:cxnSpLocks/>
            </p:cNvCxnSpPr>
            <p:nvPr/>
          </p:nvCxnSpPr>
          <p:spPr>
            <a:xfrm>
              <a:off x="879742" y="3374220"/>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3" name="Rett linje 192">
              <a:extLst>
                <a:ext uri="{FF2B5EF4-FFF2-40B4-BE49-F238E27FC236}">
                  <a16:creationId xmlns:a16="http://schemas.microsoft.com/office/drawing/2014/main" id="{5D6439E0-6F83-4084-95A9-D85BB8C7A7CA}"/>
                </a:ext>
              </a:extLst>
            </p:cNvPr>
            <p:cNvCxnSpPr>
              <a:cxnSpLocks/>
            </p:cNvCxnSpPr>
            <p:nvPr/>
          </p:nvCxnSpPr>
          <p:spPr>
            <a:xfrm>
              <a:off x="879742" y="3209675"/>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93">
              <a:extLst>
                <a:ext uri="{FF2B5EF4-FFF2-40B4-BE49-F238E27FC236}">
                  <a16:creationId xmlns:a16="http://schemas.microsoft.com/office/drawing/2014/main" id="{B7700100-E11E-4772-A43B-36F77E86BD43}"/>
                </a:ext>
              </a:extLst>
            </p:cNvPr>
            <p:cNvCxnSpPr>
              <a:cxnSpLocks/>
            </p:cNvCxnSpPr>
            <p:nvPr/>
          </p:nvCxnSpPr>
          <p:spPr>
            <a:xfrm>
              <a:off x="879742" y="3036098"/>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94">
              <a:extLst>
                <a:ext uri="{FF2B5EF4-FFF2-40B4-BE49-F238E27FC236}">
                  <a16:creationId xmlns:a16="http://schemas.microsoft.com/office/drawing/2014/main" id="{9F3F35BF-ECA7-4FBC-9441-9C3900681FF3}"/>
                </a:ext>
              </a:extLst>
            </p:cNvPr>
            <p:cNvCxnSpPr>
              <a:cxnSpLocks/>
            </p:cNvCxnSpPr>
            <p:nvPr/>
          </p:nvCxnSpPr>
          <p:spPr>
            <a:xfrm>
              <a:off x="879742" y="3714776"/>
              <a:ext cx="114196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97">
              <a:extLst>
                <a:ext uri="{FF2B5EF4-FFF2-40B4-BE49-F238E27FC236}">
                  <a16:creationId xmlns:a16="http://schemas.microsoft.com/office/drawing/2014/main" id="{AD07F895-8404-4483-B304-1227047CC809}"/>
                </a:ext>
              </a:extLst>
            </p:cNvPr>
            <p:cNvCxnSpPr>
              <a:cxnSpLocks/>
            </p:cNvCxnSpPr>
            <p:nvPr/>
          </p:nvCxnSpPr>
          <p:spPr>
            <a:xfrm>
              <a:off x="1129144" y="4154105"/>
              <a:ext cx="88217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2" name="Ellipse 201">
              <a:extLst>
                <a:ext uri="{FF2B5EF4-FFF2-40B4-BE49-F238E27FC236}">
                  <a16:creationId xmlns:a16="http://schemas.microsoft.com/office/drawing/2014/main" id="{7988BA9B-5D4A-4A46-8F7A-7EFAFF74123F}"/>
                </a:ext>
              </a:extLst>
            </p:cNvPr>
            <p:cNvSpPr/>
            <p:nvPr/>
          </p:nvSpPr>
          <p:spPr>
            <a:xfrm>
              <a:off x="830930" y="2575188"/>
              <a:ext cx="352947" cy="35186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06" name="Grafikk 205" descr="Bokmerke med heldekkende fyll">
              <a:extLst>
                <a:ext uri="{FF2B5EF4-FFF2-40B4-BE49-F238E27FC236}">
                  <a16:creationId xmlns:a16="http://schemas.microsoft.com/office/drawing/2014/main" id="{2DD4170C-323B-4D74-94B3-C1E8913774D2}"/>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865395" y="2620905"/>
              <a:ext cx="284016" cy="284015"/>
            </a:xfrm>
            <a:prstGeom prst="rect">
              <a:avLst/>
            </a:prstGeom>
          </p:spPr>
        </p:pic>
        <p:grpSp>
          <p:nvGrpSpPr>
            <p:cNvPr id="113" name="Gruppe 112">
              <a:extLst>
                <a:ext uri="{FF2B5EF4-FFF2-40B4-BE49-F238E27FC236}">
                  <a16:creationId xmlns:a16="http://schemas.microsoft.com/office/drawing/2014/main" id="{555524D1-0D2D-4C73-B15B-1CB58429493C}"/>
                </a:ext>
              </a:extLst>
            </p:cNvPr>
            <p:cNvGrpSpPr>
              <a:grpSpLocks noChangeAspect="1"/>
            </p:cNvGrpSpPr>
            <p:nvPr/>
          </p:nvGrpSpPr>
          <p:grpSpPr>
            <a:xfrm>
              <a:off x="524514" y="4460907"/>
              <a:ext cx="1026653" cy="867870"/>
              <a:chOff x="3049166" y="3080962"/>
              <a:chExt cx="1876390" cy="1586191"/>
            </a:xfrm>
          </p:grpSpPr>
          <p:sp>
            <p:nvSpPr>
              <p:cNvPr id="114" name="Rektangel 113">
                <a:extLst>
                  <a:ext uri="{FF2B5EF4-FFF2-40B4-BE49-F238E27FC236}">
                    <a16:creationId xmlns:a16="http://schemas.microsoft.com/office/drawing/2014/main" id="{3B51AA11-C6F4-45D1-9585-D3BB41355D0C}"/>
                  </a:ext>
                </a:extLst>
              </p:cNvPr>
              <p:cNvSpPr/>
              <p:nvPr/>
            </p:nvSpPr>
            <p:spPr>
              <a:xfrm>
                <a:off x="3049166" y="3080962"/>
                <a:ext cx="1876390" cy="158619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5" descr="Prioriteringer kontur">
                <a:extLst>
                  <a:ext uri="{FF2B5EF4-FFF2-40B4-BE49-F238E27FC236}">
                    <a16:creationId xmlns:a16="http://schemas.microsoft.com/office/drawing/2014/main" id="{815C413A-FA96-49E5-8AD4-467443235D97}"/>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3860308" y="3193524"/>
                <a:ext cx="716712" cy="716712"/>
              </a:xfrm>
              <a:prstGeom prst="rect">
                <a:avLst/>
              </a:prstGeom>
            </p:spPr>
          </p:pic>
          <p:cxnSp>
            <p:nvCxnSpPr>
              <p:cNvPr id="117" name="Rett linje 116">
                <a:extLst>
                  <a:ext uri="{FF2B5EF4-FFF2-40B4-BE49-F238E27FC236}">
                    <a16:creationId xmlns:a16="http://schemas.microsoft.com/office/drawing/2014/main" id="{26708184-560F-4698-9033-CF08838E0C57}"/>
                  </a:ext>
                </a:extLst>
              </p:cNvPr>
              <p:cNvCxnSpPr>
                <a:cxnSpLocks/>
              </p:cNvCxnSpPr>
              <p:nvPr/>
            </p:nvCxnSpPr>
            <p:spPr>
              <a:xfrm>
                <a:off x="3961644" y="3955921"/>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8" name="Rett linje 117">
                <a:extLst>
                  <a:ext uri="{FF2B5EF4-FFF2-40B4-BE49-F238E27FC236}">
                    <a16:creationId xmlns:a16="http://schemas.microsoft.com/office/drawing/2014/main" id="{A709E68D-92B3-414E-B928-0225FA8B21C5}"/>
                  </a:ext>
                </a:extLst>
              </p:cNvPr>
              <p:cNvCxnSpPr>
                <a:cxnSpLocks/>
              </p:cNvCxnSpPr>
              <p:nvPr/>
            </p:nvCxnSpPr>
            <p:spPr>
              <a:xfrm>
                <a:off x="3964287" y="410758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Rett linje 118">
                <a:extLst>
                  <a:ext uri="{FF2B5EF4-FFF2-40B4-BE49-F238E27FC236}">
                    <a16:creationId xmlns:a16="http://schemas.microsoft.com/office/drawing/2014/main" id="{387BB732-94F1-4757-8130-8CC52ABB9A40}"/>
                  </a:ext>
                </a:extLst>
              </p:cNvPr>
              <p:cNvCxnSpPr>
                <a:cxnSpLocks/>
              </p:cNvCxnSpPr>
              <p:nvPr/>
            </p:nvCxnSpPr>
            <p:spPr>
              <a:xfrm>
                <a:off x="3964287" y="4263768"/>
                <a:ext cx="74145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20" name="Grafikk 119" descr="Merke 5 kontur">
                <a:extLst>
                  <a:ext uri="{FF2B5EF4-FFF2-40B4-BE49-F238E27FC236}">
                    <a16:creationId xmlns:a16="http://schemas.microsoft.com/office/drawing/2014/main" id="{72868BB3-A6CC-42E4-BC9D-B30F5A35FFBF}"/>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3123762" y="3838706"/>
                <a:ext cx="661950" cy="661950"/>
              </a:xfrm>
              <a:prstGeom prst="rect">
                <a:avLst/>
              </a:prstGeom>
            </p:spPr>
          </p:pic>
          <p:pic>
            <p:nvPicPr>
              <p:cNvPr id="121" name="Grafikk 120" descr="Merke 8 kontur">
                <a:extLst>
                  <a:ext uri="{FF2B5EF4-FFF2-40B4-BE49-F238E27FC236}">
                    <a16:creationId xmlns:a16="http://schemas.microsoft.com/office/drawing/2014/main" id="{AC634184-48DC-4664-A5B9-9F2B9B2EA1C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095526" y="3153319"/>
                <a:ext cx="661950" cy="661950"/>
              </a:xfrm>
              <a:prstGeom prst="rect">
                <a:avLst/>
              </a:prstGeom>
            </p:spPr>
          </p:pic>
        </p:grpSp>
        <p:grpSp>
          <p:nvGrpSpPr>
            <p:cNvPr id="122" name="Group 1">
              <a:extLst>
                <a:ext uri="{FF2B5EF4-FFF2-40B4-BE49-F238E27FC236}">
                  <a16:creationId xmlns:a16="http://schemas.microsoft.com/office/drawing/2014/main" id="{654450B6-875F-4CF7-A482-0E0786CF1173}"/>
                </a:ext>
              </a:extLst>
            </p:cNvPr>
            <p:cNvGrpSpPr>
              <a:grpSpLocks noChangeAspect="1"/>
            </p:cNvGrpSpPr>
            <p:nvPr/>
          </p:nvGrpSpPr>
          <p:grpSpPr>
            <a:xfrm>
              <a:off x="1820997" y="3985126"/>
              <a:ext cx="747857" cy="1075102"/>
              <a:chOff x="8176811" y="3128861"/>
              <a:chExt cx="1641862" cy="2360305"/>
            </a:xfrm>
          </p:grpSpPr>
          <p:sp>
            <p:nvSpPr>
              <p:cNvPr id="123" name="Rektangel: avrundede hjørner øverst 33">
                <a:extLst>
                  <a:ext uri="{FF2B5EF4-FFF2-40B4-BE49-F238E27FC236}">
                    <a16:creationId xmlns:a16="http://schemas.microsoft.com/office/drawing/2014/main" id="{3BDE29B1-EEE9-40F7-9107-446B8E16B22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4" name="Snakkeboble: rektangel med avrundede hjørner 65">
                <a:extLst>
                  <a:ext uri="{FF2B5EF4-FFF2-40B4-BE49-F238E27FC236}">
                    <a16:creationId xmlns:a16="http://schemas.microsoft.com/office/drawing/2014/main" id="{C345655F-4E95-49AC-B687-99D3D969F079}"/>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Snakkeboble: rektangel med avrundede hjørner 66">
                <a:extLst>
                  <a:ext uri="{FF2B5EF4-FFF2-40B4-BE49-F238E27FC236}">
                    <a16:creationId xmlns:a16="http://schemas.microsoft.com/office/drawing/2014/main" id="{813F3AE0-25A9-4AC9-AAB1-011908BCD3F6}"/>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6" name="Rett linje 73">
                <a:extLst>
                  <a:ext uri="{FF2B5EF4-FFF2-40B4-BE49-F238E27FC236}">
                    <a16:creationId xmlns:a16="http://schemas.microsoft.com/office/drawing/2014/main" id="{70C5321E-CF74-4574-8EAA-83F7E50C5A87}"/>
                  </a:ext>
                </a:extLst>
              </p:cNvPr>
              <p:cNvCxnSpPr>
                <a:cxnSpLocks/>
              </p:cNvCxnSpPr>
              <p:nvPr/>
            </p:nvCxnSpPr>
            <p:spPr>
              <a:xfrm>
                <a:off x="8775683" y="402094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7" name="Rett linje 77">
                <a:extLst>
                  <a:ext uri="{FF2B5EF4-FFF2-40B4-BE49-F238E27FC236}">
                    <a16:creationId xmlns:a16="http://schemas.microsoft.com/office/drawing/2014/main" id="{2FC2656F-AD74-41BF-A789-8774F785EA16}"/>
                  </a:ext>
                </a:extLst>
              </p:cNvPr>
              <p:cNvCxnSpPr>
                <a:cxnSpLocks/>
              </p:cNvCxnSpPr>
              <p:nvPr/>
            </p:nvCxnSpPr>
            <p:spPr>
              <a:xfrm>
                <a:off x="8355024" y="4450600"/>
                <a:ext cx="86303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8" name="Rett linje 78">
                <a:extLst>
                  <a:ext uri="{FF2B5EF4-FFF2-40B4-BE49-F238E27FC236}">
                    <a16:creationId xmlns:a16="http://schemas.microsoft.com/office/drawing/2014/main" id="{C2F93DB8-DC36-4549-859A-B331E27724E7}"/>
                  </a:ext>
                </a:extLst>
              </p:cNvPr>
              <p:cNvCxnSpPr>
                <a:cxnSpLocks/>
              </p:cNvCxnSpPr>
              <p:nvPr/>
            </p:nvCxnSpPr>
            <p:spPr>
              <a:xfrm>
                <a:off x="8364549" y="4589452"/>
                <a:ext cx="441846"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9" name="Snakkeboble: rektangel med avrundede hjørner 80">
                <a:extLst>
                  <a:ext uri="{FF2B5EF4-FFF2-40B4-BE49-F238E27FC236}">
                    <a16:creationId xmlns:a16="http://schemas.microsoft.com/office/drawing/2014/main" id="{8466A528-4DF4-4C58-ABA8-337BD4E129B0}"/>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0" name="Rett linje 81">
                <a:extLst>
                  <a:ext uri="{FF2B5EF4-FFF2-40B4-BE49-F238E27FC236}">
                    <a16:creationId xmlns:a16="http://schemas.microsoft.com/office/drawing/2014/main" id="{669F1D6B-D513-4335-98B7-073DD672B6DC}"/>
                  </a:ext>
                </a:extLst>
              </p:cNvPr>
              <p:cNvCxnSpPr>
                <a:cxnSpLocks/>
              </p:cNvCxnSpPr>
              <p:nvPr/>
            </p:nvCxnSpPr>
            <p:spPr>
              <a:xfrm>
                <a:off x="8904273" y="49133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1" name="Rett linje 83">
                <a:extLst>
                  <a:ext uri="{FF2B5EF4-FFF2-40B4-BE49-F238E27FC236}">
                    <a16:creationId xmlns:a16="http://schemas.microsoft.com/office/drawing/2014/main" id="{FA06A030-768C-4F93-AE1A-D4F6806C0020}"/>
                  </a:ext>
                </a:extLst>
              </p:cNvPr>
              <p:cNvCxnSpPr>
                <a:cxnSpLocks/>
              </p:cNvCxnSpPr>
              <p:nvPr/>
            </p:nvCxnSpPr>
            <p:spPr>
              <a:xfrm>
                <a:off x="8904273" y="5065702"/>
                <a:ext cx="73444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2" name="Rett linje 84">
                <a:extLst>
                  <a:ext uri="{FF2B5EF4-FFF2-40B4-BE49-F238E27FC236}">
                    <a16:creationId xmlns:a16="http://schemas.microsoft.com/office/drawing/2014/main" id="{074FF69A-52D5-4D5F-8DF5-1385B0BFB26F}"/>
                  </a:ext>
                </a:extLst>
              </p:cNvPr>
              <p:cNvCxnSpPr>
                <a:cxnSpLocks/>
              </p:cNvCxnSpPr>
              <p:nvPr/>
            </p:nvCxnSpPr>
            <p:spPr>
              <a:xfrm>
                <a:off x="9218063" y="5199052"/>
                <a:ext cx="420659"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33" name="Rektangel: avrundede hjørner 88">
                <a:extLst>
                  <a:ext uri="{FF2B5EF4-FFF2-40B4-BE49-F238E27FC236}">
                    <a16:creationId xmlns:a16="http://schemas.microsoft.com/office/drawing/2014/main" id="{EE4EF6D2-5774-4B0B-9709-3E41A2EBBA0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34" name="Gruppe 43">
                <a:extLst>
                  <a:ext uri="{FF2B5EF4-FFF2-40B4-BE49-F238E27FC236}">
                    <a16:creationId xmlns:a16="http://schemas.microsoft.com/office/drawing/2014/main" id="{0AA7697E-A58E-4F6D-A32E-6734B18E9B63}"/>
                  </a:ext>
                </a:extLst>
              </p:cNvPr>
              <p:cNvGrpSpPr/>
              <p:nvPr/>
            </p:nvGrpSpPr>
            <p:grpSpPr>
              <a:xfrm>
                <a:off x="8229851" y="3128861"/>
                <a:ext cx="452985" cy="439988"/>
                <a:chOff x="8881514" y="3144104"/>
                <a:chExt cx="452985" cy="439988"/>
              </a:xfrm>
            </p:grpSpPr>
            <p:sp>
              <p:nvSpPr>
                <p:cNvPr id="136" name="Ellipse 63">
                  <a:extLst>
                    <a:ext uri="{FF2B5EF4-FFF2-40B4-BE49-F238E27FC236}">
                      <a16:creationId xmlns:a16="http://schemas.microsoft.com/office/drawing/2014/main" id="{58EFFE3B-506E-4B63-B4D8-C5F07FF31CD8}"/>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37" name="Grafikk 62" descr="Bruker med heldekkende fyll">
                  <a:extLst>
                    <a:ext uri="{FF2B5EF4-FFF2-40B4-BE49-F238E27FC236}">
                      <a16:creationId xmlns:a16="http://schemas.microsoft.com/office/drawing/2014/main" id="{F95DDDC6-83FE-48D3-92FD-57D61079D2AC}"/>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8913748" y="3144104"/>
                  <a:ext cx="377770" cy="398690"/>
                </a:xfrm>
                <a:prstGeom prst="rect">
                  <a:avLst/>
                </a:prstGeom>
              </p:spPr>
            </p:pic>
          </p:grpSp>
          <p:pic>
            <p:nvPicPr>
              <p:cNvPr id="135" name="Graphic 221" descr="Miscellaneous with solid fill">
                <a:extLst>
                  <a:ext uri="{FF2B5EF4-FFF2-40B4-BE49-F238E27FC236}">
                    <a16:creationId xmlns:a16="http://schemas.microsoft.com/office/drawing/2014/main" id="{67D0F593-E9FF-45AD-8660-853AC33E0D9E}"/>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rot="16200000">
                <a:off x="9545901" y="3377877"/>
                <a:ext cx="225667" cy="225667"/>
              </a:xfrm>
              <a:prstGeom prst="rect">
                <a:avLst/>
              </a:prstGeom>
            </p:spPr>
          </p:pic>
        </p:grpSp>
        <p:grpSp>
          <p:nvGrpSpPr>
            <p:cNvPr id="138" name="Gruppe 137">
              <a:extLst>
                <a:ext uri="{FF2B5EF4-FFF2-40B4-BE49-F238E27FC236}">
                  <a16:creationId xmlns:a16="http://schemas.microsoft.com/office/drawing/2014/main" id="{5DB6B0DE-F1A7-4310-8D85-C840E682EF75}"/>
                </a:ext>
              </a:extLst>
            </p:cNvPr>
            <p:cNvGrpSpPr/>
            <p:nvPr/>
          </p:nvGrpSpPr>
          <p:grpSpPr>
            <a:xfrm>
              <a:off x="1792127" y="2293054"/>
              <a:ext cx="513491" cy="482478"/>
              <a:chOff x="2206663" y="1892801"/>
              <a:chExt cx="708105" cy="665338"/>
            </a:xfrm>
          </p:grpSpPr>
          <p:sp>
            <p:nvSpPr>
              <p:cNvPr id="139" name="Oval 125">
                <a:extLst>
                  <a:ext uri="{FF2B5EF4-FFF2-40B4-BE49-F238E27FC236}">
                    <a16:creationId xmlns:a16="http://schemas.microsoft.com/office/drawing/2014/main" id="{61C155DE-9C72-46E0-8934-E684588E190E}"/>
                  </a:ext>
                </a:extLst>
              </p:cNvPr>
              <p:cNvSpPr/>
              <p:nvPr/>
            </p:nvSpPr>
            <p:spPr>
              <a:xfrm>
                <a:off x="2206663" y="1892801"/>
                <a:ext cx="708105" cy="665338"/>
              </a:xfrm>
              <a:prstGeom prst="ellipse">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0" name="Grafikk 139" descr="Målgruppe kontur">
                <a:extLst>
                  <a:ext uri="{FF2B5EF4-FFF2-40B4-BE49-F238E27FC236}">
                    <a16:creationId xmlns:a16="http://schemas.microsoft.com/office/drawing/2014/main" id="{B3541BC0-188A-4E68-B71A-4BF8F3D38BC8}"/>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2273939" y="1967509"/>
                <a:ext cx="573552" cy="573552"/>
              </a:xfrm>
              <a:prstGeom prst="rect">
                <a:avLst/>
              </a:prstGeom>
            </p:spPr>
          </p:pic>
        </p:grpSp>
        <p:sp>
          <p:nvSpPr>
            <p:cNvPr id="74" name="Rektangel: avrundede hjørner 88">
              <a:extLst>
                <a:ext uri="{FF2B5EF4-FFF2-40B4-BE49-F238E27FC236}">
                  <a16:creationId xmlns:a16="http://schemas.microsoft.com/office/drawing/2014/main" id="{86E2FEF4-94EE-4CF7-B5CE-D1C58F33CD73}"/>
                </a:ext>
              </a:extLst>
            </p:cNvPr>
            <p:cNvSpPr/>
            <p:nvPr/>
          </p:nvSpPr>
          <p:spPr>
            <a:xfrm>
              <a:off x="520394" y="4286784"/>
              <a:ext cx="1030773" cy="188716"/>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Lead Scoring</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Dobbel hakeparentes 2">
              <a:extLst>
                <a:ext uri="{FF2B5EF4-FFF2-40B4-BE49-F238E27FC236}">
                  <a16:creationId xmlns:a16="http://schemas.microsoft.com/office/drawing/2014/main" id="{925BD0A8-09D0-435E-BDC2-AB110CB5A700}"/>
                </a:ext>
              </a:extLst>
            </p:cNvPr>
            <p:cNvSpPr/>
            <p:nvPr/>
          </p:nvSpPr>
          <p:spPr>
            <a:xfrm>
              <a:off x="353168" y="2219703"/>
              <a:ext cx="2341440" cy="3328776"/>
            </a:xfrm>
            <a:prstGeom prst="bracketPair">
              <a:avLst/>
            </a:prstGeom>
            <a:ln w="28575">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718329" y="2695056"/>
              <a:ext cx="166288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Web Form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 name="Grafikk 6" descr="Sky med heldekkende fyll">
              <a:extLst>
                <a:ext uri="{FF2B5EF4-FFF2-40B4-BE49-F238E27FC236}">
                  <a16:creationId xmlns:a16="http://schemas.microsoft.com/office/drawing/2014/main" id="{EA798679-B8DE-4FC2-A3B7-88F0EC8E7D99}"/>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1121951" y="1565240"/>
              <a:ext cx="663089" cy="663088"/>
            </a:xfrm>
            <a:prstGeom prst="rect">
              <a:avLst/>
            </a:prstGeom>
          </p:spPr>
        </p:pic>
        <p:sp>
          <p:nvSpPr>
            <p:cNvPr id="180" name="TekstSylinder 48">
              <a:extLst>
                <a:ext uri="{FF2B5EF4-FFF2-40B4-BE49-F238E27FC236}">
                  <a16:creationId xmlns:a16="http://schemas.microsoft.com/office/drawing/2014/main" id="{7655EFAE-3B7A-4B26-802C-A5084780AAA9}"/>
                </a:ext>
              </a:extLst>
            </p:cNvPr>
            <p:cNvSpPr txBox="1"/>
            <p:nvPr/>
          </p:nvSpPr>
          <p:spPr>
            <a:xfrm>
              <a:off x="593943" y="2023771"/>
              <a:ext cx="166288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a:ln>
                    <a:noFill/>
                  </a:ln>
                  <a:solidFill>
                    <a:srgbClr val="2B2929"/>
                  </a:solidFill>
                  <a:effectLst/>
                  <a:uLnTx/>
                  <a:uFillTx/>
                  <a:latin typeface="Arial" panose="020B0604020202020204"/>
                  <a:ea typeface="+mn-ea"/>
                  <a:cs typeface="+mn-cs"/>
                </a:rPr>
                <a:t>Internet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181" name="Tittel 50">
            <a:extLst>
              <a:ext uri="{FF2B5EF4-FFF2-40B4-BE49-F238E27FC236}">
                <a16:creationId xmlns:a16="http://schemas.microsoft.com/office/drawing/2014/main" id="{ECD66FC4-AAAD-4D87-85D2-11E1420F20E2}"/>
              </a:ext>
            </a:extLst>
          </p:cNvPr>
          <p:cNvSpPr>
            <a:spLocks noGrp="1"/>
          </p:cNvSpPr>
          <p:nvPr>
            <p:ph type="title"/>
          </p:nvPr>
        </p:nvSpPr>
        <p:spPr>
          <a:xfrm>
            <a:off x="838200" y="602820"/>
            <a:ext cx="10515600" cy="851941"/>
          </a:xfrm>
        </p:spPr>
        <p:txBody>
          <a:bodyPr>
            <a:normAutofit/>
          </a:bodyPr>
          <a:lstStyle/>
          <a:p>
            <a:pPr algn="ctr"/>
            <a:r>
              <a:rPr lang="nb-NO" err="1"/>
              <a:t>Collecting</a:t>
            </a:r>
            <a:r>
              <a:rPr lang="nb-NO"/>
              <a:t> Leads / </a:t>
            </a:r>
            <a:r>
              <a:rPr lang="nb-NO" err="1"/>
              <a:t>Inbound</a:t>
            </a:r>
            <a:r>
              <a:rPr lang="nb-NO"/>
              <a:t> </a:t>
            </a:r>
            <a:r>
              <a:rPr lang="nb-NO" err="1"/>
              <a:t>Mkt</a:t>
            </a:r>
            <a:endParaRPr lang="nb-NO"/>
          </a:p>
        </p:txBody>
      </p:sp>
      <p:pic>
        <p:nvPicPr>
          <p:cNvPr id="182" name="Graphic 9" descr="Arrow: Straight with solid fill">
            <a:extLst>
              <a:ext uri="{FF2B5EF4-FFF2-40B4-BE49-F238E27FC236}">
                <a16:creationId xmlns:a16="http://schemas.microsoft.com/office/drawing/2014/main" id="{4CA27A32-BD0C-4469-912E-104734FD0A5E}"/>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2766442" y="2958734"/>
            <a:ext cx="381825" cy="381825"/>
          </a:xfrm>
          <a:prstGeom prst="rect">
            <a:avLst/>
          </a:prstGeom>
        </p:spPr>
      </p:pic>
      <p:sp>
        <p:nvSpPr>
          <p:cNvPr id="204" name="TekstSylinder 48">
            <a:extLst>
              <a:ext uri="{FF2B5EF4-FFF2-40B4-BE49-F238E27FC236}">
                <a16:creationId xmlns:a16="http://schemas.microsoft.com/office/drawing/2014/main" id="{A13274EE-0C3F-4CCD-BBB7-F0A092C66392}"/>
              </a:ext>
            </a:extLst>
          </p:cNvPr>
          <p:cNvSpPr txBox="1"/>
          <p:nvPr/>
        </p:nvSpPr>
        <p:spPr>
          <a:xfrm>
            <a:off x="9381558" y="1719577"/>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17" name="TekstSylinder 48">
            <a:extLst>
              <a:ext uri="{FF2B5EF4-FFF2-40B4-BE49-F238E27FC236}">
                <a16:creationId xmlns:a16="http://schemas.microsoft.com/office/drawing/2014/main" id="{B784BE52-18DE-4693-A4A2-E904AB683F17}"/>
              </a:ext>
            </a:extLst>
          </p:cNvPr>
          <p:cNvSpPr txBox="1"/>
          <p:nvPr/>
        </p:nvSpPr>
        <p:spPr>
          <a:xfrm>
            <a:off x="4891259" y="6392581"/>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grpSp>
        <p:nvGrpSpPr>
          <p:cNvPr id="31" name="Gruppe 30">
            <a:extLst>
              <a:ext uri="{FF2B5EF4-FFF2-40B4-BE49-F238E27FC236}">
                <a16:creationId xmlns:a16="http://schemas.microsoft.com/office/drawing/2014/main" id="{BF406D36-6C15-4563-BDE8-F78EF1500945}"/>
              </a:ext>
            </a:extLst>
          </p:cNvPr>
          <p:cNvGrpSpPr/>
          <p:nvPr/>
        </p:nvGrpSpPr>
        <p:grpSpPr>
          <a:xfrm>
            <a:off x="9020221" y="2041076"/>
            <a:ext cx="2708578" cy="3626844"/>
            <a:chOff x="8944805" y="2512417"/>
            <a:chExt cx="2708578" cy="3626844"/>
          </a:xfrm>
        </p:grpSpPr>
        <p:grpSp>
          <p:nvGrpSpPr>
            <p:cNvPr id="24" name="Gruppe 23">
              <a:extLst>
                <a:ext uri="{FF2B5EF4-FFF2-40B4-BE49-F238E27FC236}">
                  <a16:creationId xmlns:a16="http://schemas.microsoft.com/office/drawing/2014/main" id="{360F51A4-513B-4967-B95D-575794482958}"/>
                </a:ext>
              </a:extLst>
            </p:cNvPr>
            <p:cNvGrpSpPr/>
            <p:nvPr/>
          </p:nvGrpSpPr>
          <p:grpSpPr>
            <a:xfrm>
              <a:off x="9684009" y="2512417"/>
              <a:ext cx="1969374" cy="2528603"/>
              <a:chOff x="9940564" y="2097943"/>
              <a:chExt cx="1969374" cy="2528603"/>
            </a:xfrm>
          </p:grpSpPr>
          <p:sp>
            <p:nvSpPr>
              <p:cNvPr id="186" name="Rektangel 58">
                <a:extLst>
                  <a:ext uri="{FF2B5EF4-FFF2-40B4-BE49-F238E27FC236}">
                    <a16:creationId xmlns:a16="http://schemas.microsoft.com/office/drawing/2014/main" id="{38A092F1-5F6B-45E3-BBFB-EDBFA87A442E}"/>
                  </a:ext>
                </a:extLst>
              </p:cNvPr>
              <p:cNvSpPr>
                <a:spLocks noChangeAspect="1"/>
              </p:cNvSpPr>
              <p:nvPr/>
            </p:nvSpPr>
            <p:spPr>
              <a:xfrm>
                <a:off x="9940564" y="2097943"/>
                <a:ext cx="1969374"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54">
                <a:extLst>
                  <a:ext uri="{FF2B5EF4-FFF2-40B4-BE49-F238E27FC236}">
                    <a16:creationId xmlns:a16="http://schemas.microsoft.com/office/drawing/2014/main" id="{74111F0B-537E-49C5-8B4F-048C10D9AF31}"/>
                  </a:ext>
                </a:extLst>
              </p:cNvPr>
              <p:cNvSpPr>
                <a:spLocks noChangeAspect="1"/>
              </p:cNvSpPr>
              <p:nvPr/>
            </p:nvSpPr>
            <p:spPr>
              <a:xfrm>
                <a:off x="10003261" y="2178768"/>
                <a:ext cx="1835571"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grpSp>
            <p:nvGrpSpPr>
              <p:cNvPr id="23" name="Gruppe 22">
                <a:extLst>
                  <a:ext uri="{FF2B5EF4-FFF2-40B4-BE49-F238E27FC236}">
                    <a16:creationId xmlns:a16="http://schemas.microsoft.com/office/drawing/2014/main" id="{EA9E6F12-C071-4148-B51F-CC89CD5577BD}"/>
                  </a:ext>
                </a:extLst>
              </p:cNvPr>
              <p:cNvGrpSpPr/>
              <p:nvPr/>
            </p:nvGrpSpPr>
            <p:grpSpPr>
              <a:xfrm>
                <a:off x="11006833" y="3625439"/>
                <a:ext cx="751352" cy="876104"/>
                <a:chOff x="11006833" y="3625439"/>
                <a:chExt cx="751352" cy="876104"/>
              </a:xfrm>
            </p:grpSpPr>
            <p:sp>
              <p:nvSpPr>
                <p:cNvPr id="190" name="Rektangel: avrundede hjørner 141">
                  <a:extLst>
                    <a:ext uri="{FF2B5EF4-FFF2-40B4-BE49-F238E27FC236}">
                      <a16:creationId xmlns:a16="http://schemas.microsoft.com/office/drawing/2014/main" id="{31DA54C7-24BD-45AC-94DD-550D9946C0C5}"/>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6" name="Rett linje 195">
                  <a:extLst>
                    <a:ext uri="{FF2B5EF4-FFF2-40B4-BE49-F238E27FC236}">
                      <a16:creationId xmlns:a16="http://schemas.microsoft.com/office/drawing/2014/main" id="{842DE38F-CB00-4053-8F7C-C95AF29BC59D}"/>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7" name="Rett linje 196">
                  <a:extLst>
                    <a:ext uri="{FF2B5EF4-FFF2-40B4-BE49-F238E27FC236}">
                      <a16:creationId xmlns:a16="http://schemas.microsoft.com/office/drawing/2014/main" id="{F079E9F7-6ED2-4BEF-8786-49AB7976585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98">
                  <a:extLst>
                    <a:ext uri="{FF2B5EF4-FFF2-40B4-BE49-F238E27FC236}">
                      <a16:creationId xmlns:a16="http://schemas.microsoft.com/office/drawing/2014/main" id="{C744745A-07B3-4F03-800D-1519420CDCFE}"/>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99">
                  <a:extLst>
                    <a:ext uri="{FF2B5EF4-FFF2-40B4-BE49-F238E27FC236}">
                      <a16:creationId xmlns:a16="http://schemas.microsoft.com/office/drawing/2014/main" id="{0B34593C-61B2-41BB-9BDB-FD0A8086E9FB}"/>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200">
                  <a:extLst>
                    <a:ext uri="{FF2B5EF4-FFF2-40B4-BE49-F238E27FC236}">
                      <a16:creationId xmlns:a16="http://schemas.microsoft.com/office/drawing/2014/main" id="{111F75EC-29A5-4863-BBC8-86BCF9250079}"/>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0" name="Bilde 19">
                <a:extLst>
                  <a:ext uri="{FF2B5EF4-FFF2-40B4-BE49-F238E27FC236}">
                    <a16:creationId xmlns:a16="http://schemas.microsoft.com/office/drawing/2014/main" id="{CF055932-79CD-488D-B412-85B8184B434E}"/>
                  </a:ext>
                </a:extLst>
              </p:cNvPr>
              <p:cNvPicPr>
                <a:picLocks noChangeAspect="1"/>
              </p:cNvPicPr>
              <p:nvPr/>
            </p:nvPicPr>
            <p:blipFill>
              <a:blip r:embed="rId44">
                <a:duotone>
                  <a:schemeClr val="accent1">
                    <a:shade val="45000"/>
                    <a:satMod val="135000"/>
                  </a:schemeClr>
                  <a:prstClr val="white"/>
                </a:duotone>
              </a:blip>
              <a:stretch>
                <a:fillRect/>
              </a:stretch>
            </p:blipFill>
            <p:spPr>
              <a:xfrm>
                <a:off x="10113738" y="2609938"/>
                <a:ext cx="717994" cy="876104"/>
              </a:xfrm>
              <a:prstGeom prst="rect">
                <a:avLst/>
              </a:prstGeom>
              <a:ln w="19050">
                <a:solidFill>
                  <a:srgbClr val="005E58"/>
                </a:solidFill>
              </a:ln>
            </p:spPr>
          </p:pic>
          <p:pic>
            <p:nvPicPr>
              <p:cNvPr id="22" name="Bilde 21">
                <a:extLst>
                  <a:ext uri="{FF2B5EF4-FFF2-40B4-BE49-F238E27FC236}">
                    <a16:creationId xmlns:a16="http://schemas.microsoft.com/office/drawing/2014/main" id="{C2B7D9A9-21C7-4D16-8989-DC14864F760C}"/>
                  </a:ext>
                </a:extLst>
              </p:cNvPr>
              <p:cNvPicPr>
                <a:picLocks noChangeAspect="1"/>
              </p:cNvPicPr>
              <p:nvPr/>
            </p:nvPicPr>
            <p:blipFill>
              <a:blip r:embed="rId45">
                <a:duotone>
                  <a:schemeClr val="accent1">
                    <a:shade val="45000"/>
                    <a:satMod val="135000"/>
                  </a:schemeClr>
                  <a:prstClr val="white"/>
                </a:duotone>
              </a:blip>
              <a:stretch>
                <a:fillRect/>
              </a:stretch>
            </p:blipFill>
            <p:spPr>
              <a:xfrm>
                <a:off x="11041212" y="2602245"/>
                <a:ext cx="709271" cy="870986"/>
              </a:xfrm>
              <a:prstGeom prst="rect">
                <a:avLst/>
              </a:prstGeom>
              <a:ln w="19050">
                <a:solidFill>
                  <a:srgbClr val="005E58"/>
                </a:solidFill>
              </a:ln>
            </p:spPr>
          </p:pic>
          <p:grpSp>
            <p:nvGrpSpPr>
              <p:cNvPr id="205" name="Gruppe 204">
                <a:extLst>
                  <a:ext uri="{FF2B5EF4-FFF2-40B4-BE49-F238E27FC236}">
                    <a16:creationId xmlns:a16="http://schemas.microsoft.com/office/drawing/2014/main" id="{ABFF0716-1FB3-4C04-9278-0269650338A5}"/>
                  </a:ext>
                </a:extLst>
              </p:cNvPr>
              <p:cNvGrpSpPr/>
              <p:nvPr/>
            </p:nvGrpSpPr>
            <p:grpSpPr>
              <a:xfrm>
                <a:off x="10107172" y="3608714"/>
                <a:ext cx="751352" cy="876104"/>
                <a:chOff x="11006833" y="3625439"/>
                <a:chExt cx="751352" cy="876104"/>
              </a:xfrm>
            </p:grpSpPr>
            <p:sp>
              <p:nvSpPr>
                <p:cNvPr id="207" name="Rektangel: avrundede hjørner 141">
                  <a:extLst>
                    <a:ext uri="{FF2B5EF4-FFF2-40B4-BE49-F238E27FC236}">
                      <a16:creationId xmlns:a16="http://schemas.microsoft.com/office/drawing/2014/main" id="{28577FCE-DD95-4609-8082-004D4F28BFED}"/>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8" name="Rett linje 207">
                  <a:extLst>
                    <a:ext uri="{FF2B5EF4-FFF2-40B4-BE49-F238E27FC236}">
                      <a16:creationId xmlns:a16="http://schemas.microsoft.com/office/drawing/2014/main" id="{87D9E920-2DAF-4350-BE3E-ACDA9AD48D66}"/>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208">
                  <a:extLst>
                    <a:ext uri="{FF2B5EF4-FFF2-40B4-BE49-F238E27FC236}">
                      <a16:creationId xmlns:a16="http://schemas.microsoft.com/office/drawing/2014/main" id="{DD094CBA-B4F7-4787-A356-1036E9237E07}"/>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209">
                  <a:extLst>
                    <a:ext uri="{FF2B5EF4-FFF2-40B4-BE49-F238E27FC236}">
                      <a16:creationId xmlns:a16="http://schemas.microsoft.com/office/drawing/2014/main" id="{FADA69C8-E865-43D2-B2A7-DEFD5DC21C70}"/>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210">
                  <a:extLst>
                    <a:ext uri="{FF2B5EF4-FFF2-40B4-BE49-F238E27FC236}">
                      <a16:creationId xmlns:a16="http://schemas.microsoft.com/office/drawing/2014/main" id="{3E52C66B-C331-4350-A21A-CF690BE42525}"/>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2" name="Rett linje 211">
                  <a:extLst>
                    <a:ext uri="{FF2B5EF4-FFF2-40B4-BE49-F238E27FC236}">
                      <a16:creationId xmlns:a16="http://schemas.microsoft.com/office/drawing/2014/main" id="{5580A1C9-56B6-4DE6-8744-77C84631BEF8}"/>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pic>
          <p:nvPicPr>
            <p:cNvPr id="218" name="Graphic 279" descr="Back with solid fill">
              <a:extLst>
                <a:ext uri="{FF2B5EF4-FFF2-40B4-BE49-F238E27FC236}">
                  <a16:creationId xmlns:a16="http://schemas.microsoft.com/office/drawing/2014/main" id="{4E16C973-1FB9-47DA-9D9A-E82E4B711D3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a:off x="10274187" y="5163692"/>
              <a:ext cx="510470" cy="510470"/>
            </a:xfrm>
            <a:prstGeom prst="rect">
              <a:avLst/>
            </a:prstGeom>
          </p:spPr>
        </p:pic>
        <p:sp>
          <p:nvSpPr>
            <p:cNvPr id="219" name="TekstSylinder 48">
              <a:extLst>
                <a:ext uri="{FF2B5EF4-FFF2-40B4-BE49-F238E27FC236}">
                  <a16:creationId xmlns:a16="http://schemas.microsoft.com/office/drawing/2014/main" id="{5AFDFD59-52B8-49B7-BFA0-9CA3D0765469}"/>
                </a:ext>
              </a:extLst>
            </p:cNvPr>
            <p:cNvSpPr txBox="1"/>
            <p:nvPr/>
          </p:nvSpPr>
          <p:spPr>
            <a:xfrm>
              <a:off x="8944805" y="5677596"/>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221" name="Gruppe 220">
              <a:extLst>
                <a:ext uri="{FF2B5EF4-FFF2-40B4-BE49-F238E27FC236}">
                  <a16:creationId xmlns:a16="http://schemas.microsoft.com/office/drawing/2014/main" id="{A4E8790E-E7C0-40F6-8960-76A25C93DC44}"/>
                </a:ext>
              </a:extLst>
            </p:cNvPr>
            <p:cNvGrpSpPr/>
            <p:nvPr/>
          </p:nvGrpSpPr>
          <p:grpSpPr>
            <a:xfrm>
              <a:off x="9665902" y="5145378"/>
              <a:ext cx="510470" cy="479640"/>
              <a:chOff x="9839352" y="4768471"/>
              <a:chExt cx="510470" cy="479640"/>
            </a:xfrm>
          </p:grpSpPr>
          <p:sp>
            <p:nvSpPr>
              <p:cNvPr id="222" name="Oval 281">
                <a:extLst>
                  <a:ext uri="{FF2B5EF4-FFF2-40B4-BE49-F238E27FC236}">
                    <a16:creationId xmlns:a16="http://schemas.microsoft.com/office/drawing/2014/main" id="{8D16C653-67BA-4C04-9B50-F5D96AD78ACC}"/>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3" name="Grafikk 222" descr="Tilkoblet frakoblet med heldekkende fyll">
                <a:extLst>
                  <a:ext uri="{FF2B5EF4-FFF2-40B4-BE49-F238E27FC236}">
                    <a16:creationId xmlns:a16="http://schemas.microsoft.com/office/drawing/2014/main" id="{2594CE22-DD5D-46AC-8797-F68AEA19AB7A}"/>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9887609" y="4793043"/>
                <a:ext cx="430495" cy="430495"/>
              </a:xfrm>
              <a:prstGeom prst="rect">
                <a:avLst/>
              </a:prstGeom>
            </p:spPr>
          </p:pic>
        </p:grpSp>
      </p:grpSp>
    </p:spTree>
    <p:extLst>
      <p:ext uri="{BB962C8B-B14F-4D97-AF65-F5344CB8AC3E}">
        <p14:creationId xmlns:p14="http://schemas.microsoft.com/office/powerpoint/2010/main" val="2081982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2"/>
                                        </p:tgtEl>
                                        <p:attrNameLst>
                                          <p:attrName>style.visibility</p:attrName>
                                        </p:attrNameLst>
                                      </p:cBhvr>
                                      <p:to>
                                        <p:strVal val="visible"/>
                                      </p:to>
                                    </p:set>
                                    <p:anim calcmode="lin" valueType="num">
                                      <p:cBhvr additive="base">
                                        <p:cTn id="7" dur="500" fill="hold"/>
                                        <p:tgtEl>
                                          <p:spTgt spid="182"/>
                                        </p:tgtEl>
                                        <p:attrNameLst>
                                          <p:attrName>ppt_x</p:attrName>
                                        </p:attrNameLst>
                                      </p:cBhvr>
                                      <p:tavLst>
                                        <p:tav tm="0">
                                          <p:val>
                                            <p:strVal val="#ppt_x"/>
                                          </p:val>
                                        </p:tav>
                                        <p:tav tm="100000">
                                          <p:val>
                                            <p:strVal val="#ppt_x"/>
                                          </p:val>
                                        </p:tav>
                                      </p:tavLst>
                                    </p:anim>
                                    <p:anim calcmode="lin" valueType="num">
                                      <p:cBhvr additive="base">
                                        <p:cTn id="8" dur="500" fill="hold"/>
                                        <p:tgtEl>
                                          <p:spTgt spid="18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41"/>
                                        </p:tgtEl>
                                        <p:attrNameLst>
                                          <p:attrName>style.visibility</p:attrName>
                                        </p:attrNameLst>
                                      </p:cBhvr>
                                      <p:to>
                                        <p:strVal val="visible"/>
                                      </p:to>
                                    </p:set>
                                    <p:anim calcmode="lin" valueType="num">
                                      <p:cBhvr additive="base">
                                        <p:cTn id="21" dur="500" fill="hold"/>
                                        <p:tgtEl>
                                          <p:spTgt spid="141"/>
                                        </p:tgtEl>
                                        <p:attrNameLst>
                                          <p:attrName>ppt_x</p:attrName>
                                        </p:attrNameLst>
                                      </p:cBhvr>
                                      <p:tavLst>
                                        <p:tav tm="0">
                                          <p:val>
                                            <p:strVal val="#ppt_x"/>
                                          </p:val>
                                        </p:tav>
                                        <p:tav tm="100000">
                                          <p:val>
                                            <p:strVal val="#ppt_x"/>
                                          </p:val>
                                        </p:tav>
                                      </p:tavLst>
                                    </p:anim>
                                    <p:anim calcmode="lin" valueType="num">
                                      <p:cBhvr additive="base">
                                        <p:cTn id="22" dur="500" fill="hold"/>
                                        <p:tgtEl>
                                          <p:spTgt spid="141"/>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ppt_x"/>
                                          </p:val>
                                        </p:tav>
                                        <p:tav tm="100000">
                                          <p:val>
                                            <p:strVal val="#ppt_x"/>
                                          </p:val>
                                        </p:tav>
                                      </p:tavLst>
                                    </p:anim>
                                    <p:anim calcmode="lin" valueType="num">
                                      <p:cBhvr additive="base">
                                        <p:cTn id="26" dur="500" fill="hold"/>
                                        <p:tgtEl>
                                          <p:spTgt spid="76"/>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46"/>
                                        </p:tgtEl>
                                        <p:attrNameLst>
                                          <p:attrName>style.visibility</p:attrName>
                                        </p:attrNameLst>
                                      </p:cBhvr>
                                      <p:to>
                                        <p:strVal val="visible"/>
                                      </p:to>
                                    </p:set>
                                    <p:anim calcmode="lin" valueType="num">
                                      <p:cBhvr additive="base">
                                        <p:cTn id="29" dur="500" fill="hold"/>
                                        <p:tgtEl>
                                          <p:spTgt spid="146"/>
                                        </p:tgtEl>
                                        <p:attrNameLst>
                                          <p:attrName>ppt_x</p:attrName>
                                        </p:attrNameLst>
                                      </p:cBhvr>
                                      <p:tavLst>
                                        <p:tav tm="0">
                                          <p:val>
                                            <p:strVal val="#ppt_x"/>
                                          </p:val>
                                        </p:tav>
                                        <p:tav tm="100000">
                                          <p:val>
                                            <p:strVal val="#ppt_x"/>
                                          </p:val>
                                        </p:tav>
                                      </p:tavLst>
                                    </p:anim>
                                    <p:anim calcmode="lin" valueType="num">
                                      <p:cBhvr additive="base">
                                        <p:cTn id="30" dur="500" fill="hold"/>
                                        <p:tgtEl>
                                          <p:spTgt spid="146"/>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43"/>
                                        </p:tgtEl>
                                        <p:attrNameLst>
                                          <p:attrName>style.visibility</p:attrName>
                                        </p:attrNameLst>
                                      </p:cBhvr>
                                      <p:to>
                                        <p:strVal val="visible"/>
                                      </p:to>
                                    </p:set>
                                    <p:anim calcmode="lin" valueType="num">
                                      <p:cBhvr additive="base">
                                        <p:cTn id="33" dur="500" fill="hold"/>
                                        <p:tgtEl>
                                          <p:spTgt spid="143"/>
                                        </p:tgtEl>
                                        <p:attrNameLst>
                                          <p:attrName>ppt_x</p:attrName>
                                        </p:attrNameLst>
                                      </p:cBhvr>
                                      <p:tavLst>
                                        <p:tav tm="0">
                                          <p:val>
                                            <p:strVal val="#ppt_x"/>
                                          </p:val>
                                        </p:tav>
                                        <p:tav tm="100000">
                                          <p:val>
                                            <p:strVal val="#ppt_x"/>
                                          </p:val>
                                        </p:tav>
                                      </p:tavLst>
                                    </p:anim>
                                    <p:anim calcmode="lin" valueType="num">
                                      <p:cBhvr additive="base">
                                        <p:cTn id="34" dur="500" fill="hold"/>
                                        <p:tgtEl>
                                          <p:spTgt spid="143"/>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2"/>
                                        </p:tgtEl>
                                        <p:attrNameLst>
                                          <p:attrName>style.visibility</p:attrName>
                                        </p:attrNameLst>
                                      </p:cBhvr>
                                      <p:to>
                                        <p:strVal val="visible"/>
                                      </p:to>
                                    </p:set>
                                    <p:anim calcmode="lin" valueType="num">
                                      <p:cBhvr additive="base">
                                        <p:cTn id="37" dur="500" fill="hold"/>
                                        <p:tgtEl>
                                          <p:spTgt spid="142"/>
                                        </p:tgtEl>
                                        <p:attrNameLst>
                                          <p:attrName>ppt_x</p:attrName>
                                        </p:attrNameLst>
                                      </p:cBhvr>
                                      <p:tavLst>
                                        <p:tav tm="0">
                                          <p:val>
                                            <p:strVal val="#ppt_x"/>
                                          </p:val>
                                        </p:tav>
                                        <p:tav tm="100000">
                                          <p:val>
                                            <p:strVal val="#ppt_x"/>
                                          </p:val>
                                        </p:tav>
                                      </p:tavLst>
                                    </p:anim>
                                    <p:anim calcmode="lin" valueType="num">
                                      <p:cBhvr additive="base">
                                        <p:cTn id="38" dur="500" fill="hold"/>
                                        <p:tgtEl>
                                          <p:spTgt spid="14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4"/>
                                        </p:tgtEl>
                                        <p:attrNameLst>
                                          <p:attrName>style.visibility</p:attrName>
                                        </p:attrNameLst>
                                      </p:cBhvr>
                                      <p:to>
                                        <p:strVal val="visible"/>
                                      </p:to>
                                    </p:set>
                                    <p:anim calcmode="lin" valueType="num">
                                      <p:cBhvr additive="base">
                                        <p:cTn id="43" dur="500" fill="hold"/>
                                        <p:tgtEl>
                                          <p:spTgt spid="174"/>
                                        </p:tgtEl>
                                        <p:attrNameLst>
                                          <p:attrName>ppt_x</p:attrName>
                                        </p:attrNameLst>
                                      </p:cBhvr>
                                      <p:tavLst>
                                        <p:tav tm="0">
                                          <p:val>
                                            <p:strVal val="#ppt_x"/>
                                          </p:val>
                                        </p:tav>
                                        <p:tav tm="100000">
                                          <p:val>
                                            <p:strVal val="#ppt_x"/>
                                          </p:val>
                                        </p:tav>
                                      </p:tavLst>
                                    </p:anim>
                                    <p:anim calcmode="lin" valueType="num">
                                      <p:cBhvr additive="base">
                                        <p:cTn id="44" dur="500" fill="hold"/>
                                        <p:tgtEl>
                                          <p:spTgt spid="174"/>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47"/>
                                        </p:tgtEl>
                                        <p:attrNameLst>
                                          <p:attrName>style.visibility</p:attrName>
                                        </p:attrNameLst>
                                      </p:cBhvr>
                                      <p:to>
                                        <p:strVal val="visible"/>
                                      </p:to>
                                    </p:set>
                                    <p:anim calcmode="lin" valueType="num">
                                      <p:cBhvr additive="base">
                                        <p:cTn id="47" dur="500" fill="hold"/>
                                        <p:tgtEl>
                                          <p:spTgt spid="147"/>
                                        </p:tgtEl>
                                        <p:attrNameLst>
                                          <p:attrName>ppt_x</p:attrName>
                                        </p:attrNameLst>
                                      </p:cBhvr>
                                      <p:tavLst>
                                        <p:tav tm="0">
                                          <p:val>
                                            <p:strVal val="#ppt_x"/>
                                          </p:val>
                                        </p:tav>
                                        <p:tav tm="100000">
                                          <p:val>
                                            <p:strVal val="#ppt_x"/>
                                          </p:val>
                                        </p:tav>
                                      </p:tavLst>
                                    </p:anim>
                                    <p:anim calcmode="lin" valueType="num">
                                      <p:cBhvr additive="base">
                                        <p:cTn id="48" dur="500" fill="hold"/>
                                        <p:tgtEl>
                                          <p:spTgt spid="147"/>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76"/>
                                        </p:tgtEl>
                                        <p:attrNameLst>
                                          <p:attrName>style.visibility</p:attrName>
                                        </p:attrNameLst>
                                      </p:cBhvr>
                                      <p:to>
                                        <p:strVal val="visible"/>
                                      </p:to>
                                    </p:set>
                                    <p:anim calcmode="lin" valueType="num">
                                      <p:cBhvr additive="base">
                                        <p:cTn id="51" dur="500" fill="hold"/>
                                        <p:tgtEl>
                                          <p:spTgt spid="176"/>
                                        </p:tgtEl>
                                        <p:attrNameLst>
                                          <p:attrName>ppt_x</p:attrName>
                                        </p:attrNameLst>
                                      </p:cBhvr>
                                      <p:tavLst>
                                        <p:tav tm="0">
                                          <p:val>
                                            <p:strVal val="#ppt_x"/>
                                          </p:val>
                                        </p:tav>
                                        <p:tav tm="100000">
                                          <p:val>
                                            <p:strVal val="#ppt_x"/>
                                          </p:val>
                                        </p:tav>
                                      </p:tavLst>
                                    </p:anim>
                                    <p:anim calcmode="lin" valueType="num">
                                      <p:cBhvr additive="base">
                                        <p:cTn id="52" dur="500" fill="hold"/>
                                        <p:tgtEl>
                                          <p:spTgt spid="176"/>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75"/>
                                        </p:tgtEl>
                                        <p:attrNameLst>
                                          <p:attrName>style.visibility</p:attrName>
                                        </p:attrNameLst>
                                      </p:cBhvr>
                                      <p:to>
                                        <p:strVal val="visible"/>
                                      </p:to>
                                    </p:set>
                                    <p:anim calcmode="lin" valueType="num">
                                      <p:cBhvr additive="base">
                                        <p:cTn id="55" dur="500" fill="hold"/>
                                        <p:tgtEl>
                                          <p:spTgt spid="175"/>
                                        </p:tgtEl>
                                        <p:attrNameLst>
                                          <p:attrName>ppt_x</p:attrName>
                                        </p:attrNameLst>
                                      </p:cBhvr>
                                      <p:tavLst>
                                        <p:tav tm="0">
                                          <p:val>
                                            <p:strVal val="#ppt_x"/>
                                          </p:val>
                                        </p:tav>
                                        <p:tav tm="100000">
                                          <p:val>
                                            <p:strVal val="#ppt_x"/>
                                          </p:val>
                                        </p:tav>
                                      </p:tavLst>
                                    </p:anim>
                                    <p:anim calcmode="lin" valueType="num">
                                      <p:cBhvr additive="base">
                                        <p:cTn id="56" dur="500" fill="hold"/>
                                        <p:tgtEl>
                                          <p:spTgt spid="175"/>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79"/>
                                        </p:tgtEl>
                                        <p:attrNameLst>
                                          <p:attrName>style.visibility</p:attrName>
                                        </p:attrNameLst>
                                      </p:cBhvr>
                                      <p:to>
                                        <p:strVal val="visible"/>
                                      </p:to>
                                    </p:set>
                                    <p:anim calcmode="lin" valueType="num">
                                      <p:cBhvr additive="base">
                                        <p:cTn id="59" dur="500" fill="hold"/>
                                        <p:tgtEl>
                                          <p:spTgt spid="179"/>
                                        </p:tgtEl>
                                        <p:attrNameLst>
                                          <p:attrName>ppt_x</p:attrName>
                                        </p:attrNameLst>
                                      </p:cBhvr>
                                      <p:tavLst>
                                        <p:tav tm="0">
                                          <p:val>
                                            <p:strVal val="#ppt_x"/>
                                          </p:val>
                                        </p:tav>
                                        <p:tav tm="100000">
                                          <p:val>
                                            <p:strVal val="#ppt_x"/>
                                          </p:val>
                                        </p:tav>
                                      </p:tavLst>
                                    </p:anim>
                                    <p:anim calcmode="lin" valueType="num">
                                      <p:cBhvr additive="base">
                                        <p:cTn id="60" dur="500" fill="hold"/>
                                        <p:tgtEl>
                                          <p:spTgt spid="179"/>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additive="base">
                                        <p:cTn id="65" dur="500" fill="hold"/>
                                        <p:tgtEl>
                                          <p:spTgt spid="31"/>
                                        </p:tgtEl>
                                        <p:attrNameLst>
                                          <p:attrName>ppt_x</p:attrName>
                                        </p:attrNameLst>
                                      </p:cBhvr>
                                      <p:tavLst>
                                        <p:tav tm="0">
                                          <p:val>
                                            <p:strVal val="#ppt_x"/>
                                          </p:val>
                                        </p:tav>
                                        <p:tav tm="100000">
                                          <p:val>
                                            <p:strVal val="#ppt_x"/>
                                          </p:val>
                                        </p:tav>
                                      </p:tavLst>
                                    </p:anim>
                                    <p:anim calcmode="lin" valueType="num">
                                      <p:cBhvr additive="base">
                                        <p:cTn id="66" dur="500" fill="hold"/>
                                        <p:tgtEl>
                                          <p:spTgt spid="31"/>
                                        </p:tgtEl>
                                        <p:attrNameLst>
                                          <p:attrName>ppt_y</p:attrName>
                                        </p:attrNameLst>
                                      </p:cBhvr>
                                      <p:tavLst>
                                        <p:tav tm="0">
                                          <p:val>
                                            <p:strVal val="1+#ppt_h/2"/>
                                          </p:val>
                                        </p:tav>
                                        <p:tav tm="100000">
                                          <p:val>
                                            <p:strVal val="#ppt_y"/>
                                          </p:val>
                                        </p:tav>
                                      </p:tavLst>
                                    </p:anim>
                                  </p:childTnLst>
                                </p:cTn>
                              </p:par>
                              <p:par>
                                <p:cTn id="67" presetID="2" presetClass="entr" presetSubtype="4" fill="hold" grpId="0" nodeType="withEffect">
                                  <p:stCondLst>
                                    <p:cond delay="0"/>
                                  </p:stCondLst>
                                  <p:childTnLst>
                                    <p:set>
                                      <p:cBhvr>
                                        <p:cTn id="68" dur="1" fill="hold">
                                          <p:stCondLst>
                                            <p:cond delay="0"/>
                                          </p:stCondLst>
                                        </p:cTn>
                                        <p:tgtEl>
                                          <p:spTgt spid="204"/>
                                        </p:tgtEl>
                                        <p:attrNameLst>
                                          <p:attrName>style.visibility</p:attrName>
                                        </p:attrNameLst>
                                      </p:cBhvr>
                                      <p:to>
                                        <p:strVal val="visible"/>
                                      </p:to>
                                    </p:set>
                                    <p:anim calcmode="lin" valueType="num">
                                      <p:cBhvr additive="base">
                                        <p:cTn id="69" dur="500" fill="hold"/>
                                        <p:tgtEl>
                                          <p:spTgt spid="204"/>
                                        </p:tgtEl>
                                        <p:attrNameLst>
                                          <p:attrName>ppt_x</p:attrName>
                                        </p:attrNameLst>
                                      </p:cBhvr>
                                      <p:tavLst>
                                        <p:tav tm="0">
                                          <p:val>
                                            <p:strVal val="#ppt_x"/>
                                          </p:val>
                                        </p:tav>
                                        <p:tav tm="100000">
                                          <p:val>
                                            <p:strVal val="#ppt_x"/>
                                          </p:val>
                                        </p:tav>
                                      </p:tavLst>
                                    </p:anim>
                                    <p:anim calcmode="lin" valueType="num">
                                      <p:cBhvr additive="base">
                                        <p:cTn id="70" dur="500" fill="hold"/>
                                        <p:tgtEl>
                                          <p:spTgt spid="204"/>
                                        </p:tgtEl>
                                        <p:attrNameLst>
                                          <p:attrName>ppt_y</p:attrName>
                                        </p:attrNameLst>
                                      </p:cBhvr>
                                      <p:tavLst>
                                        <p:tav tm="0">
                                          <p:val>
                                            <p:strVal val="1+#ppt_h/2"/>
                                          </p:val>
                                        </p:tav>
                                        <p:tav tm="100000">
                                          <p:val>
                                            <p:strVal val="#ppt_y"/>
                                          </p:val>
                                        </p:tav>
                                      </p:tavLst>
                                    </p:anim>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 grpId="0"/>
      <p:bldP spid="142" grpId="0"/>
      <p:bldP spid="175" grpId="0"/>
      <p:bldP spid="204" grpId="0"/>
      <p:bldP spid="2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7B6763F-3299-824A-A91F-F80DE7D97EC1}"/>
              </a:ext>
            </a:extLst>
          </p:cNvPr>
          <p:cNvSpPr>
            <a:spLocks noGrp="1"/>
          </p:cNvSpPr>
          <p:nvPr>
            <p:ph type="body" sz="quarter" idx="14"/>
          </p:nvPr>
        </p:nvSpPr>
        <p:spPr>
          <a:xfrm>
            <a:off x="1081779" y="3797083"/>
            <a:ext cx="2920380" cy="1591075"/>
          </a:xfrm>
        </p:spPr>
        <p:txBody>
          <a:bodyPr>
            <a:normAutofit/>
          </a:bodyPr>
          <a:lstStyle/>
          <a:p>
            <a:endParaRPr lang="en-NO" sz="1600" dirty="0"/>
          </a:p>
        </p:txBody>
      </p:sp>
      <p:sp>
        <p:nvSpPr>
          <p:cNvPr id="6" name="Text Placeholder 5">
            <a:extLst>
              <a:ext uri="{FF2B5EF4-FFF2-40B4-BE49-F238E27FC236}">
                <a16:creationId xmlns:a16="http://schemas.microsoft.com/office/drawing/2014/main" id="{54D5E82E-6C28-2C4E-A41D-9DD2239FA469}"/>
              </a:ext>
            </a:extLst>
          </p:cNvPr>
          <p:cNvSpPr>
            <a:spLocks noGrp="1"/>
          </p:cNvSpPr>
          <p:nvPr>
            <p:ph type="body" sz="quarter" idx="17"/>
          </p:nvPr>
        </p:nvSpPr>
        <p:spPr/>
        <p:txBody>
          <a:bodyPr/>
          <a:lstStyle/>
          <a:p>
            <a:r>
              <a:rPr lang="en-NO" dirty="0">
                <a:latin typeface="Arial"/>
                <a:cs typeface="Arial"/>
              </a:rPr>
              <a:t>Introduction</a:t>
            </a:r>
            <a:endParaRPr lang="en-NO" dirty="0"/>
          </a:p>
        </p:txBody>
      </p:sp>
      <p:sp>
        <p:nvSpPr>
          <p:cNvPr id="7" name="Text Placeholder 6">
            <a:extLst>
              <a:ext uri="{FF2B5EF4-FFF2-40B4-BE49-F238E27FC236}">
                <a16:creationId xmlns:a16="http://schemas.microsoft.com/office/drawing/2014/main" id="{7866CDFE-C488-1449-93BD-E179FE25A598}"/>
              </a:ext>
            </a:extLst>
          </p:cNvPr>
          <p:cNvSpPr>
            <a:spLocks noGrp="1"/>
          </p:cNvSpPr>
          <p:nvPr>
            <p:ph type="body" sz="quarter" idx="18"/>
          </p:nvPr>
        </p:nvSpPr>
        <p:spPr>
          <a:xfrm>
            <a:off x="4669968" y="3797083"/>
            <a:ext cx="2920380" cy="1591075"/>
          </a:xfrm>
        </p:spPr>
        <p:txBody>
          <a:bodyPr>
            <a:noAutofit/>
          </a:bodyPr>
          <a:lstStyle/>
          <a:p>
            <a:r>
              <a:rPr lang="en-NO" sz="1600" dirty="0"/>
              <a:t>Challenges &amp; opportunities</a:t>
            </a:r>
          </a:p>
        </p:txBody>
      </p:sp>
      <p:sp>
        <p:nvSpPr>
          <p:cNvPr id="8" name="Text Placeholder 7">
            <a:extLst>
              <a:ext uri="{FF2B5EF4-FFF2-40B4-BE49-F238E27FC236}">
                <a16:creationId xmlns:a16="http://schemas.microsoft.com/office/drawing/2014/main" id="{1145C6A6-C802-3646-A153-33AB0A25F07C}"/>
              </a:ext>
            </a:extLst>
          </p:cNvPr>
          <p:cNvSpPr>
            <a:spLocks noGrp="1"/>
          </p:cNvSpPr>
          <p:nvPr>
            <p:ph type="body" sz="quarter" idx="19"/>
          </p:nvPr>
        </p:nvSpPr>
        <p:spPr/>
        <p:txBody>
          <a:bodyPr/>
          <a:lstStyle/>
          <a:p>
            <a:r>
              <a:rPr lang="en-NO" dirty="0"/>
              <a:t>Focus areas</a:t>
            </a:r>
          </a:p>
        </p:txBody>
      </p:sp>
      <p:sp>
        <p:nvSpPr>
          <p:cNvPr id="9" name="Text Placeholder 8">
            <a:extLst>
              <a:ext uri="{FF2B5EF4-FFF2-40B4-BE49-F238E27FC236}">
                <a16:creationId xmlns:a16="http://schemas.microsoft.com/office/drawing/2014/main" id="{0B21C5FE-A0E3-C74E-8D0C-DFF5BBE36709}"/>
              </a:ext>
            </a:extLst>
          </p:cNvPr>
          <p:cNvSpPr>
            <a:spLocks noGrp="1"/>
          </p:cNvSpPr>
          <p:nvPr>
            <p:ph type="body" sz="quarter" idx="20"/>
          </p:nvPr>
        </p:nvSpPr>
        <p:spPr>
          <a:xfrm>
            <a:off x="8298194" y="3797083"/>
            <a:ext cx="2920380" cy="1591075"/>
          </a:xfrm>
        </p:spPr>
        <p:txBody>
          <a:bodyPr>
            <a:normAutofit/>
          </a:bodyPr>
          <a:lstStyle/>
          <a:p>
            <a:endParaRPr lang="en-NO" sz="1600" dirty="0"/>
          </a:p>
        </p:txBody>
      </p:sp>
      <p:sp>
        <p:nvSpPr>
          <p:cNvPr id="10" name="Text Placeholder 9">
            <a:extLst>
              <a:ext uri="{FF2B5EF4-FFF2-40B4-BE49-F238E27FC236}">
                <a16:creationId xmlns:a16="http://schemas.microsoft.com/office/drawing/2014/main" id="{805FE537-CE8D-7F40-9485-6C2FDAD96F86}"/>
              </a:ext>
            </a:extLst>
          </p:cNvPr>
          <p:cNvSpPr>
            <a:spLocks noGrp="1"/>
          </p:cNvSpPr>
          <p:nvPr>
            <p:ph type="body" sz="quarter" idx="21"/>
          </p:nvPr>
        </p:nvSpPr>
        <p:spPr/>
        <p:txBody>
          <a:bodyPr/>
          <a:lstStyle/>
          <a:p>
            <a:r>
              <a:rPr lang="en-NO" dirty="0"/>
              <a:t>T</a:t>
            </a:r>
            <a:r>
              <a:rPr lang="en-GB" dirty="0"/>
              <a:t>he road ahead</a:t>
            </a:r>
            <a:endParaRPr lang="en-NO" dirty="0"/>
          </a:p>
        </p:txBody>
      </p:sp>
      <p:sp>
        <p:nvSpPr>
          <p:cNvPr id="4" name="Title 3">
            <a:extLst>
              <a:ext uri="{FF2B5EF4-FFF2-40B4-BE49-F238E27FC236}">
                <a16:creationId xmlns:a16="http://schemas.microsoft.com/office/drawing/2014/main" id="{268EEF00-E856-8C48-AA8E-734C7A9788FC}"/>
              </a:ext>
            </a:extLst>
          </p:cNvPr>
          <p:cNvSpPr>
            <a:spLocks noGrp="1"/>
          </p:cNvSpPr>
          <p:nvPr>
            <p:ph type="title"/>
          </p:nvPr>
        </p:nvSpPr>
        <p:spPr/>
        <p:txBody>
          <a:bodyPr/>
          <a:lstStyle/>
          <a:p>
            <a:r>
              <a:rPr lang="en-NO" dirty="0"/>
              <a:t>Agenda</a:t>
            </a:r>
          </a:p>
        </p:txBody>
      </p:sp>
    </p:spTree>
    <p:extLst>
      <p:ext uri="{BB962C8B-B14F-4D97-AF65-F5344CB8AC3E}">
        <p14:creationId xmlns:p14="http://schemas.microsoft.com/office/powerpoint/2010/main" val="4477779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TekstSylinder 48">
            <a:extLst>
              <a:ext uri="{FF2B5EF4-FFF2-40B4-BE49-F238E27FC236}">
                <a16:creationId xmlns:a16="http://schemas.microsoft.com/office/drawing/2014/main" id="{69C31350-6E44-4C30-B2A2-541942009988}"/>
              </a:ext>
            </a:extLst>
          </p:cNvPr>
          <p:cNvSpPr txBox="1"/>
          <p:nvPr/>
        </p:nvSpPr>
        <p:spPr>
          <a:xfrm>
            <a:off x="7063851" y="460929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Junkmail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tagged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74" name="Graphic 173" descr="Arrow: Rotate right with solid fill">
            <a:extLst>
              <a:ext uri="{FF2B5EF4-FFF2-40B4-BE49-F238E27FC236}">
                <a16:creationId xmlns:a16="http://schemas.microsoft.com/office/drawing/2014/main" id="{1F6754C3-A30E-4A2E-8084-3D7BF0F513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3527629" y="4806246"/>
            <a:ext cx="510470" cy="510470"/>
          </a:xfrm>
          <a:prstGeom prst="rect">
            <a:avLst/>
          </a:prstGeom>
        </p:spPr>
      </p:pic>
      <p:grpSp>
        <p:nvGrpSpPr>
          <p:cNvPr id="26" name="Gruppe 25">
            <a:extLst>
              <a:ext uri="{FF2B5EF4-FFF2-40B4-BE49-F238E27FC236}">
                <a16:creationId xmlns:a16="http://schemas.microsoft.com/office/drawing/2014/main" id="{1B931B2F-B041-4921-875F-FDF29CC7A0C0}"/>
              </a:ext>
            </a:extLst>
          </p:cNvPr>
          <p:cNvGrpSpPr/>
          <p:nvPr/>
        </p:nvGrpSpPr>
        <p:grpSpPr>
          <a:xfrm>
            <a:off x="838200" y="3295120"/>
            <a:ext cx="2662805" cy="2585178"/>
            <a:chOff x="838200" y="3295120"/>
            <a:chExt cx="2662805" cy="2585178"/>
          </a:xfrm>
        </p:grpSpPr>
        <p:sp>
          <p:nvSpPr>
            <p:cNvPr id="108" name="TekstSylinder 48">
              <a:extLst>
                <a:ext uri="{FF2B5EF4-FFF2-40B4-BE49-F238E27FC236}">
                  <a16:creationId xmlns:a16="http://schemas.microsoft.com/office/drawing/2014/main" id="{A0A36C81-C8C9-46B1-9AC7-0C36A4CE7059}"/>
                </a:ext>
              </a:extLst>
            </p:cNvPr>
            <p:cNvSpPr txBox="1"/>
            <p:nvPr/>
          </p:nvSpPr>
          <p:spPr>
            <a:xfrm>
              <a:off x="1339517" y="3295120"/>
              <a:ext cx="165310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CRM database</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180" name="Group 179">
              <a:extLst>
                <a:ext uri="{FF2B5EF4-FFF2-40B4-BE49-F238E27FC236}">
                  <a16:creationId xmlns:a16="http://schemas.microsoft.com/office/drawing/2014/main" id="{240A7E99-E9D0-4A6F-BDDB-06FA35E813E4}"/>
                </a:ext>
              </a:extLst>
            </p:cNvPr>
            <p:cNvGrpSpPr>
              <a:grpSpLocks noChangeAspect="1"/>
            </p:cNvGrpSpPr>
            <p:nvPr/>
          </p:nvGrpSpPr>
          <p:grpSpPr>
            <a:xfrm>
              <a:off x="838200" y="3663881"/>
              <a:ext cx="2662805" cy="2216417"/>
              <a:chOff x="3103687" y="1074827"/>
              <a:chExt cx="5615351" cy="4708346"/>
            </a:xfrm>
          </p:grpSpPr>
          <p:sp>
            <p:nvSpPr>
              <p:cNvPr id="181" name="Rectangle: Rounded Corners 180">
                <a:extLst>
                  <a:ext uri="{FF2B5EF4-FFF2-40B4-BE49-F238E27FC236}">
                    <a16:creationId xmlns:a16="http://schemas.microsoft.com/office/drawing/2014/main" id="{9766647F-9A6D-43FD-BC29-8BA24BB41EC8}"/>
                  </a:ext>
                </a:extLst>
              </p:cNvPr>
              <p:cNvSpPr/>
              <p:nvPr/>
            </p:nvSpPr>
            <p:spPr>
              <a:xfrm>
                <a:off x="3103687" y="1235612"/>
                <a:ext cx="5615351" cy="3610708"/>
              </a:xfrm>
              <a:prstGeom prst="roundRect">
                <a:avLst/>
              </a:prstGeom>
              <a:solidFill>
                <a:schemeClr val="tx2"/>
              </a:solidFill>
              <a:ln w="476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Rectangle: Top Corners Rounded 181">
                <a:extLst>
                  <a:ext uri="{FF2B5EF4-FFF2-40B4-BE49-F238E27FC236}">
                    <a16:creationId xmlns:a16="http://schemas.microsoft.com/office/drawing/2014/main" id="{692E63A7-85EE-44D3-A96D-BD6C56F903A0}"/>
                  </a:ext>
                </a:extLst>
              </p:cNvPr>
              <p:cNvSpPr/>
              <p:nvPr/>
            </p:nvSpPr>
            <p:spPr>
              <a:xfrm flipV="1">
                <a:off x="4778829" y="4881657"/>
                <a:ext cx="2264228" cy="321714"/>
              </a:xfrm>
              <a:prstGeom prst="round2Same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Rectangle: Top Corners Rounded 182">
                <a:extLst>
                  <a:ext uri="{FF2B5EF4-FFF2-40B4-BE49-F238E27FC236}">
                    <a16:creationId xmlns:a16="http://schemas.microsoft.com/office/drawing/2014/main" id="{6DB765A6-F3D9-4F7C-9A40-C056DD036D0A}"/>
                  </a:ext>
                </a:extLst>
              </p:cNvPr>
              <p:cNvSpPr/>
              <p:nvPr/>
            </p:nvSpPr>
            <p:spPr>
              <a:xfrm>
                <a:off x="3224576" y="1074827"/>
                <a:ext cx="5372733" cy="3157820"/>
              </a:xfrm>
              <a:prstGeom prst="round2SameRect">
                <a:avLst/>
              </a:prstGeom>
              <a:solidFill>
                <a:schemeClr val="tx2"/>
              </a:solidFill>
              <a:ln w="20002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4" name="Flowchart: Connector 183">
                <a:extLst>
                  <a:ext uri="{FF2B5EF4-FFF2-40B4-BE49-F238E27FC236}">
                    <a16:creationId xmlns:a16="http://schemas.microsoft.com/office/drawing/2014/main" id="{DEC9EB3B-BD38-47DC-A23D-E1BCC4AE2EAE}"/>
                  </a:ext>
                </a:extLst>
              </p:cNvPr>
              <p:cNvSpPr/>
              <p:nvPr/>
            </p:nvSpPr>
            <p:spPr>
              <a:xfrm>
                <a:off x="5723161" y="4449944"/>
                <a:ext cx="299359" cy="289078"/>
              </a:xfrm>
              <a:prstGeom prst="flowChartConnector">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Flowchart: Manual Operation 184">
                <a:extLst>
                  <a:ext uri="{FF2B5EF4-FFF2-40B4-BE49-F238E27FC236}">
                    <a16:creationId xmlns:a16="http://schemas.microsoft.com/office/drawing/2014/main" id="{BC72A700-7E6B-4B3E-BF82-ED193F096884}"/>
                  </a:ext>
                </a:extLst>
              </p:cNvPr>
              <p:cNvSpPr/>
              <p:nvPr/>
            </p:nvSpPr>
            <p:spPr>
              <a:xfrm flipV="1">
                <a:off x="4098522" y="5364228"/>
                <a:ext cx="3624839" cy="418945"/>
              </a:xfrm>
              <a:prstGeom prst="flowChartManualOperati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6" name="Rektangel 58">
                <a:extLst>
                  <a:ext uri="{FF2B5EF4-FFF2-40B4-BE49-F238E27FC236}">
                    <a16:creationId xmlns:a16="http://schemas.microsoft.com/office/drawing/2014/main" id="{9F2E2ACD-0327-4CC8-A821-C5F43DDA2012}"/>
                  </a:ext>
                </a:extLst>
              </p:cNvPr>
              <p:cNvSpPr/>
              <p:nvPr/>
            </p:nvSpPr>
            <p:spPr>
              <a:xfrm>
                <a:off x="3595734" y="1370528"/>
                <a:ext cx="4657449" cy="2634967"/>
              </a:xfrm>
              <a:prstGeom prst="rect">
                <a:avLst/>
              </a:prstGeom>
              <a:ln w="444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7" name="Rektangel 32">
                <a:extLst>
                  <a:ext uri="{FF2B5EF4-FFF2-40B4-BE49-F238E27FC236}">
                    <a16:creationId xmlns:a16="http://schemas.microsoft.com/office/drawing/2014/main" id="{EE6706D2-F6E4-432C-A4B7-B29476DD860E}"/>
                  </a:ext>
                </a:extLst>
              </p:cNvPr>
              <p:cNvSpPr/>
              <p:nvPr/>
            </p:nvSpPr>
            <p:spPr>
              <a:xfrm>
                <a:off x="3744834" y="1456284"/>
                <a:ext cx="4403069" cy="39669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Arial" panose="020B0604020202020204"/>
                    <a:ea typeface="+mn-ea"/>
                    <a:cs typeface="+mn-cs"/>
                  </a:rPr>
                  <a:t>CRM</a:t>
                </a:r>
                <a:endParaRPr kumimoji="0" lang="en-US" sz="1400" b="1"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88" name="Rett linje 51">
                <a:extLst>
                  <a:ext uri="{FF2B5EF4-FFF2-40B4-BE49-F238E27FC236}">
                    <a16:creationId xmlns:a16="http://schemas.microsoft.com/office/drawing/2014/main" id="{A1BE0ECE-742F-434F-AECC-355F32700487}"/>
                  </a:ext>
                </a:extLst>
              </p:cNvPr>
              <p:cNvCxnSpPr>
                <a:cxnSpLocks/>
              </p:cNvCxnSpPr>
              <p:nvPr/>
            </p:nvCxnSpPr>
            <p:spPr>
              <a:xfrm>
                <a:off x="7793000" y="1744105"/>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89" name="Rett linje 51">
                <a:extLst>
                  <a:ext uri="{FF2B5EF4-FFF2-40B4-BE49-F238E27FC236}">
                    <a16:creationId xmlns:a16="http://schemas.microsoft.com/office/drawing/2014/main" id="{D0C0DB9F-4381-44B1-A519-4F89215D0F6C}"/>
                  </a:ext>
                </a:extLst>
              </p:cNvPr>
              <p:cNvCxnSpPr>
                <a:cxnSpLocks/>
              </p:cNvCxnSpPr>
              <p:nvPr/>
            </p:nvCxnSpPr>
            <p:spPr>
              <a:xfrm>
                <a:off x="7792999" y="1678787"/>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90" name="Rett linje 51">
                <a:extLst>
                  <a:ext uri="{FF2B5EF4-FFF2-40B4-BE49-F238E27FC236}">
                    <a16:creationId xmlns:a16="http://schemas.microsoft.com/office/drawing/2014/main" id="{55AAEA71-F915-455B-9DB4-F52AE6917DAD}"/>
                  </a:ext>
                </a:extLst>
              </p:cNvPr>
              <p:cNvCxnSpPr>
                <a:cxnSpLocks/>
              </p:cNvCxnSpPr>
              <p:nvPr/>
            </p:nvCxnSpPr>
            <p:spPr>
              <a:xfrm>
                <a:off x="7792998" y="1613469"/>
                <a:ext cx="239442" cy="0"/>
              </a:xfrm>
              <a:prstGeom prst="line">
                <a:avLst/>
              </a:prstGeom>
              <a:ln w="19050"/>
            </p:spPr>
            <p:style>
              <a:lnRef idx="1">
                <a:schemeClr val="accent2"/>
              </a:lnRef>
              <a:fillRef idx="0">
                <a:schemeClr val="accent2"/>
              </a:fillRef>
              <a:effectRef idx="0">
                <a:schemeClr val="accent2"/>
              </a:effectRef>
              <a:fontRef idx="minor">
                <a:schemeClr val="tx1"/>
              </a:fontRef>
            </p:style>
          </p:cxnSp>
          <p:pic>
            <p:nvPicPr>
              <p:cNvPr id="191" name="Grafikk 5" descr="By med heldekkende fyll">
                <a:extLst>
                  <a:ext uri="{FF2B5EF4-FFF2-40B4-BE49-F238E27FC236}">
                    <a16:creationId xmlns:a16="http://schemas.microsoft.com/office/drawing/2014/main" id="{6563382A-F897-40EF-A58F-0F8EFE3D000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700629" y="1875406"/>
                <a:ext cx="485000" cy="485000"/>
              </a:xfrm>
              <a:prstGeom prst="rect">
                <a:avLst/>
              </a:prstGeom>
            </p:spPr>
          </p:pic>
          <p:pic>
            <p:nvPicPr>
              <p:cNvPr id="196" name="Grafikk 119" descr="Bruker med heldekkende fyll">
                <a:extLst>
                  <a:ext uri="{FF2B5EF4-FFF2-40B4-BE49-F238E27FC236}">
                    <a16:creationId xmlns:a16="http://schemas.microsoft.com/office/drawing/2014/main" id="{6E70E991-D485-4368-9AC5-5DC7E11F94F6}"/>
                  </a:ext>
                </a:extLst>
              </p:cNvPr>
              <p:cNvPicPr preferRelativeResize="0">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0776" y="2298543"/>
                <a:ext cx="527575" cy="556790"/>
              </a:xfrm>
              <a:prstGeom prst="rect">
                <a:avLst/>
              </a:prstGeom>
            </p:spPr>
          </p:pic>
          <p:pic>
            <p:nvPicPr>
              <p:cNvPr id="197" name="Grafikk 14" descr="Dollar med heldekkende fyll">
                <a:extLst>
                  <a:ext uri="{FF2B5EF4-FFF2-40B4-BE49-F238E27FC236}">
                    <a16:creationId xmlns:a16="http://schemas.microsoft.com/office/drawing/2014/main" id="{C5B8EF9F-F1B2-4763-B858-8BA7F0551E5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25538" y="2899731"/>
                <a:ext cx="467169" cy="467167"/>
              </a:xfrm>
              <a:prstGeom prst="rect">
                <a:avLst/>
              </a:prstGeom>
            </p:spPr>
          </p:pic>
          <p:cxnSp>
            <p:nvCxnSpPr>
              <p:cNvPr id="199" name="Rett linje 164">
                <a:extLst>
                  <a:ext uri="{FF2B5EF4-FFF2-40B4-BE49-F238E27FC236}">
                    <a16:creationId xmlns:a16="http://schemas.microsoft.com/office/drawing/2014/main" id="{99C8D7E2-D62F-4D33-84A1-6137C820B34A}"/>
                  </a:ext>
                </a:extLst>
              </p:cNvPr>
              <p:cNvCxnSpPr>
                <a:cxnSpLocks/>
              </p:cNvCxnSpPr>
              <p:nvPr/>
            </p:nvCxnSpPr>
            <p:spPr>
              <a:xfrm>
                <a:off x="4395465" y="2806784"/>
                <a:ext cx="3593462"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200" name="Grafikk 132" descr="Stjerne kontur">
                <a:extLst>
                  <a:ext uri="{FF2B5EF4-FFF2-40B4-BE49-F238E27FC236}">
                    <a16:creationId xmlns:a16="http://schemas.microsoft.com/office/drawing/2014/main" id="{490F9639-004C-40B1-9577-3F358380ABBB}"/>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21107890">
                <a:off x="6369338" y="1950201"/>
                <a:ext cx="351964" cy="351965"/>
              </a:xfrm>
              <a:prstGeom prst="rect">
                <a:avLst/>
              </a:prstGeom>
            </p:spPr>
          </p:pic>
          <p:grpSp>
            <p:nvGrpSpPr>
              <p:cNvPr id="201" name="Group 200">
                <a:extLst>
                  <a:ext uri="{FF2B5EF4-FFF2-40B4-BE49-F238E27FC236}">
                    <a16:creationId xmlns:a16="http://schemas.microsoft.com/office/drawing/2014/main" id="{CAC45295-4F0C-4597-BA96-26327880142A}"/>
                  </a:ext>
                </a:extLst>
              </p:cNvPr>
              <p:cNvGrpSpPr>
                <a:grpSpLocks noChangeAspect="1"/>
              </p:cNvGrpSpPr>
              <p:nvPr/>
            </p:nvGrpSpPr>
            <p:grpSpPr>
              <a:xfrm>
                <a:off x="4373554" y="3017140"/>
                <a:ext cx="3615372" cy="808345"/>
                <a:chOff x="4174913" y="2963867"/>
                <a:chExt cx="4675694" cy="1097152"/>
              </a:xfrm>
            </p:grpSpPr>
            <p:sp>
              <p:nvSpPr>
                <p:cNvPr id="223" name="Rektangel: avrundede hjørner 57">
                  <a:extLst>
                    <a:ext uri="{FF2B5EF4-FFF2-40B4-BE49-F238E27FC236}">
                      <a16:creationId xmlns:a16="http://schemas.microsoft.com/office/drawing/2014/main" id="{B510B274-7743-41B3-BBC3-58B9D098FEB9}"/>
                    </a:ext>
                  </a:extLst>
                </p:cNvPr>
                <p:cNvSpPr/>
                <p:nvPr/>
              </p:nvSpPr>
              <p:spPr>
                <a:xfrm>
                  <a:off x="4174913" y="2963867"/>
                  <a:ext cx="4675694" cy="109715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24" name="Rett linje 70">
                  <a:extLst>
                    <a:ext uri="{FF2B5EF4-FFF2-40B4-BE49-F238E27FC236}">
                      <a16:creationId xmlns:a16="http://schemas.microsoft.com/office/drawing/2014/main" id="{D5ECEA9B-7FAC-4FDB-AA88-C0FAD1923BE8}"/>
                    </a:ext>
                  </a:extLst>
                </p:cNvPr>
                <p:cNvCxnSpPr>
                  <a:cxnSpLocks/>
                </p:cNvCxnSpPr>
                <p:nvPr/>
              </p:nvCxnSpPr>
              <p:spPr>
                <a:xfrm>
                  <a:off x="4453378"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71">
                  <a:extLst>
                    <a:ext uri="{FF2B5EF4-FFF2-40B4-BE49-F238E27FC236}">
                      <a16:creationId xmlns:a16="http://schemas.microsoft.com/office/drawing/2014/main" id="{5BD2A9BC-133E-4D65-BF73-0FBAAAA99CEE}"/>
                    </a:ext>
                  </a:extLst>
                </p:cNvPr>
                <p:cNvCxnSpPr>
                  <a:cxnSpLocks/>
                </p:cNvCxnSpPr>
                <p:nvPr/>
              </p:nvCxnSpPr>
              <p:spPr>
                <a:xfrm>
                  <a:off x="4445081"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72">
                  <a:extLst>
                    <a:ext uri="{FF2B5EF4-FFF2-40B4-BE49-F238E27FC236}">
                      <a16:creationId xmlns:a16="http://schemas.microsoft.com/office/drawing/2014/main" id="{248A0E4F-F0C9-4CCB-9C42-7B854C24195D}"/>
                    </a:ext>
                  </a:extLst>
                </p:cNvPr>
                <p:cNvCxnSpPr>
                  <a:cxnSpLocks/>
                </p:cNvCxnSpPr>
                <p:nvPr/>
              </p:nvCxnSpPr>
              <p:spPr>
                <a:xfrm>
                  <a:off x="4445081"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7" name="Rett linje 74">
                  <a:extLst>
                    <a:ext uri="{FF2B5EF4-FFF2-40B4-BE49-F238E27FC236}">
                      <a16:creationId xmlns:a16="http://schemas.microsoft.com/office/drawing/2014/main" id="{E728AAD7-C862-415D-A047-B1D106091E16}"/>
                    </a:ext>
                  </a:extLst>
                </p:cNvPr>
                <p:cNvCxnSpPr>
                  <a:cxnSpLocks/>
                </p:cNvCxnSpPr>
                <p:nvPr/>
              </p:nvCxnSpPr>
              <p:spPr>
                <a:xfrm>
                  <a:off x="4453378"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8" name="Rett linje 85">
                  <a:extLst>
                    <a:ext uri="{FF2B5EF4-FFF2-40B4-BE49-F238E27FC236}">
                      <a16:creationId xmlns:a16="http://schemas.microsoft.com/office/drawing/2014/main" id="{8645446D-0A09-4D90-9A92-32BBD27B9503}"/>
                    </a:ext>
                  </a:extLst>
                </p:cNvPr>
                <p:cNvCxnSpPr>
                  <a:cxnSpLocks/>
                </p:cNvCxnSpPr>
                <p:nvPr/>
              </p:nvCxnSpPr>
              <p:spPr>
                <a:xfrm>
                  <a:off x="6049237" y="320390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9" name="Rett linje 92">
                  <a:extLst>
                    <a:ext uri="{FF2B5EF4-FFF2-40B4-BE49-F238E27FC236}">
                      <a16:creationId xmlns:a16="http://schemas.microsoft.com/office/drawing/2014/main" id="{ABD56DA3-955A-4F0D-AD38-6D06F3F1EB73}"/>
                    </a:ext>
                  </a:extLst>
                </p:cNvPr>
                <p:cNvCxnSpPr>
                  <a:cxnSpLocks/>
                </p:cNvCxnSpPr>
                <p:nvPr/>
              </p:nvCxnSpPr>
              <p:spPr>
                <a:xfrm>
                  <a:off x="6049237" y="3408237"/>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0" name="Rett linje 93">
                  <a:extLst>
                    <a:ext uri="{FF2B5EF4-FFF2-40B4-BE49-F238E27FC236}">
                      <a16:creationId xmlns:a16="http://schemas.microsoft.com/office/drawing/2014/main" id="{49FFB30B-E563-4364-BC5C-B0793B0363E3}"/>
                    </a:ext>
                  </a:extLst>
                </p:cNvPr>
                <p:cNvCxnSpPr>
                  <a:cxnSpLocks/>
                </p:cNvCxnSpPr>
                <p:nvPr/>
              </p:nvCxnSpPr>
              <p:spPr>
                <a:xfrm>
                  <a:off x="6049237" y="3602655"/>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1" name="Rett linje 94">
                  <a:extLst>
                    <a:ext uri="{FF2B5EF4-FFF2-40B4-BE49-F238E27FC236}">
                      <a16:creationId xmlns:a16="http://schemas.microsoft.com/office/drawing/2014/main" id="{155FCADA-C765-48E3-A735-AE09082ADE8B}"/>
                    </a:ext>
                  </a:extLst>
                </p:cNvPr>
                <p:cNvCxnSpPr>
                  <a:cxnSpLocks/>
                </p:cNvCxnSpPr>
                <p:nvPr/>
              </p:nvCxnSpPr>
              <p:spPr>
                <a:xfrm>
                  <a:off x="6049237" y="3797258"/>
                  <a:ext cx="1356348"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32" name="Grafikk 11" descr="Sjekkboks avmerket med heldekkende fyll">
                  <a:extLst>
                    <a:ext uri="{FF2B5EF4-FFF2-40B4-BE49-F238E27FC236}">
                      <a16:creationId xmlns:a16="http://schemas.microsoft.com/office/drawing/2014/main" id="{5D7BCF83-2180-4D6A-A753-92D1FB9CA242}"/>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80481" y="2992967"/>
                  <a:ext cx="520434" cy="520435"/>
                </a:xfrm>
                <a:prstGeom prst="rect">
                  <a:avLst/>
                </a:prstGeom>
              </p:spPr>
            </p:pic>
            <p:pic>
              <p:nvPicPr>
                <p:cNvPr id="233" name="Grafikk 95" descr="Sjekkboks avmerket med heldekkende fyll">
                  <a:extLst>
                    <a:ext uri="{FF2B5EF4-FFF2-40B4-BE49-F238E27FC236}">
                      <a16:creationId xmlns:a16="http://schemas.microsoft.com/office/drawing/2014/main" id="{6CD29081-36C6-46D1-9D06-215488AAD35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493615" y="3369151"/>
                  <a:ext cx="520434" cy="520435"/>
                </a:xfrm>
                <a:prstGeom prst="rect">
                  <a:avLst/>
                </a:prstGeom>
              </p:spPr>
            </p:pic>
          </p:grpSp>
          <p:cxnSp>
            <p:nvCxnSpPr>
              <p:cNvPr id="203" name="Rett linje 35">
                <a:extLst>
                  <a:ext uri="{FF2B5EF4-FFF2-40B4-BE49-F238E27FC236}">
                    <a16:creationId xmlns:a16="http://schemas.microsoft.com/office/drawing/2014/main" id="{3CEF8560-79CD-40CB-8A42-62773CC165A4}"/>
                  </a:ext>
                </a:extLst>
              </p:cNvPr>
              <p:cNvCxnSpPr>
                <a:cxnSpLocks/>
              </p:cNvCxnSpPr>
              <p:nvPr/>
            </p:nvCxnSpPr>
            <p:spPr>
              <a:xfrm>
                <a:off x="5367433" y="2275662"/>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4" name="Rett linje 35">
                <a:extLst>
                  <a:ext uri="{FF2B5EF4-FFF2-40B4-BE49-F238E27FC236}">
                    <a16:creationId xmlns:a16="http://schemas.microsoft.com/office/drawing/2014/main" id="{CD7D16B4-271D-4F7D-AFEA-8299709A0466}"/>
                  </a:ext>
                </a:extLst>
              </p:cNvPr>
              <p:cNvCxnSpPr>
                <a:cxnSpLocks/>
              </p:cNvCxnSpPr>
              <p:nvPr/>
            </p:nvCxnSpPr>
            <p:spPr>
              <a:xfrm>
                <a:off x="5366727" y="2421239"/>
                <a:ext cx="96805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5" name="Rett linje 35">
                <a:extLst>
                  <a:ext uri="{FF2B5EF4-FFF2-40B4-BE49-F238E27FC236}">
                    <a16:creationId xmlns:a16="http://schemas.microsoft.com/office/drawing/2014/main" id="{AB5AC7FC-5F0E-4ECF-9DEE-3164B9AD0781}"/>
                  </a:ext>
                </a:extLst>
              </p:cNvPr>
              <p:cNvCxnSpPr>
                <a:cxnSpLocks/>
              </p:cNvCxnSpPr>
              <p:nvPr/>
            </p:nvCxnSpPr>
            <p:spPr>
              <a:xfrm>
                <a:off x="5366727" y="2525722"/>
                <a:ext cx="968053" cy="0"/>
              </a:xfrm>
              <a:prstGeom prst="line">
                <a:avLst/>
              </a:prstGeom>
              <a:ln w="19050"/>
            </p:spPr>
            <p:style>
              <a:lnRef idx="1">
                <a:schemeClr val="dk1"/>
              </a:lnRef>
              <a:fillRef idx="0">
                <a:schemeClr val="dk1"/>
              </a:fillRef>
              <a:effectRef idx="0">
                <a:schemeClr val="dk1"/>
              </a:effectRef>
              <a:fontRef idx="minor">
                <a:schemeClr val="tx1"/>
              </a:fontRef>
            </p:style>
          </p:cxnSp>
          <p:pic>
            <p:nvPicPr>
              <p:cNvPr id="207" name="Graphic 206" descr="Bell with solid fill">
                <a:extLst>
                  <a:ext uri="{FF2B5EF4-FFF2-40B4-BE49-F238E27FC236}">
                    <a16:creationId xmlns:a16="http://schemas.microsoft.com/office/drawing/2014/main" id="{78B231A7-E743-4763-84FB-D5ECE2B073B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7448277" y="1531718"/>
                <a:ext cx="292894" cy="292894"/>
              </a:xfrm>
              <a:prstGeom prst="rect">
                <a:avLst/>
              </a:prstGeom>
            </p:spPr>
          </p:pic>
          <p:cxnSp>
            <p:nvCxnSpPr>
              <p:cNvPr id="208" name="Rett linje 71">
                <a:extLst>
                  <a:ext uri="{FF2B5EF4-FFF2-40B4-BE49-F238E27FC236}">
                    <a16:creationId xmlns:a16="http://schemas.microsoft.com/office/drawing/2014/main" id="{7662B561-7D82-46B2-9C26-1506CAC377C1}"/>
                  </a:ext>
                </a:extLst>
              </p:cNvPr>
              <p:cNvCxnSpPr>
                <a:cxnSpLocks/>
              </p:cNvCxnSpPr>
              <p:nvPr/>
            </p:nvCxnSpPr>
            <p:spPr>
              <a:xfrm>
                <a:off x="4395464" y="2071447"/>
                <a:ext cx="1940022" cy="0"/>
              </a:xfrm>
              <a:prstGeom prst="line">
                <a:avLst/>
              </a:prstGeom>
              <a:ln w="762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35">
                <a:extLst>
                  <a:ext uri="{FF2B5EF4-FFF2-40B4-BE49-F238E27FC236}">
                    <a16:creationId xmlns:a16="http://schemas.microsoft.com/office/drawing/2014/main" id="{36152DF3-FF1D-450D-BF39-B4ACEE4C1302}"/>
                  </a:ext>
                </a:extLst>
              </p:cNvPr>
              <p:cNvCxnSpPr>
                <a:cxnSpLocks/>
              </p:cNvCxnSpPr>
              <p:nvPr/>
            </p:nvCxnSpPr>
            <p:spPr>
              <a:xfrm>
                <a:off x="4446707" y="2275662"/>
                <a:ext cx="821979" cy="0"/>
              </a:xfrm>
              <a:prstGeom prst="line">
                <a:avLst/>
              </a:prstGeom>
              <a:ln w="19050"/>
            </p:spPr>
            <p:style>
              <a:lnRef idx="1">
                <a:schemeClr val="dk1"/>
              </a:lnRef>
              <a:fillRef idx="0">
                <a:schemeClr val="dk1"/>
              </a:fillRef>
              <a:effectRef idx="0">
                <a:schemeClr val="dk1"/>
              </a:effectRef>
              <a:fontRef idx="minor">
                <a:schemeClr val="tx1"/>
              </a:fontRef>
            </p:style>
          </p:cxnSp>
          <p:pic>
            <p:nvPicPr>
              <p:cNvPr id="210" name="Graphic 209" descr="Bar chart with solid fill">
                <a:extLst>
                  <a:ext uri="{FF2B5EF4-FFF2-40B4-BE49-F238E27FC236}">
                    <a16:creationId xmlns:a16="http://schemas.microsoft.com/office/drawing/2014/main" id="{3CAC603A-731F-450D-9CF7-66B48E727F4F}"/>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717293" y="3356077"/>
                <a:ext cx="485783" cy="485784"/>
              </a:xfrm>
              <a:prstGeom prst="rect">
                <a:avLst/>
              </a:prstGeom>
            </p:spPr>
          </p:pic>
          <p:cxnSp>
            <p:nvCxnSpPr>
              <p:cNvPr id="211" name="Rett linje 35">
                <a:extLst>
                  <a:ext uri="{FF2B5EF4-FFF2-40B4-BE49-F238E27FC236}">
                    <a16:creationId xmlns:a16="http://schemas.microsoft.com/office/drawing/2014/main" id="{99B9AFC1-9E5F-497A-8AD5-F47D780C0D8E}"/>
                  </a:ext>
                </a:extLst>
              </p:cNvPr>
              <p:cNvCxnSpPr>
                <a:cxnSpLocks/>
              </p:cNvCxnSpPr>
              <p:nvPr/>
            </p:nvCxnSpPr>
            <p:spPr>
              <a:xfrm>
                <a:off x="4435821" y="2397162"/>
                <a:ext cx="82197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35">
                <a:extLst>
                  <a:ext uri="{FF2B5EF4-FFF2-40B4-BE49-F238E27FC236}">
                    <a16:creationId xmlns:a16="http://schemas.microsoft.com/office/drawing/2014/main" id="{96DD6ABF-9C71-4EF7-AD04-F676B5F20E80}"/>
                  </a:ext>
                </a:extLst>
              </p:cNvPr>
              <p:cNvCxnSpPr>
                <a:cxnSpLocks/>
              </p:cNvCxnSpPr>
              <p:nvPr/>
            </p:nvCxnSpPr>
            <p:spPr>
              <a:xfrm>
                <a:off x="4446707" y="2525722"/>
                <a:ext cx="821979"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13" name="Group 212">
                <a:extLst>
                  <a:ext uri="{FF2B5EF4-FFF2-40B4-BE49-F238E27FC236}">
                    <a16:creationId xmlns:a16="http://schemas.microsoft.com/office/drawing/2014/main" id="{A7575693-33FE-4181-BD6A-1014E64D803B}"/>
                  </a:ext>
                </a:extLst>
              </p:cNvPr>
              <p:cNvGrpSpPr/>
              <p:nvPr/>
            </p:nvGrpSpPr>
            <p:grpSpPr>
              <a:xfrm>
                <a:off x="6789558" y="1975703"/>
                <a:ext cx="1245135" cy="743766"/>
                <a:chOff x="8960060" y="5435936"/>
                <a:chExt cx="1784946" cy="1334900"/>
              </a:xfrm>
            </p:grpSpPr>
            <p:sp>
              <p:nvSpPr>
                <p:cNvPr id="214" name="Rektangel: avrundede hjørner 57">
                  <a:extLst>
                    <a:ext uri="{FF2B5EF4-FFF2-40B4-BE49-F238E27FC236}">
                      <a16:creationId xmlns:a16="http://schemas.microsoft.com/office/drawing/2014/main" id="{9BB458E3-6F9C-4D1E-96B2-1EBE151B5F05}"/>
                    </a:ext>
                  </a:extLst>
                </p:cNvPr>
                <p:cNvSpPr>
                  <a:spLocks noChangeAspect="1"/>
                </p:cNvSpPr>
                <p:nvPr/>
              </p:nvSpPr>
              <p:spPr>
                <a:xfrm>
                  <a:off x="8960060" y="5435936"/>
                  <a:ext cx="1784946" cy="133490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15" name="Rett linje 70">
                  <a:extLst>
                    <a:ext uri="{FF2B5EF4-FFF2-40B4-BE49-F238E27FC236}">
                      <a16:creationId xmlns:a16="http://schemas.microsoft.com/office/drawing/2014/main" id="{B8F98E0C-82A1-4FF9-9B00-84239ADF264E}"/>
                    </a:ext>
                  </a:extLst>
                </p:cNvPr>
                <p:cNvCxnSpPr>
                  <a:cxnSpLocks/>
                </p:cNvCxnSpPr>
                <p:nvPr/>
              </p:nvCxnSpPr>
              <p:spPr>
                <a:xfrm flipV="1">
                  <a:off x="9204859" y="5720617"/>
                  <a:ext cx="0" cy="898529"/>
                </a:xfrm>
                <a:prstGeom prst="line">
                  <a:avLst/>
                </a:prstGeom>
                <a:ln/>
              </p:spPr>
              <p:style>
                <a:lnRef idx="1">
                  <a:schemeClr val="dk1"/>
                </a:lnRef>
                <a:fillRef idx="0">
                  <a:schemeClr val="dk1"/>
                </a:fillRef>
                <a:effectRef idx="0">
                  <a:schemeClr val="dk1"/>
                </a:effectRef>
                <a:fontRef idx="minor">
                  <a:schemeClr val="tx1"/>
                </a:fontRef>
              </p:style>
            </p:cxnSp>
            <p:cxnSp>
              <p:nvCxnSpPr>
                <p:cNvPr id="216" name="Rett linje 70">
                  <a:extLst>
                    <a:ext uri="{FF2B5EF4-FFF2-40B4-BE49-F238E27FC236}">
                      <a16:creationId xmlns:a16="http://schemas.microsoft.com/office/drawing/2014/main" id="{9DC4C75F-008A-4A24-86B0-A5667F209F23}"/>
                    </a:ext>
                  </a:extLst>
                </p:cNvPr>
                <p:cNvCxnSpPr>
                  <a:cxnSpLocks/>
                </p:cNvCxnSpPr>
                <p:nvPr/>
              </p:nvCxnSpPr>
              <p:spPr>
                <a:xfrm flipV="1">
                  <a:off x="9385058" y="6002740"/>
                  <a:ext cx="0" cy="607965"/>
                </a:xfrm>
                <a:prstGeom prst="line">
                  <a:avLst/>
                </a:prstGeom>
                <a:ln w="9842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17" name="Rett linje 70">
                  <a:extLst>
                    <a:ext uri="{FF2B5EF4-FFF2-40B4-BE49-F238E27FC236}">
                      <a16:creationId xmlns:a16="http://schemas.microsoft.com/office/drawing/2014/main" id="{16539F44-E46B-4530-87A0-42CDA8963C95}"/>
                    </a:ext>
                  </a:extLst>
                </p:cNvPr>
                <p:cNvCxnSpPr>
                  <a:cxnSpLocks/>
                </p:cNvCxnSpPr>
                <p:nvPr/>
              </p:nvCxnSpPr>
              <p:spPr>
                <a:xfrm flipV="1">
                  <a:off x="9546633" y="5794842"/>
                  <a:ext cx="0" cy="809506"/>
                </a:xfrm>
                <a:prstGeom prst="line">
                  <a:avLst/>
                </a:prstGeom>
                <a:ln w="9842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8" name="Rett linje 70">
                  <a:extLst>
                    <a:ext uri="{FF2B5EF4-FFF2-40B4-BE49-F238E27FC236}">
                      <a16:creationId xmlns:a16="http://schemas.microsoft.com/office/drawing/2014/main" id="{2D5F0DC4-26E5-41E2-8186-8562696639F4}"/>
                    </a:ext>
                  </a:extLst>
                </p:cNvPr>
                <p:cNvCxnSpPr>
                  <a:cxnSpLocks/>
                </p:cNvCxnSpPr>
                <p:nvPr/>
              </p:nvCxnSpPr>
              <p:spPr>
                <a:xfrm flipV="1">
                  <a:off x="9924199" y="6210867"/>
                  <a:ext cx="0" cy="3885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19" name="Rett linje 70">
                  <a:extLst>
                    <a:ext uri="{FF2B5EF4-FFF2-40B4-BE49-F238E27FC236}">
                      <a16:creationId xmlns:a16="http://schemas.microsoft.com/office/drawing/2014/main" id="{95E7E617-2E5A-4AC5-A0CF-203A3E75CD67}"/>
                    </a:ext>
                  </a:extLst>
                </p:cNvPr>
                <p:cNvCxnSpPr>
                  <a:cxnSpLocks/>
                </p:cNvCxnSpPr>
                <p:nvPr/>
              </p:nvCxnSpPr>
              <p:spPr>
                <a:xfrm flipV="1">
                  <a:off x="9760810" y="5717814"/>
                  <a:ext cx="0" cy="881620"/>
                </a:xfrm>
                <a:prstGeom prst="line">
                  <a:avLst/>
                </a:prstGeom>
                <a:ln w="1016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0" name="Rett linje 70">
                  <a:extLst>
                    <a:ext uri="{FF2B5EF4-FFF2-40B4-BE49-F238E27FC236}">
                      <a16:creationId xmlns:a16="http://schemas.microsoft.com/office/drawing/2014/main" id="{1B4579AB-4EA5-41F5-9ADC-96EBE28A14E7}"/>
                    </a:ext>
                  </a:extLst>
                </p:cNvPr>
                <p:cNvCxnSpPr>
                  <a:cxnSpLocks/>
                </p:cNvCxnSpPr>
                <p:nvPr/>
              </p:nvCxnSpPr>
              <p:spPr>
                <a:xfrm flipV="1">
                  <a:off x="10345041" y="5896294"/>
                  <a:ext cx="0" cy="703139"/>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221" name="Rett linje 70">
                  <a:extLst>
                    <a:ext uri="{FF2B5EF4-FFF2-40B4-BE49-F238E27FC236}">
                      <a16:creationId xmlns:a16="http://schemas.microsoft.com/office/drawing/2014/main" id="{6E8DA3BD-FF3D-4B09-A0D4-2970D64B007B}"/>
                    </a:ext>
                  </a:extLst>
                </p:cNvPr>
                <p:cNvCxnSpPr>
                  <a:cxnSpLocks/>
                </p:cNvCxnSpPr>
                <p:nvPr/>
              </p:nvCxnSpPr>
              <p:spPr>
                <a:xfrm flipV="1">
                  <a:off x="10189168" y="5896294"/>
                  <a:ext cx="0" cy="708055"/>
                </a:xfrm>
                <a:prstGeom prst="line">
                  <a:avLst/>
                </a:prstGeom>
                <a:ln w="92075">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222" name="Rett linje 70">
                  <a:extLst>
                    <a:ext uri="{FF2B5EF4-FFF2-40B4-BE49-F238E27FC236}">
                      <a16:creationId xmlns:a16="http://schemas.microsoft.com/office/drawing/2014/main" id="{1691593B-0D20-43F2-AA3C-96EF60826123}"/>
                    </a:ext>
                  </a:extLst>
                </p:cNvPr>
                <p:cNvCxnSpPr>
                  <a:cxnSpLocks/>
                </p:cNvCxnSpPr>
                <p:nvPr/>
              </p:nvCxnSpPr>
              <p:spPr>
                <a:xfrm>
                  <a:off x="9204859" y="6598073"/>
                  <a:ext cx="1363819" cy="0"/>
                </a:xfrm>
                <a:prstGeom prst="line">
                  <a:avLst/>
                </a:prstGeom>
                <a:ln/>
              </p:spPr>
              <p:style>
                <a:lnRef idx="1">
                  <a:schemeClr val="dk1"/>
                </a:lnRef>
                <a:fillRef idx="0">
                  <a:schemeClr val="dk1"/>
                </a:fillRef>
                <a:effectRef idx="0">
                  <a:schemeClr val="dk1"/>
                </a:effectRef>
                <a:fontRef idx="minor">
                  <a:schemeClr val="tx1"/>
                </a:fontRef>
              </p:style>
            </p:cxnSp>
          </p:grpSp>
        </p:grpSp>
      </p:grpSp>
      <p:grpSp>
        <p:nvGrpSpPr>
          <p:cNvPr id="13" name="Group 12">
            <a:extLst>
              <a:ext uri="{FF2B5EF4-FFF2-40B4-BE49-F238E27FC236}">
                <a16:creationId xmlns:a16="http://schemas.microsoft.com/office/drawing/2014/main" id="{185F9913-D0CA-4D49-A9E6-5356190C791C}"/>
              </a:ext>
            </a:extLst>
          </p:cNvPr>
          <p:cNvGrpSpPr/>
          <p:nvPr/>
        </p:nvGrpSpPr>
        <p:grpSpPr>
          <a:xfrm>
            <a:off x="2924450" y="3380000"/>
            <a:ext cx="2051539" cy="1441389"/>
            <a:chOff x="4171905" y="1694923"/>
            <a:chExt cx="4011684" cy="2837816"/>
          </a:xfrm>
        </p:grpSpPr>
        <p:sp>
          <p:nvSpPr>
            <p:cNvPr id="32" name="Rektangel 31">
              <a:extLst>
                <a:ext uri="{FF2B5EF4-FFF2-40B4-BE49-F238E27FC236}">
                  <a16:creationId xmlns:a16="http://schemas.microsoft.com/office/drawing/2014/main" id="{DA73037B-D79E-44EF-90F1-FC1ACD6EEF84}"/>
                </a:ext>
              </a:extLst>
            </p:cNvPr>
            <p:cNvSpPr/>
            <p:nvPr/>
          </p:nvSpPr>
          <p:spPr>
            <a:xfrm>
              <a:off x="4171905" y="1694923"/>
              <a:ext cx="4011684" cy="283781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 name="Rektangel 32">
              <a:extLst>
                <a:ext uri="{FF2B5EF4-FFF2-40B4-BE49-F238E27FC236}">
                  <a16:creationId xmlns:a16="http://schemas.microsoft.com/office/drawing/2014/main" id="{87EDC19B-3528-4C92-8D5A-C38E60459246}"/>
                </a:ext>
              </a:extLst>
            </p:cNvPr>
            <p:cNvSpPr/>
            <p:nvPr/>
          </p:nvSpPr>
          <p:spPr>
            <a:xfrm>
              <a:off x="4320063" y="1808891"/>
              <a:ext cx="3772351" cy="30201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Selection</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6" name="Rett linje 35">
              <a:extLst>
                <a:ext uri="{FF2B5EF4-FFF2-40B4-BE49-F238E27FC236}">
                  <a16:creationId xmlns:a16="http://schemas.microsoft.com/office/drawing/2014/main" id="{6DB0C586-BD52-48AF-9B19-B6DE6D279D95}"/>
                </a:ext>
              </a:extLst>
            </p:cNvPr>
            <p:cNvCxnSpPr/>
            <p:nvPr/>
          </p:nvCxnSpPr>
          <p:spPr>
            <a:xfrm>
              <a:off x="5280987" y="2359673"/>
              <a:ext cx="1498683"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7" name="Rett linje 36">
              <a:extLst>
                <a:ext uri="{FF2B5EF4-FFF2-40B4-BE49-F238E27FC236}">
                  <a16:creationId xmlns:a16="http://schemas.microsoft.com/office/drawing/2014/main" id="{01C9EEEE-F02D-4B5F-85C5-1555CF827F2C}"/>
                </a:ext>
              </a:extLst>
            </p:cNvPr>
            <p:cNvCxnSpPr/>
            <p:nvPr/>
          </p:nvCxnSpPr>
          <p:spPr>
            <a:xfrm>
              <a:off x="5280987" y="2499120"/>
              <a:ext cx="1498683"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43" name="Gruppe 42">
              <a:extLst>
                <a:ext uri="{FF2B5EF4-FFF2-40B4-BE49-F238E27FC236}">
                  <a16:creationId xmlns:a16="http://schemas.microsoft.com/office/drawing/2014/main" id="{EA46CB82-4E5A-47B7-824F-38E20768B100}"/>
                </a:ext>
              </a:extLst>
            </p:cNvPr>
            <p:cNvGrpSpPr/>
            <p:nvPr/>
          </p:nvGrpSpPr>
          <p:grpSpPr>
            <a:xfrm>
              <a:off x="7813191" y="1925709"/>
              <a:ext cx="205143" cy="94024"/>
              <a:chOff x="3910012" y="2269331"/>
              <a:chExt cx="171450" cy="78581"/>
            </a:xfrm>
          </p:grpSpPr>
          <p:cxnSp>
            <p:nvCxnSpPr>
              <p:cNvPr id="50" name="Rett linje 49">
                <a:extLst>
                  <a:ext uri="{FF2B5EF4-FFF2-40B4-BE49-F238E27FC236}">
                    <a16:creationId xmlns:a16="http://schemas.microsoft.com/office/drawing/2014/main" id="{302F8B9B-17BB-4CE5-B421-9B2615DD276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1" name="Rett linje 50">
                <a:extLst>
                  <a:ext uri="{FF2B5EF4-FFF2-40B4-BE49-F238E27FC236}">
                    <a16:creationId xmlns:a16="http://schemas.microsoft.com/office/drawing/2014/main" id="{B24FEDA5-DD07-4733-85BC-2FEC4EB64FC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52" name="Rett linje 51">
                <a:extLst>
                  <a:ext uri="{FF2B5EF4-FFF2-40B4-BE49-F238E27FC236}">
                    <a16:creationId xmlns:a16="http://schemas.microsoft.com/office/drawing/2014/main" id="{22DC79C4-55FE-4FD1-AA0D-D34198593B49}"/>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45" name="Grafikk 44" descr="Stjerne kontur">
              <a:extLst>
                <a:ext uri="{FF2B5EF4-FFF2-40B4-BE49-F238E27FC236}">
                  <a16:creationId xmlns:a16="http://schemas.microsoft.com/office/drawing/2014/main" id="{AA5C9328-22D1-43E0-A09D-400C1FBE6AFF}"/>
                </a:ext>
              </a:extLst>
            </p:cNvPr>
            <p:cNvPicPr>
              <a:picLocks noChangeAspect="1"/>
            </p:cNvPicPr>
            <p:nvPr/>
          </p:nvPicPr>
          <p:blipFill>
            <a:blip r:embed="rId11">
              <a:extLst>
                <a:ext uri="{96DAC541-7B7A-43D3-8B79-37D633B846F1}">
                  <asvg:svgBlip xmlns:asvg="http://schemas.microsoft.com/office/drawing/2016/SVG/main" r:embed="rId19"/>
                </a:ext>
              </a:extLst>
            </a:blip>
            <a:stretch>
              <a:fillRect/>
            </a:stretch>
          </p:blipFill>
          <p:spPr>
            <a:xfrm rot="21107890">
              <a:off x="7513746" y="2223590"/>
              <a:ext cx="487835" cy="487836"/>
            </a:xfrm>
            <a:prstGeom prst="rect">
              <a:avLst/>
            </a:prstGeom>
          </p:spPr>
        </p:pic>
        <p:sp>
          <p:nvSpPr>
            <p:cNvPr id="58" name="Rektangel: avrundede hjørner 57">
              <a:extLst>
                <a:ext uri="{FF2B5EF4-FFF2-40B4-BE49-F238E27FC236}">
                  <a16:creationId xmlns:a16="http://schemas.microsoft.com/office/drawing/2014/main" id="{A8C147E5-2111-41B1-9847-0B6F7BA6896C}"/>
                </a:ext>
              </a:extLst>
            </p:cNvPr>
            <p:cNvSpPr/>
            <p:nvPr/>
          </p:nvSpPr>
          <p:spPr>
            <a:xfrm>
              <a:off x="4420241" y="3128506"/>
              <a:ext cx="3672175" cy="11234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1" name="Rett linje 70">
              <a:extLst>
                <a:ext uri="{FF2B5EF4-FFF2-40B4-BE49-F238E27FC236}">
                  <a16:creationId xmlns:a16="http://schemas.microsoft.com/office/drawing/2014/main" id="{639844E9-3548-4357-82C7-80ED067F945D}"/>
                </a:ext>
              </a:extLst>
            </p:cNvPr>
            <p:cNvCxnSpPr>
              <a:cxnSpLocks/>
            </p:cNvCxnSpPr>
            <p:nvPr/>
          </p:nvCxnSpPr>
          <p:spPr>
            <a:xfrm>
              <a:off x="4569615"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E1BABD92-F002-4672-9BDA-FF035AD324F1}"/>
                </a:ext>
              </a:extLst>
            </p:cNvPr>
            <p:cNvCxnSpPr>
              <a:cxnSpLocks/>
            </p:cNvCxnSpPr>
            <p:nvPr/>
          </p:nvCxnSpPr>
          <p:spPr>
            <a:xfrm>
              <a:off x="4563301"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966B9B4B-4519-48E9-A23C-4C8AEC99E32B}"/>
                </a:ext>
              </a:extLst>
            </p:cNvPr>
            <p:cNvCxnSpPr>
              <a:cxnSpLocks/>
            </p:cNvCxnSpPr>
            <p:nvPr/>
          </p:nvCxnSpPr>
          <p:spPr>
            <a:xfrm>
              <a:off x="4563301"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74">
              <a:extLst>
                <a:ext uri="{FF2B5EF4-FFF2-40B4-BE49-F238E27FC236}">
                  <a16:creationId xmlns:a16="http://schemas.microsoft.com/office/drawing/2014/main" id="{CE70D321-47F0-412F-A056-7666341628D7}"/>
                </a:ext>
              </a:extLst>
            </p:cNvPr>
            <p:cNvCxnSpPr>
              <a:cxnSpLocks/>
            </p:cNvCxnSpPr>
            <p:nvPr/>
          </p:nvCxnSpPr>
          <p:spPr>
            <a:xfrm>
              <a:off x="4569615"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85">
              <a:extLst>
                <a:ext uri="{FF2B5EF4-FFF2-40B4-BE49-F238E27FC236}">
                  <a16:creationId xmlns:a16="http://schemas.microsoft.com/office/drawing/2014/main" id="{C889D7C3-5D26-44E2-8CFE-F91B2C7ABCC6}"/>
                </a:ext>
              </a:extLst>
            </p:cNvPr>
            <p:cNvCxnSpPr>
              <a:cxnSpLocks/>
            </p:cNvCxnSpPr>
            <p:nvPr/>
          </p:nvCxnSpPr>
          <p:spPr>
            <a:xfrm>
              <a:off x="5747029"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3" name="Rett linje 92">
              <a:extLst>
                <a:ext uri="{FF2B5EF4-FFF2-40B4-BE49-F238E27FC236}">
                  <a16:creationId xmlns:a16="http://schemas.microsoft.com/office/drawing/2014/main" id="{8E03A2F5-2949-4C2C-8AAA-C5C10FA9480F}"/>
                </a:ext>
              </a:extLst>
            </p:cNvPr>
            <p:cNvCxnSpPr>
              <a:cxnSpLocks/>
            </p:cNvCxnSpPr>
            <p:nvPr/>
          </p:nvCxnSpPr>
          <p:spPr>
            <a:xfrm>
              <a:off x="5747029"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93">
              <a:extLst>
                <a:ext uri="{FF2B5EF4-FFF2-40B4-BE49-F238E27FC236}">
                  <a16:creationId xmlns:a16="http://schemas.microsoft.com/office/drawing/2014/main" id="{7DE31DCC-EB71-4B06-B476-DC7D4209FB80}"/>
                </a:ext>
              </a:extLst>
            </p:cNvPr>
            <p:cNvCxnSpPr>
              <a:cxnSpLocks/>
            </p:cNvCxnSpPr>
            <p:nvPr/>
          </p:nvCxnSpPr>
          <p:spPr>
            <a:xfrm>
              <a:off x="5747029"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94">
              <a:extLst>
                <a:ext uri="{FF2B5EF4-FFF2-40B4-BE49-F238E27FC236}">
                  <a16:creationId xmlns:a16="http://schemas.microsoft.com/office/drawing/2014/main" id="{580BF173-94E1-4AAD-8DE4-E1781C165DEB}"/>
                </a:ext>
              </a:extLst>
            </p:cNvPr>
            <p:cNvCxnSpPr>
              <a:cxnSpLocks/>
            </p:cNvCxnSpPr>
            <p:nvPr/>
          </p:nvCxnSpPr>
          <p:spPr>
            <a:xfrm>
              <a:off x="5747029"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1" name="Group 10">
              <a:extLst>
                <a:ext uri="{FF2B5EF4-FFF2-40B4-BE49-F238E27FC236}">
                  <a16:creationId xmlns:a16="http://schemas.microsoft.com/office/drawing/2014/main" id="{CBD4C1EC-8817-4378-95A9-A2D3E9389D10}"/>
                </a:ext>
              </a:extLst>
            </p:cNvPr>
            <p:cNvGrpSpPr/>
            <p:nvPr/>
          </p:nvGrpSpPr>
          <p:grpSpPr>
            <a:xfrm>
              <a:off x="4423234" y="2163105"/>
              <a:ext cx="732259" cy="691616"/>
              <a:chOff x="2119110" y="1665102"/>
              <a:chExt cx="839253" cy="835405"/>
            </a:xfrm>
          </p:grpSpPr>
          <p:sp>
            <p:nvSpPr>
              <p:cNvPr id="53" name="Ellipse 52">
                <a:extLst>
                  <a:ext uri="{FF2B5EF4-FFF2-40B4-BE49-F238E27FC236}">
                    <a16:creationId xmlns:a16="http://schemas.microsoft.com/office/drawing/2014/main" id="{2AABA4B2-1C90-4CEE-BFBA-1B12640CB513}"/>
                  </a:ext>
                </a:extLst>
              </p:cNvPr>
              <p:cNvSpPr/>
              <p:nvPr/>
            </p:nvSpPr>
            <p:spPr>
              <a:xfrm>
                <a:off x="2119110" y="1665102"/>
                <a:ext cx="839253" cy="83540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with solid fill">
                <a:extLst>
                  <a:ext uri="{FF2B5EF4-FFF2-40B4-BE49-F238E27FC236}">
                    <a16:creationId xmlns:a16="http://schemas.microsoft.com/office/drawing/2014/main" id="{8C55A6E6-27A6-4291-BF6C-464657CE0928}"/>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2194525" y="1727359"/>
                <a:ext cx="692829" cy="692829"/>
              </a:xfrm>
              <a:prstGeom prst="rect">
                <a:avLst/>
              </a:prstGeom>
            </p:spPr>
          </p:pic>
        </p:grpSp>
        <p:cxnSp>
          <p:nvCxnSpPr>
            <p:cNvPr id="234" name="Rett linje 85">
              <a:extLst>
                <a:ext uri="{FF2B5EF4-FFF2-40B4-BE49-F238E27FC236}">
                  <a16:creationId xmlns:a16="http://schemas.microsoft.com/office/drawing/2014/main" id="{1A550A17-2833-4D1E-A758-D2E125223083}"/>
                </a:ext>
              </a:extLst>
            </p:cNvPr>
            <p:cNvCxnSpPr>
              <a:cxnSpLocks/>
            </p:cNvCxnSpPr>
            <p:nvPr/>
          </p:nvCxnSpPr>
          <p:spPr>
            <a:xfrm>
              <a:off x="6910536" y="3599442"/>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5" name="Rett linje 92">
              <a:extLst>
                <a:ext uri="{FF2B5EF4-FFF2-40B4-BE49-F238E27FC236}">
                  <a16:creationId xmlns:a16="http://schemas.microsoft.com/office/drawing/2014/main" id="{775F246B-21E5-4A97-87FD-EB86FA029CFE}"/>
                </a:ext>
              </a:extLst>
            </p:cNvPr>
            <p:cNvCxnSpPr>
              <a:cxnSpLocks/>
            </p:cNvCxnSpPr>
            <p:nvPr/>
          </p:nvCxnSpPr>
          <p:spPr>
            <a:xfrm>
              <a:off x="6910536" y="3755006"/>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6" name="Rett linje 93">
              <a:extLst>
                <a:ext uri="{FF2B5EF4-FFF2-40B4-BE49-F238E27FC236}">
                  <a16:creationId xmlns:a16="http://schemas.microsoft.com/office/drawing/2014/main" id="{50912AF4-D488-4EB7-B8ED-1F7596B1F898}"/>
                </a:ext>
              </a:extLst>
            </p:cNvPr>
            <p:cNvCxnSpPr>
              <a:cxnSpLocks/>
            </p:cNvCxnSpPr>
            <p:nvPr/>
          </p:nvCxnSpPr>
          <p:spPr>
            <a:xfrm>
              <a:off x="6910536" y="390302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7" name="Rett linje 94">
              <a:extLst>
                <a:ext uri="{FF2B5EF4-FFF2-40B4-BE49-F238E27FC236}">
                  <a16:creationId xmlns:a16="http://schemas.microsoft.com/office/drawing/2014/main" id="{1C95E184-6AAF-401F-B439-45AA5CF5C31C}"/>
                </a:ext>
              </a:extLst>
            </p:cNvPr>
            <p:cNvCxnSpPr>
              <a:cxnSpLocks/>
            </p:cNvCxnSpPr>
            <p:nvPr/>
          </p:nvCxnSpPr>
          <p:spPr>
            <a:xfrm>
              <a:off x="6910536" y="4051183"/>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8" name="Rett linje 85">
              <a:extLst>
                <a:ext uri="{FF2B5EF4-FFF2-40B4-BE49-F238E27FC236}">
                  <a16:creationId xmlns:a16="http://schemas.microsoft.com/office/drawing/2014/main" id="{43E77AB3-1FA5-4F93-9239-F958990CA202}"/>
                </a:ext>
              </a:extLst>
            </p:cNvPr>
            <p:cNvCxnSpPr>
              <a:cxnSpLocks/>
            </p:cNvCxnSpPr>
            <p:nvPr/>
          </p:nvCxnSpPr>
          <p:spPr>
            <a:xfrm>
              <a:off x="5747028"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9" name="Rett linje 92">
              <a:extLst>
                <a:ext uri="{FF2B5EF4-FFF2-40B4-BE49-F238E27FC236}">
                  <a16:creationId xmlns:a16="http://schemas.microsoft.com/office/drawing/2014/main" id="{18D5871E-D5BB-4C3E-B18A-40ECF7B4453D}"/>
                </a:ext>
              </a:extLst>
            </p:cNvPr>
            <p:cNvCxnSpPr>
              <a:cxnSpLocks/>
            </p:cNvCxnSpPr>
            <p:nvPr/>
          </p:nvCxnSpPr>
          <p:spPr>
            <a:xfrm>
              <a:off x="5747028"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0" name="Rett linje 85">
              <a:extLst>
                <a:ext uri="{FF2B5EF4-FFF2-40B4-BE49-F238E27FC236}">
                  <a16:creationId xmlns:a16="http://schemas.microsoft.com/office/drawing/2014/main" id="{D1C69DDD-DDB0-478E-A908-22504CF51C91}"/>
                </a:ext>
              </a:extLst>
            </p:cNvPr>
            <p:cNvCxnSpPr>
              <a:cxnSpLocks/>
            </p:cNvCxnSpPr>
            <p:nvPr/>
          </p:nvCxnSpPr>
          <p:spPr>
            <a:xfrm>
              <a:off x="6910536" y="3290184"/>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1" name="Rett linje 92">
              <a:extLst>
                <a:ext uri="{FF2B5EF4-FFF2-40B4-BE49-F238E27FC236}">
                  <a16:creationId xmlns:a16="http://schemas.microsoft.com/office/drawing/2014/main" id="{B8F97FE0-9BAB-42A2-ADAD-B8D1CEBD5C79}"/>
                </a:ext>
              </a:extLst>
            </p:cNvPr>
            <p:cNvCxnSpPr>
              <a:cxnSpLocks/>
            </p:cNvCxnSpPr>
            <p:nvPr/>
          </p:nvCxnSpPr>
          <p:spPr>
            <a:xfrm>
              <a:off x="6910536" y="3445748"/>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2" name="Rett linje 85">
              <a:extLst>
                <a:ext uri="{FF2B5EF4-FFF2-40B4-BE49-F238E27FC236}">
                  <a16:creationId xmlns:a16="http://schemas.microsoft.com/office/drawing/2014/main" id="{7213DF4F-68FD-49B7-A01F-A567F5A050B6}"/>
                </a:ext>
              </a:extLst>
            </p:cNvPr>
            <p:cNvCxnSpPr>
              <a:cxnSpLocks/>
            </p:cNvCxnSpPr>
            <p:nvPr/>
          </p:nvCxnSpPr>
          <p:spPr>
            <a:xfrm>
              <a:off x="4569614" y="3291221"/>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3" name="Rett linje 92">
              <a:extLst>
                <a:ext uri="{FF2B5EF4-FFF2-40B4-BE49-F238E27FC236}">
                  <a16:creationId xmlns:a16="http://schemas.microsoft.com/office/drawing/2014/main" id="{398B0A18-5AE5-45C6-BBEC-53F479115951}"/>
                </a:ext>
              </a:extLst>
            </p:cNvPr>
            <p:cNvCxnSpPr>
              <a:cxnSpLocks/>
            </p:cNvCxnSpPr>
            <p:nvPr/>
          </p:nvCxnSpPr>
          <p:spPr>
            <a:xfrm>
              <a:off x="4569614" y="3446785"/>
              <a:ext cx="1032641"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36">
              <a:extLst>
                <a:ext uri="{FF2B5EF4-FFF2-40B4-BE49-F238E27FC236}">
                  <a16:creationId xmlns:a16="http://schemas.microsoft.com/office/drawing/2014/main" id="{BACADC2A-6F4F-4CC6-9224-42B51343B725}"/>
                </a:ext>
              </a:extLst>
            </p:cNvPr>
            <p:cNvCxnSpPr>
              <a:cxnSpLocks/>
            </p:cNvCxnSpPr>
            <p:nvPr/>
          </p:nvCxnSpPr>
          <p:spPr>
            <a:xfrm>
              <a:off x="5899909"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5" name="Rett linje 36">
              <a:extLst>
                <a:ext uri="{FF2B5EF4-FFF2-40B4-BE49-F238E27FC236}">
                  <a16:creationId xmlns:a16="http://schemas.microsoft.com/office/drawing/2014/main" id="{BAB116AF-A306-4C81-A103-39422B39847E}"/>
                </a:ext>
              </a:extLst>
            </p:cNvPr>
            <p:cNvCxnSpPr>
              <a:cxnSpLocks/>
            </p:cNvCxnSpPr>
            <p:nvPr/>
          </p:nvCxnSpPr>
          <p:spPr>
            <a:xfrm>
              <a:off x="7086313" y="3028339"/>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7" name="Rett linje 36">
              <a:extLst>
                <a:ext uri="{FF2B5EF4-FFF2-40B4-BE49-F238E27FC236}">
                  <a16:creationId xmlns:a16="http://schemas.microsoft.com/office/drawing/2014/main" id="{613B216B-980F-45CC-8F30-477E8843E349}"/>
                </a:ext>
              </a:extLst>
            </p:cNvPr>
            <p:cNvCxnSpPr>
              <a:cxnSpLocks/>
            </p:cNvCxnSpPr>
            <p:nvPr/>
          </p:nvCxnSpPr>
          <p:spPr>
            <a:xfrm>
              <a:off x="4711690" y="3027426"/>
              <a:ext cx="726878" cy="0"/>
            </a:xfrm>
            <a:prstGeom prst="line">
              <a:avLst/>
            </a:prstGeom>
            <a:ln w="57150">
              <a:solidFill>
                <a:srgbClr val="30B494"/>
              </a:solidFill>
            </a:ln>
          </p:spPr>
          <p:style>
            <a:lnRef idx="1">
              <a:schemeClr val="dk1"/>
            </a:lnRef>
            <a:fillRef idx="0">
              <a:schemeClr val="dk1"/>
            </a:fillRef>
            <a:effectRef idx="0">
              <a:schemeClr val="dk1"/>
            </a:effectRef>
            <a:fontRef idx="minor">
              <a:schemeClr val="tx1"/>
            </a:fontRef>
          </p:style>
        </p:cxnSp>
        <p:cxnSp>
          <p:nvCxnSpPr>
            <p:cNvPr id="248" name="Rett linje 36">
              <a:extLst>
                <a:ext uri="{FF2B5EF4-FFF2-40B4-BE49-F238E27FC236}">
                  <a16:creationId xmlns:a16="http://schemas.microsoft.com/office/drawing/2014/main" id="{A0B47F28-C632-4680-A44E-F4FD9406D307}"/>
                </a:ext>
              </a:extLst>
            </p:cNvPr>
            <p:cNvCxnSpPr/>
            <p:nvPr/>
          </p:nvCxnSpPr>
          <p:spPr>
            <a:xfrm>
              <a:off x="5280986" y="2663132"/>
              <a:ext cx="1498683"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250" name="TekstSylinder 48">
            <a:extLst>
              <a:ext uri="{FF2B5EF4-FFF2-40B4-BE49-F238E27FC236}">
                <a16:creationId xmlns:a16="http://schemas.microsoft.com/office/drawing/2014/main" id="{6715C7D5-3DC4-4E3F-9F39-C8B1EA8FC70A}"/>
              </a:ext>
            </a:extLst>
          </p:cNvPr>
          <p:cNvSpPr txBox="1"/>
          <p:nvPr/>
        </p:nvSpPr>
        <p:spPr>
          <a:xfrm>
            <a:off x="3130128" y="3061565"/>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Segmentation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2" name="Group 21">
            <a:extLst>
              <a:ext uri="{FF2B5EF4-FFF2-40B4-BE49-F238E27FC236}">
                <a16:creationId xmlns:a16="http://schemas.microsoft.com/office/drawing/2014/main" id="{19CEA642-CD18-4A7D-A42D-BC312F27B203}"/>
              </a:ext>
            </a:extLst>
          </p:cNvPr>
          <p:cNvGrpSpPr>
            <a:grpSpLocks noChangeAspect="1"/>
          </p:cNvGrpSpPr>
          <p:nvPr/>
        </p:nvGrpSpPr>
        <p:grpSpPr>
          <a:xfrm>
            <a:off x="4540675" y="2957877"/>
            <a:ext cx="2108714" cy="1447268"/>
            <a:chOff x="6947517" y="3458374"/>
            <a:chExt cx="4203659" cy="2973612"/>
          </a:xfrm>
        </p:grpSpPr>
        <p:grpSp>
          <p:nvGrpSpPr>
            <p:cNvPr id="147" name="Gruppe 24">
              <a:extLst>
                <a:ext uri="{FF2B5EF4-FFF2-40B4-BE49-F238E27FC236}">
                  <a16:creationId xmlns:a16="http://schemas.microsoft.com/office/drawing/2014/main" id="{358F1737-F54C-4187-B729-4606F4BF7CA2}"/>
                </a:ext>
              </a:extLst>
            </p:cNvPr>
            <p:cNvGrpSpPr>
              <a:grpSpLocks noChangeAspect="1"/>
            </p:cNvGrpSpPr>
            <p:nvPr/>
          </p:nvGrpSpPr>
          <p:grpSpPr>
            <a:xfrm>
              <a:off x="6947517" y="3458374"/>
              <a:ext cx="4203659" cy="2973612"/>
              <a:chOff x="4126517" y="3495723"/>
              <a:chExt cx="3352800" cy="2371725"/>
            </a:xfrm>
          </p:grpSpPr>
          <p:grpSp>
            <p:nvGrpSpPr>
              <p:cNvPr id="148" name="Gruppe 120">
                <a:extLst>
                  <a:ext uri="{FF2B5EF4-FFF2-40B4-BE49-F238E27FC236}">
                    <a16:creationId xmlns:a16="http://schemas.microsoft.com/office/drawing/2014/main" id="{CC9AAD6F-25B4-4A0B-9CBF-D38D1E83C9DA}"/>
                  </a:ext>
                </a:extLst>
              </p:cNvPr>
              <p:cNvGrpSpPr/>
              <p:nvPr/>
            </p:nvGrpSpPr>
            <p:grpSpPr>
              <a:xfrm>
                <a:off x="4126517" y="3495723"/>
                <a:ext cx="3352800" cy="2371725"/>
                <a:chOff x="1333500" y="2085975"/>
                <a:chExt cx="3352800" cy="2371725"/>
              </a:xfrm>
            </p:grpSpPr>
            <p:sp>
              <p:nvSpPr>
                <p:cNvPr id="164" name="Rektangel 121">
                  <a:extLst>
                    <a:ext uri="{FF2B5EF4-FFF2-40B4-BE49-F238E27FC236}">
                      <a16:creationId xmlns:a16="http://schemas.microsoft.com/office/drawing/2014/main" id="{42906F2A-5AAA-49A8-B408-03E1A032B287}"/>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5" name="Rektangel 122">
                  <a:extLst>
                    <a:ext uri="{FF2B5EF4-FFF2-40B4-BE49-F238E27FC236}">
                      <a16:creationId xmlns:a16="http://schemas.microsoft.com/office/drawing/2014/main" id="{F017A4CB-650B-42DC-B7EE-99101934806C}"/>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Editor</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68" name="Gruppe 131">
                  <a:extLst>
                    <a:ext uri="{FF2B5EF4-FFF2-40B4-BE49-F238E27FC236}">
                      <a16:creationId xmlns:a16="http://schemas.microsoft.com/office/drawing/2014/main" id="{FCAD2AF2-C5B8-4435-80D7-2432CB96EBF3}"/>
                    </a:ext>
                  </a:extLst>
                </p:cNvPr>
                <p:cNvGrpSpPr/>
                <p:nvPr/>
              </p:nvGrpSpPr>
              <p:grpSpPr>
                <a:xfrm>
                  <a:off x="4376737" y="2278856"/>
                  <a:ext cx="171450" cy="78581"/>
                  <a:chOff x="3910012" y="2269331"/>
                  <a:chExt cx="171450" cy="78581"/>
                </a:xfrm>
              </p:grpSpPr>
              <p:cxnSp>
                <p:nvCxnSpPr>
                  <p:cNvPr id="171" name="Rett linje 136">
                    <a:extLst>
                      <a:ext uri="{FF2B5EF4-FFF2-40B4-BE49-F238E27FC236}">
                        <a16:creationId xmlns:a16="http://schemas.microsoft.com/office/drawing/2014/main" id="{706BB951-4468-43E1-9C51-D8CE3292CF8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2" name="Rett linje 137">
                    <a:extLst>
                      <a:ext uri="{FF2B5EF4-FFF2-40B4-BE49-F238E27FC236}">
                        <a16:creationId xmlns:a16="http://schemas.microsoft.com/office/drawing/2014/main" id="{8EB1F23C-60E9-43A5-A719-3DFC4FC585F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73" name="Rett linje 138">
                    <a:extLst>
                      <a:ext uri="{FF2B5EF4-FFF2-40B4-BE49-F238E27FC236}">
                        <a16:creationId xmlns:a16="http://schemas.microsoft.com/office/drawing/2014/main" id="{0BC38395-CD93-41EE-AE56-E231A6710D04}"/>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0" name="Rektangel: avrundede hjørner 141">
                <a:extLst>
                  <a:ext uri="{FF2B5EF4-FFF2-40B4-BE49-F238E27FC236}">
                    <a16:creationId xmlns:a16="http://schemas.microsoft.com/office/drawing/2014/main" id="{38B5F827-D633-42A7-87A1-28E8CDCF092C}"/>
                  </a:ext>
                </a:extLst>
              </p:cNvPr>
              <p:cNvSpPr/>
              <p:nvPr/>
            </p:nvSpPr>
            <p:spPr>
              <a:xfrm>
                <a:off x="6740092" y="3918072"/>
                <a:ext cx="595148" cy="1837855"/>
              </a:xfrm>
              <a:prstGeom prst="roundRect">
                <a:avLst/>
              </a:prstGeom>
              <a:solidFill>
                <a:srgbClr val="005E58"/>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00" name="Rektangel: avrundede hjørner 141">
              <a:extLst>
                <a:ext uri="{FF2B5EF4-FFF2-40B4-BE49-F238E27FC236}">
                  <a16:creationId xmlns:a16="http://schemas.microsoft.com/office/drawing/2014/main" id="{5CCA52BF-D7ED-479D-BB0F-DC5A947A96D7}"/>
                </a:ext>
              </a:extLst>
            </p:cNvPr>
            <p:cNvSpPr/>
            <p:nvPr/>
          </p:nvSpPr>
          <p:spPr>
            <a:xfrm>
              <a:off x="7191587" y="4759427"/>
              <a:ext cx="2847986" cy="156007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Rektangel: avrundede hjørner 141">
              <a:extLst>
                <a:ext uri="{FF2B5EF4-FFF2-40B4-BE49-F238E27FC236}">
                  <a16:creationId xmlns:a16="http://schemas.microsoft.com/office/drawing/2014/main" id="{6034A44F-CAB7-471B-855A-BD3B4F999DC3}"/>
                </a:ext>
              </a:extLst>
            </p:cNvPr>
            <p:cNvSpPr/>
            <p:nvPr/>
          </p:nvSpPr>
          <p:spPr>
            <a:xfrm>
              <a:off x="7223173" y="4286007"/>
              <a:ext cx="2820541" cy="35162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3" name="Rett linje 150">
              <a:extLst>
                <a:ext uri="{FF2B5EF4-FFF2-40B4-BE49-F238E27FC236}">
                  <a16:creationId xmlns:a16="http://schemas.microsoft.com/office/drawing/2014/main" id="{E6A0D6B5-B19C-4906-B874-A9227169D728}"/>
                </a:ext>
              </a:extLst>
            </p:cNvPr>
            <p:cNvCxnSpPr>
              <a:cxnSpLocks/>
            </p:cNvCxnSpPr>
            <p:nvPr/>
          </p:nvCxnSpPr>
          <p:spPr>
            <a:xfrm>
              <a:off x="7345584" y="6027140"/>
              <a:ext cx="2513715"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0">
              <a:extLst>
                <a:ext uri="{FF2B5EF4-FFF2-40B4-BE49-F238E27FC236}">
                  <a16:creationId xmlns:a16="http://schemas.microsoft.com/office/drawing/2014/main" id="{3A906FCE-89F9-41A9-89F2-459622F97026}"/>
                </a:ext>
              </a:extLst>
            </p:cNvPr>
            <p:cNvCxnSpPr>
              <a:cxnSpLocks/>
            </p:cNvCxnSpPr>
            <p:nvPr/>
          </p:nvCxnSpPr>
          <p:spPr>
            <a:xfrm>
              <a:off x="7358722" y="6155655"/>
              <a:ext cx="2513716"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6" name="Graphic 15" descr="Miscellaneous with solid fill">
              <a:extLst>
                <a:ext uri="{FF2B5EF4-FFF2-40B4-BE49-F238E27FC236}">
                  <a16:creationId xmlns:a16="http://schemas.microsoft.com/office/drawing/2014/main" id="{C376D87C-FDF8-4474-AC9D-852EA200F627}"/>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4013" y="4111558"/>
              <a:ext cx="914400" cy="914400"/>
            </a:xfrm>
            <a:prstGeom prst="rect">
              <a:avLst/>
            </a:prstGeom>
          </p:spPr>
        </p:pic>
        <p:pic>
          <p:nvPicPr>
            <p:cNvPr id="295" name="Graphic 294" descr="Miscellaneous with solid fill">
              <a:extLst>
                <a:ext uri="{FF2B5EF4-FFF2-40B4-BE49-F238E27FC236}">
                  <a16:creationId xmlns:a16="http://schemas.microsoft.com/office/drawing/2014/main" id="{B51B867C-CB77-4850-92EF-4C1ACB2C41F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rot="5400000">
              <a:off x="10147123" y="5082266"/>
              <a:ext cx="914400" cy="914400"/>
            </a:xfrm>
            <a:prstGeom prst="rect">
              <a:avLst/>
            </a:prstGeom>
          </p:spPr>
        </p:pic>
        <p:grpSp>
          <p:nvGrpSpPr>
            <p:cNvPr id="17" name="Group 16">
              <a:extLst>
                <a:ext uri="{FF2B5EF4-FFF2-40B4-BE49-F238E27FC236}">
                  <a16:creationId xmlns:a16="http://schemas.microsoft.com/office/drawing/2014/main" id="{2C4AB9D6-A77C-407B-AE1D-B373EA108097}"/>
                </a:ext>
              </a:extLst>
            </p:cNvPr>
            <p:cNvGrpSpPr/>
            <p:nvPr/>
          </p:nvGrpSpPr>
          <p:grpSpPr>
            <a:xfrm>
              <a:off x="7381586" y="4135689"/>
              <a:ext cx="1582561" cy="805556"/>
              <a:chOff x="7360106" y="4025422"/>
              <a:chExt cx="1854202" cy="915823"/>
            </a:xfrm>
          </p:grpSpPr>
          <p:pic>
            <p:nvPicPr>
              <p:cNvPr id="296" name="Graphic 295" descr="Miscellaneous with solid fill">
                <a:extLst>
                  <a:ext uri="{FF2B5EF4-FFF2-40B4-BE49-F238E27FC236}">
                    <a16:creationId xmlns:a16="http://schemas.microsoft.com/office/drawing/2014/main" id="{482BB5EB-B1FE-42F1-BE75-EA3DEC2A7749}"/>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7360106" y="4025422"/>
                <a:ext cx="914400" cy="914400"/>
              </a:xfrm>
              <a:prstGeom prst="rect">
                <a:avLst/>
              </a:prstGeom>
            </p:spPr>
          </p:pic>
          <p:pic>
            <p:nvPicPr>
              <p:cNvPr id="297" name="Graphic 296" descr="Miscellaneous with solid fill">
                <a:extLst>
                  <a:ext uri="{FF2B5EF4-FFF2-40B4-BE49-F238E27FC236}">
                    <a16:creationId xmlns:a16="http://schemas.microsoft.com/office/drawing/2014/main" id="{9C9F9707-6CC4-4DE2-BAF1-365B5D888483}"/>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8299908" y="4026845"/>
                <a:ext cx="914400" cy="914400"/>
              </a:xfrm>
              <a:prstGeom prst="rect">
                <a:avLst/>
              </a:prstGeom>
            </p:spPr>
          </p:pic>
        </p:grpSp>
        <p:pic>
          <p:nvPicPr>
            <p:cNvPr id="299" name="Graphic 298" descr="Miscellaneous with solid fill">
              <a:extLst>
                <a:ext uri="{FF2B5EF4-FFF2-40B4-BE49-F238E27FC236}">
                  <a16:creationId xmlns:a16="http://schemas.microsoft.com/office/drawing/2014/main" id="{014AFB11-2B4D-4C9D-8FD1-2090370E200C}"/>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rot="10800000">
              <a:off x="9040015" y="4126593"/>
              <a:ext cx="804304" cy="804304"/>
            </a:xfrm>
            <a:prstGeom prst="rect">
              <a:avLst/>
            </a:prstGeom>
          </p:spPr>
        </p:pic>
        <p:pic>
          <p:nvPicPr>
            <p:cNvPr id="19" name="Graphic 18" descr="Image with solid fill">
              <a:extLst>
                <a:ext uri="{FF2B5EF4-FFF2-40B4-BE49-F238E27FC236}">
                  <a16:creationId xmlns:a16="http://schemas.microsoft.com/office/drawing/2014/main" id="{20612D53-BE9D-4EE9-8B3F-B16C6034DD30}"/>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840500" y="4559768"/>
              <a:ext cx="1595887" cy="1595887"/>
            </a:xfrm>
            <a:prstGeom prst="rect">
              <a:avLst/>
            </a:prstGeom>
          </p:spPr>
        </p:pic>
      </p:grpSp>
      <p:pic>
        <p:nvPicPr>
          <p:cNvPr id="322" name="Graphic 321" descr="Arrow: Rotate right with solid fill">
            <a:extLst>
              <a:ext uri="{FF2B5EF4-FFF2-40B4-BE49-F238E27FC236}">
                <a16:creationId xmlns:a16="http://schemas.microsoft.com/office/drawing/2014/main" id="{EFF315A0-2CC8-4C67-84A9-938A61A41B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5026118" y="4388804"/>
            <a:ext cx="510470" cy="510470"/>
          </a:xfrm>
          <a:prstGeom prst="rect">
            <a:avLst/>
          </a:prstGeom>
        </p:spPr>
      </p:pic>
      <p:sp>
        <p:nvSpPr>
          <p:cNvPr id="323" name="TekstSylinder 48">
            <a:extLst>
              <a:ext uri="{FF2B5EF4-FFF2-40B4-BE49-F238E27FC236}">
                <a16:creationId xmlns:a16="http://schemas.microsoft.com/office/drawing/2014/main" id="{8FBFBC81-97C8-4C8D-BCF7-1F1DC36A6AE2}"/>
              </a:ext>
            </a:extLst>
          </p:cNvPr>
          <p:cNvSpPr txBox="1"/>
          <p:nvPr/>
        </p:nvSpPr>
        <p:spPr>
          <a:xfrm>
            <a:off x="4780814" y="2683154"/>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editor</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49" name="Graphic 148" descr="Arrow: Rotate right with solid fill">
            <a:extLst>
              <a:ext uri="{FF2B5EF4-FFF2-40B4-BE49-F238E27FC236}">
                <a16:creationId xmlns:a16="http://schemas.microsoft.com/office/drawing/2014/main" id="{281E42C4-C3C3-4947-AE91-7F981584C36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flipV="1">
            <a:off x="6709227" y="3961180"/>
            <a:ext cx="510470" cy="510470"/>
          </a:xfrm>
          <a:prstGeom prst="rect">
            <a:avLst/>
          </a:prstGeom>
        </p:spPr>
      </p:pic>
      <p:sp>
        <p:nvSpPr>
          <p:cNvPr id="152" name="TekstSylinder 48">
            <a:extLst>
              <a:ext uri="{FF2B5EF4-FFF2-40B4-BE49-F238E27FC236}">
                <a16:creationId xmlns:a16="http://schemas.microsoft.com/office/drawing/2014/main" id="{7A507E26-D963-4970-8954-59030691BD40}"/>
              </a:ext>
            </a:extLst>
          </p:cNvPr>
          <p:cNvSpPr txBox="1"/>
          <p:nvPr/>
        </p:nvSpPr>
        <p:spPr>
          <a:xfrm>
            <a:off x="6321434" y="2268146"/>
            <a:ext cx="165310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E-mail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flows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 name="Group 1">
            <a:extLst>
              <a:ext uri="{FF2B5EF4-FFF2-40B4-BE49-F238E27FC236}">
                <a16:creationId xmlns:a16="http://schemas.microsoft.com/office/drawing/2014/main" id="{5B410400-1102-42AB-8672-EA624912F45D}"/>
              </a:ext>
            </a:extLst>
          </p:cNvPr>
          <p:cNvGrpSpPr/>
          <p:nvPr/>
        </p:nvGrpSpPr>
        <p:grpSpPr>
          <a:xfrm>
            <a:off x="6233546" y="2534397"/>
            <a:ext cx="2014986" cy="1444631"/>
            <a:chOff x="7728738" y="2122780"/>
            <a:chExt cx="2795112" cy="2003937"/>
          </a:xfrm>
        </p:grpSpPr>
        <p:grpSp>
          <p:nvGrpSpPr>
            <p:cNvPr id="153" name="Group 152">
              <a:extLst>
                <a:ext uri="{FF2B5EF4-FFF2-40B4-BE49-F238E27FC236}">
                  <a16:creationId xmlns:a16="http://schemas.microsoft.com/office/drawing/2014/main" id="{48A43186-5911-4E41-82C3-682739724A60}"/>
                </a:ext>
              </a:extLst>
            </p:cNvPr>
            <p:cNvGrpSpPr>
              <a:grpSpLocks noChangeAspect="1"/>
            </p:cNvGrpSpPr>
            <p:nvPr/>
          </p:nvGrpSpPr>
          <p:grpSpPr>
            <a:xfrm>
              <a:off x="7728738" y="2122780"/>
              <a:ext cx="2795112" cy="2003937"/>
              <a:chOff x="1982092" y="2164712"/>
              <a:chExt cx="4311291" cy="3090951"/>
            </a:xfrm>
          </p:grpSpPr>
          <p:grpSp>
            <p:nvGrpSpPr>
              <p:cNvPr id="154" name="Gruppe 120">
                <a:extLst>
                  <a:ext uri="{FF2B5EF4-FFF2-40B4-BE49-F238E27FC236}">
                    <a16:creationId xmlns:a16="http://schemas.microsoft.com/office/drawing/2014/main" id="{7CADB120-D850-408A-9254-0225D6C9517C}"/>
                  </a:ext>
                </a:extLst>
              </p:cNvPr>
              <p:cNvGrpSpPr/>
              <p:nvPr/>
            </p:nvGrpSpPr>
            <p:grpSpPr>
              <a:xfrm>
                <a:off x="1982092" y="2164712"/>
                <a:ext cx="4311291" cy="3090951"/>
                <a:chOff x="1333500" y="2085976"/>
                <a:chExt cx="3352800" cy="2371725"/>
              </a:xfrm>
            </p:grpSpPr>
            <p:sp>
              <p:nvSpPr>
                <p:cNvPr id="263" name="Rektangel 121">
                  <a:extLst>
                    <a:ext uri="{FF2B5EF4-FFF2-40B4-BE49-F238E27FC236}">
                      <a16:creationId xmlns:a16="http://schemas.microsoft.com/office/drawing/2014/main" id="{879814A4-A2E5-4ADB-9DBA-FAA9AC226720}"/>
                    </a:ext>
                  </a:extLst>
                </p:cNvPr>
                <p:cNvSpPr/>
                <p:nvPr/>
              </p:nvSpPr>
              <p:spPr>
                <a:xfrm>
                  <a:off x="1333500" y="2085976"/>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64" name="Rektangel 122">
                  <a:extLst>
                    <a:ext uri="{FF2B5EF4-FFF2-40B4-BE49-F238E27FC236}">
                      <a16:creationId xmlns:a16="http://schemas.microsoft.com/office/drawing/2014/main" id="{F649C5A3-2FAF-4E96-92A3-624258ABE6A6}"/>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panose="020B0604020202020204"/>
                      <a:ea typeface="+mn-ea"/>
                      <a:cs typeface="+mn-cs"/>
                    </a:rPr>
                    <a:t>Campaigns</a:t>
                  </a: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65" name="Gruppe 131">
                  <a:extLst>
                    <a:ext uri="{FF2B5EF4-FFF2-40B4-BE49-F238E27FC236}">
                      <a16:creationId xmlns:a16="http://schemas.microsoft.com/office/drawing/2014/main" id="{65664A5B-D4BB-4E0A-AC7A-EE7E1447A5E5}"/>
                    </a:ext>
                  </a:extLst>
                </p:cNvPr>
                <p:cNvGrpSpPr/>
                <p:nvPr/>
              </p:nvGrpSpPr>
              <p:grpSpPr>
                <a:xfrm>
                  <a:off x="4376737" y="2278856"/>
                  <a:ext cx="171450" cy="78581"/>
                  <a:chOff x="3910012" y="2269331"/>
                  <a:chExt cx="171450" cy="78581"/>
                </a:xfrm>
              </p:grpSpPr>
              <p:cxnSp>
                <p:nvCxnSpPr>
                  <p:cNvPr id="266" name="Rett linje 136">
                    <a:extLst>
                      <a:ext uri="{FF2B5EF4-FFF2-40B4-BE49-F238E27FC236}">
                        <a16:creationId xmlns:a16="http://schemas.microsoft.com/office/drawing/2014/main" id="{403DA4DA-A263-4216-9BE6-D8F247E30E5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7" name="Rett linje 137">
                    <a:extLst>
                      <a:ext uri="{FF2B5EF4-FFF2-40B4-BE49-F238E27FC236}">
                        <a16:creationId xmlns:a16="http://schemas.microsoft.com/office/drawing/2014/main" id="{80D4A1C1-CF9B-42C2-AEE8-4663BA77D0C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68" name="Rett linje 138">
                    <a:extLst>
                      <a:ext uri="{FF2B5EF4-FFF2-40B4-BE49-F238E27FC236}">
                        <a16:creationId xmlns:a16="http://schemas.microsoft.com/office/drawing/2014/main" id="{59B2FDCC-6547-4BC4-B8FB-F1DF36EA5CB0}"/>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sp>
            <p:nvSpPr>
              <p:cNvPr id="155" name="Flowchart: Document 154">
                <a:extLst>
                  <a:ext uri="{FF2B5EF4-FFF2-40B4-BE49-F238E27FC236}">
                    <a16:creationId xmlns:a16="http://schemas.microsoft.com/office/drawing/2014/main" id="{05838560-91E2-43F5-83FD-411E7A168ABB}"/>
                  </a:ext>
                </a:extLst>
              </p:cNvPr>
              <p:cNvSpPr/>
              <p:nvPr/>
            </p:nvSpPr>
            <p:spPr>
              <a:xfrm>
                <a:off x="2609510" y="3782279"/>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Flowchart: Document 155">
                <a:extLst>
                  <a:ext uri="{FF2B5EF4-FFF2-40B4-BE49-F238E27FC236}">
                    <a16:creationId xmlns:a16="http://schemas.microsoft.com/office/drawing/2014/main" id="{118711F7-4D4F-491B-8EFB-5E73CC4FE629}"/>
                  </a:ext>
                </a:extLst>
              </p:cNvPr>
              <p:cNvSpPr/>
              <p:nvPr/>
            </p:nvSpPr>
            <p:spPr>
              <a:xfrm>
                <a:off x="3525994" y="3780965"/>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57" name="Rett linje 150">
                <a:extLst>
                  <a:ext uri="{FF2B5EF4-FFF2-40B4-BE49-F238E27FC236}">
                    <a16:creationId xmlns:a16="http://schemas.microsoft.com/office/drawing/2014/main" id="{1635636C-5AAE-479A-AA6C-0B1B108917BB}"/>
                  </a:ext>
                </a:extLst>
              </p:cNvPr>
              <p:cNvCxnSpPr>
                <a:cxnSpLocks/>
              </p:cNvCxnSpPr>
              <p:nvPr/>
            </p:nvCxnSpPr>
            <p:spPr>
              <a:xfrm>
                <a:off x="2713634"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8" name="Rett linje 150">
                <a:extLst>
                  <a:ext uri="{FF2B5EF4-FFF2-40B4-BE49-F238E27FC236}">
                    <a16:creationId xmlns:a16="http://schemas.microsoft.com/office/drawing/2014/main" id="{E33C91D4-8737-4B01-9A3C-4D2E8D75CD5E}"/>
                  </a:ext>
                </a:extLst>
              </p:cNvPr>
              <p:cNvCxnSpPr>
                <a:cxnSpLocks/>
              </p:cNvCxnSpPr>
              <p:nvPr/>
            </p:nvCxnSpPr>
            <p:spPr>
              <a:xfrm>
                <a:off x="3630118" y="401462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1CCED2B3-EDDA-408F-96FF-1158B240F47D}"/>
                  </a:ext>
                </a:extLst>
              </p:cNvPr>
              <p:cNvCxnSpPr>
                <a:cxnSpLocks/>
              </p:cNvCxnSpPr>
              <p:nvPr/>
            </p:nvCxnSpPr>
            <p:spPr>
              <a:xfrm flipV="1">
                <a:off x="4309361" y="3651224"/>
                <a:ext cx="0" cy="760043"/>
              </a:xfrm>
              <a:prstGeom prst="line">
                <a:avLst/>
              </a:prstGeom>
            </p:spPr>
            <p:style>
              <a:lnRef idx="1">
                <a:schemeClr val="accent1"/>
              </a:lnRef>
              <a:fillRef idx="0">
                <a:schemeClr val="accent1"/>
              </a:fillRef>
              <a:effectRef idx="0">
                <a:schemeClr val="accent1"/>
              </a:effectRef>
              <a:fontRef idx="minor">
                <a:schemeClr val="tx1"/>
              </a:fontRef>
            </p:style>
          </p:cxnSp>
          <p:pic>
            <p:nvPicPr>
              <p:cNvPr id="160" name="Graphic 159" descr="Badge 4 with solid fill">
                <a:extLst>
                  <a:ext uri="{FF2B5EF4-FFF2-40B4-BE49-F238E27FC236}">
                    <a16:creationId xmlns:a16="http://schemas.microsoft.com/office/drawing/2014/main" id="{9A4B379F-D33C-4FE1-95E5-E383A845E00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4627527" y="3995207"/>
                <a:ext cx="251217" cy="215656"/>
              </a:xfrm>
              <a:prstGeom prst="rect">
                <a:avLst/>
              </a:prstGeom>
            </p:spPr>
          </p:pic>
          <p:sp>
            <p:nvSpPr>
              <p:cNvPr id="161" name="Flowchart: Document 160">
                <a:extLst>
                  <a:ext uri="{FF2B5EF4-FFF2-40B4-BE49-F238E27FC236}">
                    <a16:creationId xmlns:a16="http://schemas.microsoft.com/office/drawing/2014/main" id="{57D4FEA4-1466-483A-9D9F-A3F1A4AEF21C}"/>
                  </a:ext>
                </a:extLst>
              </p:cNvPr>
              <p:cNvSpPr/>
              <p:nvPr/>
            </p:nvSpPr>
            <p:spPr>
              <a:xfrm>
                <a:off x="4638235" y="3444666"/>
                <a:ext cx="584525" cy="560197"/>
              </a:xfrm>
              <a:prstGeom prst="flowChartDocumen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62" name="Rett linje 150">
                <a:extLst>
                  <a:ext uri="{FF2B5EF4-FFF2-40B4-BE49-F238E27FC236}">
                    <a16:creationId xmlns:a16="http://schemas.microsoft.com/office/drawing/2014/main" id="{4E328A0C-80A2-419A-8DA2-C18B6094FBA7}"/>
                  </a:ext>
                </a:extLst>
              </p:cNvPr>
              <p:cNvCxnSpPr>
                <a:cxnSpLocks/>
              </p:cNvCxnSpPr>
              <p:nvPr/>
            </p:nvCxnSpPr>
            <p:spPr>
              <a:xfrm>
                <a:off x="4742360" y="434943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3" name="Rett linje 150">
                <a:extLst>
                  <a:ext uri="{FF2B5EF4-FFF2-40B4-BE49-F238E27FC236}">
                    <a16:creationId xmlns:a16="http://schemas.microsoft.com/office/drawing/2014/main" id="{2D12E5CE-128D-45D6-B0B0-37B2B23B1BFA}"/>
                  </a:ext>
                </a:extLst>
              </p:cNvPr>
              <p:cNvCxnSpPr>
                <a:cxnSpLocks/>
              </p:cNvCxnSpPr>
              <p:nvPr/>
            </p:nvCxnSpPr>
            <p:spPr>
              <a:xfrm>
                <a:off x="4742359" y="4452955"/>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6" name="Rektangel: avrundede hjørner 141">
                <a:extLst>
                  <a:ext uri="{FF2B5EF4-FFF2-40B4-BE49-F238E27FC236}">
                    <a16:creationId xmlns:a16="http://schemas.microsoft.com/office/drawing/2014/main" id="{68959D55-0CDE-477B-8BF9-D4EB7D1FF8EA}"/>
                  </a:ext>
                </a:extLst>
              </p:cNvPr>
              <p:cNvSpPr/>
              <p:nvPr/>
            </p:nvSpPr>
            <p:spPr>
              <a:xfrm>
                <a:off x="2170139" y="3038944"/>
                <a:ext cx="3888689" cy="200868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Flowchart: Document 175">
                <a:extLst>
                  <a:ext uri="{FF2B5EF4-FFF2-40B4-BE49-F238E27FC236}">
                    <a16:creationId xmlns:a16="http://schemas.microsoft.com/office/drawing/2014/main" id="{F402F306-9B34-4225-A736-9130839931A2}"/>
                  </a:ext>
                </a:extLst>
              </p:cNvPr>
              <p:cNvSpPr/>
              <p:nvPr/>
            </p:nvSpPr>
            <p:spPr>
              <a:xfrm>
                <a:off x="2323278"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77" name="Rett linje 150">
                <a:extLst>
                  <a:ext uri="{FF2B5EF4-FFF2-40B4-BE49-F238E27FC236}">
                    <a16:creationId xmlns:a16="http://schemas.microsoft.com/office/drawing/2014/main" id="{71481306-F352-44C0-84C7-91625C5AA148}"/>
                  </a:ext>
                </a:extLst>
              </p:cNvPr>
              <p:cNvCxnSpPr>
                <a:cxnSpLocks/>
              </p:cNvCxnSpPr>
              <p:nvPr/>
            </p:nvCxnSpPr>
            <p:spPr>
              <a:xfrm>
                <a:off x="2438998"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8" name="Rett linje 150">
                <a:extLst>
                  <a:ext uri="{FF2B5EF4-FFF2-40B4-BE49-F238E27FC236}">
                    <a16:creationId xmlns:a16="http://schemas.microsoft.com/office/drawing/2014/main" id="{D8346F5B-3547-464E-9AAA-176C6BD563ED}"/>
                  </a:ext>
                </a:extLst>
              </p:cNvPr>
              <p:cNvCxnSpPr>
                <a:cxnSpLocks/>
              </p:cNvCxnSpPr>
              <p:nvPr/>
            </p:nvCxnSpPr>
            <p:spPr>
              <a:xfrm>
                <a:off x="2433899"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A703EFF6-F984-407C-A388-32FA716D894A}"/>
                  </a:ext>
                </a:extLst>
              </p:cNvPr>
              <p:cNvCxnSpPr>
                <a:cxnSpLocks/>
              </p:cNvCxnSpPr>
              <p:nvPr/>
            </p:nvCxnSpPr>
            <p:spPr>
              <a:xfrm>
                <a:off x="3079274" y="3932173"/>
                <a:ext cx="331959" cy="1"/>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92" name="Graphic 191" descr="Badge 1 with solid fill">
                <a:extLst>
                  <a:ext uri="{FF2B5EF4-FFF2-40B4-BE49-F238E27FC236}">
                    <a16:creationId xmlns:a16="http://schemas.microsoft.com/office/drawing/2014/main" id="{B2A9DF76-7818-49C0-B2E5-4F08CDF6A378}"/>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2274725" y="3150363"/>
                <a:ext cx="430490" cy="430490"/>
              </a:xfrm>
              <a:prstGeom prst="rect">
                <a:avLst/>
              </a:prstGeom>
            </p:spPr>
          </p:pic>
          <p:cxnSp>
            <p:nvCxnSpPr>
              <p:cNvPr id="193" name="Rett linje 150">
                <a:extLst>
                  <a:ext uri="{FF2B5EF4-FFF2-40B4-BE49-F238E27FC236}">
                    <a16:creationId xmlns:a16="http://schemas.microsoft.com/office/drawing/2014/main" id="{1452B6A5-EEBA-4E2F-97F1-3149C39DA6B6}"/>
                  </a:ext>
                </a:extLst>
              </p:cNvPr>
              <p:cNvCxnSpPr>
                <a:cxnSpLocks/>
              </p:cNvCxnSpPr>
              <p:nvPr/>
            </p:nvCxnSpPr>
            <p:spPr>
              <a:xfrm>
                <a:off x="2323278" y="449108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4" name="Rett linje 150">
                <a:extLst>
                  <a:ext uri="{FF2B5EF4-FFF2-40B4-BE49-F238E27FC236}">
                    <a16:creationId xmlns:a16="http://schemas.microsoft.com/office/drawing/2014/main" id="{965778E8-EDB4-4594-B889-251BFA74CB57}"/>
                  </a:ext>
                </a:extLst>
              </p:cNvPr>
              <p:cNvCxnSpPr>
                <a:cxnSpLocks/>
              </p:cNvCxnSpPr>
              <p:nvPr/>
            </p:nvCxnSpPr>
            <p:spPr>
              <a:xfrm>
                <a:off x="2323278" y="4643482"/>
                <a:ext cx="29875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5" name="Rett linje 150">
                <a:extLst>
                  <a:ext uri="{FF2B5EF4-FFF2-40B4-BE49-F238E27FC236}">
                    <a16:creationId xmlns:a16="http://schemas.microsoft.com/office/drawing/2014/main" id="{71C200AC-CC2F-413C-9B95-6C35EFB38431}"/>
                  </a:ext>
                </a:extLst>
              </p:cNvPr>
              <p:cNvCxnSpPr>
                <a:cxnSpLocks/>
              </p:cNvCxnSpPr>
              <p:nvPr/>
            </p:nvCxnSpPr>
            <p:spPr>
              <a:xfrm>
                <a:off x="2317025" y="4772753"/>
                <a:ext cx="466334"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98" name="Flowchart: Document 197">
                <a:extLst>
                  <a:ext uri="{FF2B5EF4-FFF2-40B4-BE49-F238E27FC236}">
                    <a16:creationId xmlns:a16="http://schemas.microsoft.com/office/drawing/2014/main" id="{445A6A56-5DFA-42EE-8752-9813F2EDFC83}"/>
                  </a:ext>
                </a:extLst>
              </p:cNvPr>
              <p:cNvSpPr/>
              <p:nvPr/>
            </p:nvSpPr>
            <p:spPr>
              <a:xfrm>
                <a:off x="3528020" y="362176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02" name="Rett linje 150">
                <a:extLst>
                  <a:ext uri="{FF2B5EF4-FFF2-40B4-BE49-F238E27FC236}">
                    <a16:creationId xmlns:a16="http://schemas.microsoft.com/office/drawing/2014/main" id="{38E2366F-8DCB-46F6-9FAF-04E359E2BF54}"/>
                  </a:ext>
                </a:extLst>
              </p:cNvPr>
              <p:cNvCxnSpPr>
                <a:cxnSpLocks/>
              </p:cNvCxnSpPr>
              <p:nvPr/>
            </p:nvCxnSpPr>
            <p:spPr>
              <a:xfrm>
                <a:off x="3643740" y="378388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06" name="Rett linje 150">
                <a:extLst>
                  <a:ext uri="{FF2B5EF4-FFF2-40B4-BE49-F238E27FC236}">
                    <a16:creationId xmlns:a16="http://schemas.microsoft.com/office/drawing/2014/main" id="{329690CC-D3B7-4B3D-84EF-FFFB2F78EF5B}"/>
                  </a:ext>
                </a:extLst>
              </p:cNvPr>
              <p:cNvCxnSpPr>
                <a:cxnSpLocks/>
              </p:cNvCxnSpPr>
              <p:nvPr/>
            </p:nvCxnSpPr>
            <p:spPr>
              <a:xfrm>
                <a:off x="3638641" y="391785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10C27542-818D-4AE5-8FC1-1806B1028B8D}"/>
                  </a:ext>
                </a:extLst>
              </p:cNvPr>
              <p:cNvCxnSpPr>
                <a:cxnSpLocks/>
              </p:cNvCxnSpPr>
              <p:nvPr/>
            </p:nvCxnSpPr>
            <p:spPr>
              <a:xfrm flipV="1">
                <a:off x="4359881" y="3932174"/>
                <a:ext cx="234578" cy="280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49" name="Flowchart: Document 248">
                <a:extLst>
                  <a:ext uri="{FF2B5EF4-FFF2-40B4-BE49-F238E27FC236}">
                    <a16:creationId xmlns:a16="http://schemas.microsoft.com/office/drawing/2014/main" id="{EB656E15-4882-49EB-9919-B104FDE8D04C}"/>
                  </a:ext>
                </a:extLst>
              </p:cNvPr>
              <p:cNvSpPr/>
              <p:nvPr/>
            </p:nvSpPr>
            <p:spPr>
              <a:xfrm>
                <a:off x="5066791" y="4126209"/>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1" name="Rett linje 150">
                <a:extLst>
                  <a:ext uri="{FF2B5EF4-FFF2-40B4-BE49-F238E27FC236}">
                    <a16:creationId xmlns:a16="http://schemas.microsoft.com/office/drawing/2014/main" id="{BA3E482E-6455-47DD-AC1A-C915B2B96CDA}"/>
                  </a:ext>
                </a:extLst>
              </p:cNvPr>
              <p:cNvCxnSpPr>
                <a:cxnSpLocks/>
              </p:cNvCxnSpPr>
              <p:nvPr/>
            </p:nvCxnSpPr>
            <p:spPr>
              <a:xfrm>
                <a:off x="5182511" y="4288329"/>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2" name="Rett linje 150">
                <a:extLst>
                  <a:ext uri="{FF2B5EF4-FFF2-40B4-BE49-F238E27FC236}">
                    <a16:creationId xmlns:a16="http://schemas.microsoft.com/office/drawing/2014/main" id="{71651BC8-EC86-47BF-AFC7-6908002DB715}"/>
                  </a:ext>
                </a:extLst>
              </p:cNvPr>
              <p:cNvCxnSpPr>
                <a:cxnSpLocks/>
              </p:cNvCxnSpPr>
              <p:nvPr/>
            </p:nvCxnSpPr>
            <p:spPr>
              <a:xfrm>
                <a:off x="5177412" y="4422297"/>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53" name="Flowchart: Document 252">
                <a:extLst>
                  <a:ext uri="{FF2B5EF4-FFF2-40B4-BE49-F238E27FC236}">
                    <a16:creationId xmlns:a16="http://schemas.microsoft.com/office/drawing/2014/main" id="{277EF651-E741-4E42-B10E-45508D1AF1C6}"/>
                  </a:ext>
                </a:extLst>
              </p:cNvPr>
              <p:cNvSpPr/>
              <p:nvPr/>
            </p:nvSpPr>
            <p:spPr>
              <a:xfrm>
                <a:off x="5067436" y="3173214"/>
                <a:ext cx="676588" cy="766197"/>
              </a:xfrm>
              <a:prstGeom prst="flowChartDocument">
                <a:avLst/>
              </a:prstGeom>
              <a:solidFill>
                <a:schemeClr val="bg1"/>
              </a:solid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54" name="Rett linje 150">
                <a:extLst>
                  <a:ext uri="{FF2B5EF4-FFF2-40B4-BE49-F238E27FC236}">
                    <a16:creationId xmlns:a16="http://schemas.microsoft.com/office/drawing/2014/main" id="{19033E04-CA29-4886-A5AC-B5202ED18A95}"/>
                  </a:ext>
                </a:extLst>
              </p:cNvPr>
              <p:cNvCxnSpPr>
                <a:cxnSpLocks/>
              </p:cNvCxnSpPr>
              <p:nvPr/>
            </p:nvCxnSpPr>
            <p:spPr>
              <a:xfrm>
                <a:off x="5183156" y="3335334"/>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5" name="Rett linje 150">
                <a:extLst>
                  <a:ext uri="{FF2B5EF4-FFF2-40B4-BE49-F238E27FC236}">
                    <a16:creationId xmlns:a16="http://schemas.microsoft.com/office/drawing/2014/main" id="{DE5DB1B6-4A71-442A-B545-33643E3D6E0D}"/>
                  </a:ext>
                </a:extLst>
              </p:cNvPr>
              <p:cNvCxnSpPr>
                <a:cxnSpLocks/>
              </p:cNvCxnSpPr>
              <p:nvPr/>
            </p:nvCxnSpPr>
            <p:spPr>
              <a:xfrm>
                <a:off x="5178057" y="3469302"/>
                <a:ext cx="376273"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56" name="Straight Connector 255">
                <a:extLst>
                  <a:ext uri="{FF2B5EF4-FFF2-40B4-BE49-F238E27FC236}">
                    <a16:creationId xmlns:a16="http://schemas.microsoft.com/office/drawing/2014/main" id="{6620DB15-5060-4985-A8AC-27A764EA67B0}"/>
                  </a:ext>
                </a:extLst>
              </p:cNvPr>
              <p:cNvCxnSpPr>
                <a:cxnSpLocks/>
              </p:cNvCxnSpPr>
              <p:nvPr/>
            </p:nvCxnSpPr>
            <p:spPr>
              <a:xfrm flipV="1">
                <a:off x="4638235" y="3587615"/>
                <a:ext cx="316258" cy="33023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7" name="Straight Connector 256">
                <a:extLst>
                  <a:ext uri="{FF2B5EF4-FFF2-40B4-BE49-F238E27FC236}">
                    <a16:creationId xmlns:a16="http://schemas.microsoft.com/office/drawing/2014/main" id="{46CB6CCB-89E2-4F35-B387-FD1D1ED53091}"/>
                  </a:ext>
                </a:extLst>
              </p:cNvPr>
              <p:cNvCxnSpPr>
                <a:cxnSpLocks/>
              </p:cNvCxnSpPr>
              <p:nvPr/>
            </p:nvCxnSpPr>
            <p:spPr>
              <a:xfrm>
                <a:off x="4636647" y="3964622"/>
                <a:ext cx="293848" cy="3483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58" name="Rett linje 150">
                <a:extLst>
                  <a:ext uri="{FF2B5EF4-FFF2-40B4-BE49-F238E27FC236}">
                    <a16:creationId xmlns:a16="http://schemas.microsoft.com/office/drawing/2014/main" id="{03C0FF22-504B-45C1-9795-FF02615CD264}"/>
                  </a:ext>
                </a:extLst>
              </p:cNvPr>
              <p:cNvCxnSpPr>
                <a:cxnSpLocks/>
              </p:cNvCxnSpPr>
              <p:nvPr/>
            </p:nvCxnSpPr>
            <p:spPr>
              <a:xfrm>
                <a:off x="3479418" y="4521833"/>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9" name="Rett linje 150">
                <a:extLst>
                  <a:ext uri="{FF2B5EF4-FFF2-40B4-BE49-F238E27FC236}">
                    <a16:creationId xmlns:a16="http://schemas.microsoft.com/office/drawing/2014/main" id="{2169656C-084E-4603-B6E6-D85497429D24}"/>
                  </a:ext>
                </a:extLst>
              </p:cNvPr>
              <p:cNvCxnSpPr>
                <a:cxnSpLocks/>
              </p:cNvCxnSpPr>
              <p:nvPr/>
            </p:nvCxnSpPr>
            <p:spPr>
              <a:xfrm>
                <a:off x="3491944" y="4663732"/>
                <a:ext cx="578492"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0" name="Graphic 259" descr="Badge with solid fill">
                <a:extLst>
                  <a:ext uri="{FF2B5EF4-FFF2-40B4-BE49-F238E27FC236}">
                    <a16:creationId xmlns:a16="http://schemas.microsoft.com/office/drawing/2014/main" id="{64CB4095-50AD-42E5-A972-52DE04371D88}"/>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3531234" y="3142440"/>
                <a:ext cx="430490" cy="430490"/>
              </a:xfrm>
              <a:prstGeom prst="rect">
                <a:avLst/>
              </a:prstGeom>
            </p:spPr>
          </p:pic>
          <p:pic>
            <p:nvPicPr>
              <p:cNvPr id="261" name="Graphic 260" descr="Badge 3 with solid fill">
                <a:extLst>
                  <a:ext uri="{FF2B5EF4-FFF2-40B4-BE49-F238E27FC236}">
                    <a16:creationId xmlns:a16="http://schemas.microsoft.com/office/drawing/2014/main" id="{9117CB7E-FA51-436A-BBF9-B9566731E82D}"/>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4588230" y="3163514"/>
                <a:ext cx="430490" cy="430490"/>
              </a:xfrm>
              <a:prstGeom prst="rect">
                <a:avLst/>
              </a:prstGeom>
            </p:spPr>
          </p:pic>
          <p:pic>
            <p:nvPicPr>
              <p:cNvPr id="262" name="Graphic 261" descr="Badge 4 with solid fill">
                <a:extLst>
                  <a:ext uri="{FF2B5EF4-FFF2-40B4-BE49-F238E27FC236}">
                    <a16:creationId xmlns:a16="http://schemas.microsoft.com/office/drawing/2014/main" id="{A128E5C5-C236-4E15-ABC1-1C275C264FC9}"/>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4600094" y="4452955"/>
                <a:ext cx="430490" cy="430490"/>
              </a:xfrm>
              <a:prstGeom prst="rect">
                <a:avLst/>
              </a:prstGeom>
            </p:spPr>
          </p:pic>
        </p:grpSp>
        <p:cxnSp>
          <p:nvCxnSpPr>
            <p:cNvPr id="269" name="Rett linje 36">
              <a:extLst>
                <a:ext uri="{FF2B5EF4-FFF2-40B4-BE49-F238E27FC236}">
                  <a16:creationId xmlns:a16="http://schemas.microsoft.com/office/drawing/2014/main" id="{80238BAB-4A99-496E-960F-46AE5AA8D550}"/>
                </a:ext>
              </a:extLst>
            </p:cNvPr>
            <p:cNvCxnSpPr>
              <a:cxnSpLocks/>
            </p:cNvCxnSpPr>
            <p:nvPr/>
          </p:nvCxnSpPr>
          <p:spPr>
            <a:xfrm>
              <a:off x="7987117" y="2513796"/>
              <a:ext cx="2254634"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0" name="Graphic 269" descr="Arrow: Clockwise curve with solid fill">
            <a:extLst>
              <a:ext uri="{FF2B5EF4-FFF2-40B4-BE49-F238E27FC236}">
                <a16:creationId xmlns:a16="http://schemas.microsoft.com/office/drawing/2014/main" id="{D53F51A5-7B3D-431F-B520-92F54B5D25D6}"/>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5674834" flipH="1">
            <a:off x="5637403" y="2172551"/>
            <a:ext cx="522240" cy="522240"/>
          </a:xfrm>
          <a:prstGeom prst="rect">
            <a:avLst/>
          </a:prstGeom>
        </p:spPr>
      </p:pic>
      <p:grpSp>
        <p:nvGrpSpPr>
          <p:cNvPr id="273" name="Group 272">
            <a:extLst>
              <a:ext uri="{FF2B5EF4-FFF2-40B4-BE49-F238E27FC236}">
                <a16:creationId xmlns:a16="http://schemas.microsoft.com/office/drawing/2014/main" id="{5DADB92A-9BFF-4231-B951-775653C252B0}"/>
              </a:ext>
            </a:extLst>
          </p:cNvPr>
          <p:cNvGrpSpPr/>
          <p:nvPr/>
        </p:nvGrpSpPr>
        <p:grpSpPr>
          <a:xfrm>
            <a:off x="4988629" y="4949973"/>
            <a:ext cx="510470" cy="479640"/>
            <a:chOff x="6013416" y="5390035"/>
            <a:chExt cx="708105" cy="665338"/>
          </a:xfrm>
        </p:grpSpPr>
        <p:sp>
          <p:nvSpPr>
            <p:cNvPr id="274" name="Oval 273">
              <a:extLst>
                <a:ext uri="{FF2B5EF4-FFF2-40B4-BE49-F238E27FC236}">
                  <a16:creationId xmlns:a16="http://schemas.microsoft.com/office/drawing/2014/main" id="{56C38869-719E-4BA9-B93E-C6FD097FB140}"/>
                </a:ext>
              </a:extLst>
            </p:cNvPr>
            <p:cNvSpPr/>
            <p:nvPr/>
          </p:nvSpPr>
          <p:spPr>
            <a:xfrm>
              <a:off x="6013416" y="539003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5" name="Graphic 274" descr="Shield Tick with solid fill">
              <a:extLst>
                <a:ext uri="{FF2B5EF4-FFF2-40B4-BE49-F238E27FC236}">
                  <a16:creationId xmlns:a16="http://schemas.microsoft.com/office/drawing/2014/main" id="{E9AC0577-3C3E-40E1-971F-C4627C076D1A}"/>
                </a:ext>
              </a:extLst>
            </p:cNvPr>
            <p:cNvPicPr>
              <a:picLocks noChangeAspect="1"/>
            </p:cNvPicPr>
            <p:nvPr/>
          </p:nvPicPr>
          <p:blipFill>
            <a:blip r:embed="rId40">
              <a:extLst>
                <a:ext uri="{96DAC541-7B7A-43D3-8B79-37D633B846F1}">
                  <asvg:svgBlip xmlns:asvg="http://schemas.microsoft.com/office/drawing/2016/SVG/main" r:embed="rId41"/>
                </a:ext>
              </a:extLst>
            </a:blip>
            <a:stretch>
              <a:fillRect/>
            </a:stretch>
          </p:blipFill>
          <p:spPr>
            <a:xfrm>
              <a:off x="6061189" y="5409268"/>
              <a:ext cx="630908" cy="630908"/>
            </a:xfrm>
            <a:prstGeom prst="rect">
              <a:avLst/>
            </a:prstGeom>
          </p:spPr>
        </p:pic>
      </p:grpSp>
      <p:sp>
        <p:nvSpPr>
          <p:cNvPr id="279" name="TekstSylinder 48">
            <a:extLst>
              <a:ext uri="{FF2B5EF4-FFF2-40B4-BE49-F238E27FC236}">
                <a16:creationId xmlns:a16="http://schemas.microsoft.com/office/drawing/2014/main" id="{283BBDF2-FDFF-4D00-9613-58F5231A76CA}"/>
              </a:ext>
            </a:extLst>
          </p:cNvPr>
          <p:cNvSpPr txBox="1"/>
          <p:nvPr/>
        </p:nvSpPr>
        <p:spPr>
          <a:xfrm>
            <a:off x="4011917" y="5425531"/>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E-</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marketing</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automatically</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controlled</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before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dispatch</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0" name="Graphic 279" descr="Back with solid fill">
            <a:extLst>
              <a:ext uri="{FF2B5EF4-FFF2-40B4-BE49-F238E27FC236}">
                <a16:creationId xmlns:a16="http://schemas.microsoft.com/office/drawing/2014/main" id="{FDDDD884-67F6-4653-9B8F-69EDEFC7884A}"/>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flipH="1">
            <a:off x="4388840" y="4832027"/>
            <a:ext cx="510470" cy="510470"/>
          </a:xfrm>
          <a:prstGeom prst="rect">
            <a:avLst/>
          </a:prstGeom>
        </p:spPr>
      </p:pic>
      <p:grpSp>
        <p:nvGrpSpPr>
          <p:cNvPr id="7" name="Group 6">
            <a:extLst>
              <a:ext uri="{FF2B5EF4-FFF2-40B4-BE49-F238E27FC236}">
                <a16:creationId xmlns:a16="http://schemas.microsoft.com/office/drawing/2014/main" id="{9AEC1FA6-B79F-496B-95F7-7FD234D2B79A}"/>
              </a:ext>
            </a:extLst>
          </p:cNvPr>
          <p:cNvGrpSpPr/>
          <p:nvPr/>
        </p:nvGrpSpPr>
        <p:grpSpPr>
          <a:xfrm>
            <a:off x="8060201" y="4113200"/>
            <a:ext cx="510470" cy="479640"/>
            <a:chOff x="6080457" y="1428401"/>
            <a:chExt cx="708105" cy="665338"/>
          </a:xfrm>
        </p:grpSpPr>
        <p:sp>
          <p:nvSpPr>
            <p:cNvPr id="282" name="Oval 281">
              <a:extLst>
                <a:ext uri="{FF2B5EF4-FFF2-40B4-BE49-F238E27FC236}">
                  <a16:creationId xmlns:a16="http://schemas.microsoft.com/office/drawing/2014/main" id="{0F8A399D-1254-4AA0-9719-C25D6836AC72}"/>
                </a:ext>
              </a:extLst>
            </p:cNvPr>
            <p:cNvSpPr/>
            <p:nvPr/>
          </p:nvSpPr>
          <p:spPr>
            <a:xfrm>
              <a:off x="6080457" y="142840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6" name="Graphic 5" descr="Garbage outline">
              <a:extLst>
                <a:ext uri="{FF2B5EF4-FFF2-40B4-BE49-F238E27FC236}">
                  <a16:creationId xmlns:a16="http://schemas.microsoft.com/office/drawing/2014/main" id="{AA6FAA25-E2EB-475D-A25B-47A9D81A5441}"/>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6138896" y="1462158"/>
              <a:ext cx="591225" cy="591225"/>
            </a:xfrm>
            <a:prstGeom prst="rect">
              <a:avLst/>
            </a:prstGeom>
          </p:spPr>
        </p:pic>
      </p:grpSp>
      <p:sp>
        <p:nvSpPr>
          <p:cNvPr id="285" name="TekstSylinder 48">
            <a:extLst>
              <a:ext uri="{FF2B5EF4-FFF2-40B4-BE49-F238E27FC236}">
                <a16:creationId xmlns:a16="http://schemas.microsoft.com/office/drawing/2014/main" id="{5E856F81-AC1D-4253-809F-2EEC432572C2}"/>
              </a:ext>
            </a:extLst>
          </p:cNvPr>
          <p:cNvSpPr txBox="1"/>
          <p:nvPr/>
        </p:nvSpPr>
        <p:spPr>
          <a:xfrm>
            <a:off x="1014654" y="2042145"/>
            <a:ext cx="263747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by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campaign</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287" name="Group 286">
            <a:extLst>
              <a:ext uri="{FF2B5EF4-FFF2-40B4-BE49-F238E27FC236}">
                <a16:creationId xmlns:a16="http://schemas.microsoft.com/office/drawing/2014/main" id="{83939E71-7E59-4577-BD2E-EF40B27B1193}"/>
              </a:ext>
            </a:extLst>
          </p:cNvPr>
          <p:cNvGrpSpPr>
            <a:grpSpLocks noChangeAspect="1"/>
          </p:cNvGrpSpPr>
          <p:nvPr/>
        </p:nvGrpSpPr>
        <p:grpSpPr>
          <a:xfrm>
            <a:off x="1776679" y="2346851"/>
            <a:ext cx="1088720" cy="881092"/>
            <a:chOff x="6345059" y="2072906"/>
            <a:chExt cx="2675346" cy="2196766"/>
          </a:xfrm>
        </p:grpSpPr>
        <p:sp>
          <p:nvSpPr>
            <p:cNvPr id="289" name="Rektangel 58">
              <a:extLst>
                <a:ext uri="{FF2B5EF4-FFF2-40B4-BE49-F238E27FC236}">
                  <a16:creationId xmlns:a16="http://schemas.microsoft.com/office/drawing/2014/main" id="{38811CC6-7896-487C-9CBD-2034BD435C53}"/>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0" name="Rektangel: avrundede hjørner 57">
              <a:extLst>
                <a:ext uri="{FF2B5EF4-FFF2-40B4-BE49-F238E27FC236}">
                  <a16:creationId xmlns:a16="http://schemas.microsoft.com/office/drawing/2014/main" id="{169BE113-72E6-4CA4-B163-AD298A1249AC}"/>
                </a:ext>
              </a:extLst>
            </p:cNvPr>
            <p:cNvSpPr>
              <a:spLocks noChangeAspect="1"/>
            </p:cNvSpPr>
            <p:nvPr/>
          </p:nvSpPr>
          <p:spPr>
            <a:xfrm>
              <a:off x="6547958" y="2745478"/>
              <a:ext cx="2117863" cy="1320560"/>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70">
              <a:extLst>
                <a:ext uri="{FF2B5EF4-FFF2-40B4-BE49-F238E27FC236}">
                  <a16:creationId xmlns:a16="http://schemas.microsoft.com/office/drawing/2014/main" id="{C5907080-571E-499B-BD08-BA48BB09ABF2}"/>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8" name="Rett linje 70">
              <a:extLst>
                <a:ext uri="{FF2B5EF4-FFF2-40B4-BE49-F238E27FC236}">
                  <a16:creationId xmlns:a16="http://schemas.microsoft.com/office/drawing/2014/main" id="{DDE47FAD-4C81-45D9-9F4B-B0CEF3D9CF5F}"/>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1" name="Rett linje 70">
              <a:extLst>
                <a:ext uri="{FF2B5EF4-FFF2-40B4-BE49-F238E27FC236}">
                  <a16:creationId xmlns:a16="http://schemas.microsoft.com/office/drawing/2014/main" id="{6A5A7EB2-584A-4648-BFE5-3066BADAD9DF}"/>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2" name="Rett linje 70">
              <a:extLst>
                <a:ext uri="{FF2B5EF4-FFF2-40B4-BE49-F238E27FC236}">
                  <a16:creationId xmlns:a16="http://schemas.microsoft.com/office/drawing/2014/main" id="{E0C4513F-2C5C-4C25-B577-FA426588A645}"/>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3" name="Rett linje 70">
              <a:extLst>
                <a:ext uri="{FF2B5EF4-FFF2-40B4-BE49-F238E27FC236}">
                  <a16:creationId xmlns:a16="http://schemas.microsoft.com/office/drawing/2014/main" id="{69DB48B6-69F6-4983-BF55-31D0A40287E7}"/>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4" name="Rett linje 70">
              <a:extLst>
                <a:ext uri="{FF2B5EF4-FFF2-40B4-BE49-F238E27FC236}">
                  <a16:creationId xmlns:a16="http://schemas.microsoft.com/office/drawing/2014/main" id="{94059780-FED4-45D1-A540-1E259AB67380}"/>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05" name="Rett linje 70">
              <a:extLst>
                <a:ext uri="{FF2B5EF4-FFF2-40B4-BE49-F238E27FC236}">
                  <a16:creationId xmlns:a16="http://schemas.microsoft.com/office/drawing/2014/main" id="{59D4DFE7-ECE8-4E84-B959-984C7D653DB8}"/>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06" name="Rett linje 70">
              <a:extLst>
                <a:ext uri="{FF2B5EF4-FFF2-40B4-BE49-F238E27FC236}">
                  <a16:creationId xmlns:a16="http://schemas.microsoft.com/office/drawing/2014/main" id="{E7119C9D-63EA-4A4B-92CF-95BB5FFB78E2}"/>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307" name="Rektangel 54">
              <a:extLst>
                <a:ext uri="{FF2B5EF4-FFF2-40B4-BE49-F238E27FC236}">
                  <a16:creationId xmlns:a16="http://schemas.microsoft.com/office/drawing/2014/main" id="{5088F95F-0538-4831-A1B5-6F428BCEDD6B}"/>
                </a:ext>
              </a:extLst>
            </p:cNvPr>
            <p:cNvSpPr>
              <a:spLocks noChangeAspect="1"/>
            </p:cNvSpPr>
            <p:nvPr/>
          </p:nvSpPr>
          <p:spPr>
            <a:xfrm>
              <a:off x="6484503" y="2242660"/>
              <a:ext cx="2472722" cy="3347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panose="020B0604020202020204"/>
                  <a:ea typeface="+mn-ea"/>
                  <a:cs typeface="+mn-cs"/>
                </a:rPr>
                <a:t>Openrate</a:t>
              </a:r>
              <a:endParaRPr kumimoji="0" lang="en-US" sz="12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21CB5FF3-A815-4142-9EC2-79D27F1BD80C}"/>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309" name="Graphic 308" descr="Arrow: Clockwise curve with solid fill">
            <a:extLst>
              <a:ext uri="{FF2B5EF4-FFF2-40B4-BE49-F238E27FC236}">
                <a16:creationId xmlns:a16="http://schemas.microsoft.com/office/drawing/2014/main" id="{1293F64C-2899-4631-8B47-5E30BD47A23F}"/>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4260015" flipH="1">
            <a:off x="3113946" y="2210799"/>
            <a:ext cx="596657" cy="596657"/>
          </a:xfrm>
          <a:prstGeom prst="rect">
            <a:avLst/>
          </a:prstGeom>
        </p:spPr>
      </p:pic>
      <p:pic>
        <p:nvPicPr>
          <p:cNvPr id="310" name="Graphic 309" descr="Arrow: Clockwise curve with solid fill">
            <a:extLst>
              <a:ext uri="{FF2B5EF4-FFF2-40B4-BE49-F238E27FC236}">
                <a16:creationId xmlns:a16="http://schemas.microsoft.com/office/drawing/2014/main" id="{12BBE166-7A80-4D17-B067-7384E09B18A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5400000" flipH="1">
            <a:off x="7440184" y="3971521"/>
            <a:ext cx="522240" cy="522240"/>
          </a:xfrm>
          <a:prstGeom prst="rect">
            <a:avLst/>
          </a:prstGeom>
        </p:spPr>
      </p:pic>
      <p:sp>
        <p:nvSpPr>
          <p:cNvPr id="311" name="TekstSylinder 48">
            <a:extLst>
              <a:ext uri="{FF2B5EF4-FFF2-40B4-BE49-F238E27FC236}">
                <a16:creationId xmlns:a16="http://schemas.microsoft.com/office/drawing/2014/main" id="{2327F047-B866-435E-827E-8087DA6DD6F1}"/>
              </a:ext>
            </a:extLst>
          </p:cNvPr>
          <p:cNvSpPr txBox="1"/>
          <p:nvPr/>
        </p:nvSpPr>
        <p:spPr>
          <a:xfrm>
            <a:off x="3098691" y="1943671"/>
            <a:ext cx="282393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Clicks</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update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the</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CRM system</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20" name="Group 319">
            <a:extLst>
              <a:ext uri="{FF2B5EF4-FFF2-40B4-BE49-F238E27FC236}">
                <a16:creationId xmlns:a16="http://schemas.microsoft.com/office/drawing/2014/main" id="{CE56808B-73D2-4209-97D6-D381D67E2ED1}"/>
              </a:ext>
            </a:extLst>
          </p:cNvPr>
          <p:cNvGrpSpPr>
            <a:grpSpLocks noChangeAspect="1"/>
          </p:cNvGrpSpPr>
          <p:nvPr/>
        </p:nvGrpSpPr>
        <p:grpSpPr>
          <a:xfrm>
            <a:off x="3956475" y="2265678"/>
            <a:ext cx="1028674" cy="859186"/>
            <a:chOff x="7314972" y="3715609"/>
            <a:chExt cx="2598219" cy="2170129"/>
          </a:xfrm>
        </p:grpSpPr>
        <p:sp>
          <p:nvSpPr>
            <p:cNvPr id="321" name="Rektangel: avrundede hjørner 152">
              <a:extLst>
                <a:ext uri="{FF2B5EF4-FFF2-40B4-BE49-F238E27FC236}">
                  <a16:creationId xmlns:a16="http://schemas.microsoft.com/office/drawing/2014/main" id="{DE24524F-F75F-4FB1-BBAE-F9A78DB3EE51}"/>
                </a:ext>
              </a:extLst>
            </p:cNvPr>
            <p:cNvSpPr/>
            <p:nvPr/>
          </p:nvSpPr>
          <p:spPr>
            <a:xfrm>
              <a:off x="7314972" y="3715609"/>
              <a:ext cx="2475655" cy="1961700"/>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24" name="Rektangel: avrundede hjørner 141">
              <a:extLst>
                <a:ext uri="{FF2B5EF4-FFF2-40B4-BE49-F238E27FC236}">
                  <a16:creationId xmlns:a16="http://schemas.microsoft.com/office/drawing/2014/main" id="{24B42BDC-5AF7-47D7-88BA-048013F9B55F}"/>
                </a:ext>
              </a:extLst>
            </p:cNvPr>
            <p:cNvSpPr/>
            <p:nvPr/>
          </p:nvSpPr>
          <p:spPr>
            <a:xfrm>
              <a:off x="7477506" y="3917852"/>
              <a:ext cx="2104984" cy="1680535"/>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5" name="Oval 324">
              <a:extLst>
                <a:ext uri="{FF2B5EF4-FFF2-40B4-BE49-F238E27FC236}">
                  <a16:creationId xmlns:a16="http://schemas.microsoft.com/office/drawing/2014/main" id="{B3B15F48-F63A-4142-AED7-86C2E1C97F65}"/>
                </a:ext>
              </a:extLst>
            </p:cNvPr>
            <p:cNvSpPr/>
            <p:nvPr/>
          </p:nvSpPr>
          <p:spPr>
            <a:xfrm>
              <a:off x="9189300" y="5185207"/>
              <a:ext cx="708105" cy="665338"/>
            </a:xfrm>
            <a:prstGeom prst="ellipse">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6" name="Rett linje 150">
              <a:extLst>
                <a:ext uri="{FF2B5EF4-FFF2-40B4-BE49-F238E27FC236}">
                  <a16:creationId xmlns:a16="http://schemas.microsoft.com/office/drawing/2014/main" id="{7C89E0EF-2434-44D0-87D5-0B866E471587}"/>
                </a:ext>
              </a:extLst>
            </p:cNvPr>
            <p:cNvCxnSpPr>
              <a:cxnSpLocks/>
            </p:cNvCxnSpPr>
            <p:nvPr/>
          </p:nvCxnSpPr>
          <p:spPr>
            <a:xfrm>
              <a:off x="7536400" y="4043286"/>
              <a:ext cx="605518"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50">
              <a:extLst>
                <a:ext uri="{FF2B5EF4-FFF2-40B4-BE49-F238E27FC236}">
                  <a16:creationId xmlns:a16="http://schemas.microsoft.com/office/drawing/2014/main" id="{5C2C69DF-C1C6-4ABF-A6DC-32E4DEF7A502}"/>
                </a:ext>
              </a:extLst>
            </p:cNvPr>
            <p:cNvCxnSpPr>
              <a:cxnSpLocks/>
            </p:cNvCxnSpPr>
            <p:nvPr/>
          </p:nvCxnSpPr>
          <p:spPr>
            <a:xfrm>
              <a:off x="7536400" y="4263085"/>
              <a:ext cx="11456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8" name="Rett linje 150">
              <a:extLst>
                <a:ext uri="{FF2B5EF4-FFF2-40B4-BE49-F238E27FC236}">
                  <a16:creationId xmlns:a16="http://schemas.microsoft.com/office/drawing/2014/main" id="{95949DEB-AB9C-4B05-8BFD-285D93922AB9}"/>
                </a:ext>
              </a:extLst>
            </p:cNvPr>
            <p:cNvCxnSpPr>
              <a:cxnSpLocks/>
            </p:cNvCxnSpPr>
            <p:nvPr/>
          </p:nvCxnSpPr>
          <p:spPr>
            <a:xfrm>
              <a:off x="7536400" y="4422297"/>
              <a:ext cx="143156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9" name="Rett linje 150">
              <a:extLst>
                <a:ext uri="{FF2B5EF4-FFF2-40B4-BE49-F238E27FC236}">
                  <a16:creationId xmlns:a16="http://schemas.microsoft.com/office/drawing/2014/main" id="{9B9FB6B1-4EF4-4E7F-A450-D9CF4C96D4F0}"/>
                </a:ext>
              </a:extLst>
            </p:cNvPr>
            <p:cNvCxnSpPr>
              <a:cxnSpLocks/>
            </p:cNvCxnSpPr>
            <p:nvPr/>
          </p:nvCxnSpPr>
          <p:spPr>
            <a:xfrm>
              <a:off x="7569113" y="4591120"/>
              <a:ext cx="11456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0" name="Rett linje 150">
              <a:extLst>
                <a:ext uri="{FF2B5EF4-FFF2-40B4-BE49-F238E27FC236}">
                  <a16:creationId xmlns:a16="http://schemas.microsoft.com/office/drawing/2014/main" id="{1A30123D-D943-4329-98C2-92C497C6EC42}"/>
                </a:ext>
              </a:extLst>
            </p:cNvPr>
            <p:cNvCxnSpPr>
              <a:cxnSpLocks/>
            </p:cNvCxnSpPr>
            <p:nvPr/>
          </p:nvCxnSpPr>
          <p:spPr>
            <a:xfrm>
              <a:off x="7569113" y="4772753"/>
              <a:ext cx="1145610"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1" name="Rett linje 150">
              <a:extLst>
                <a:ext uri="{FF2B5EF4-FFF2-40B4-BE49-F238E27FC236}">
                  <a16:creationId xmlns:a16="http://schemas.microsoft.com/office/drawing/2014/main" id="{ACA74EC7-2290-45C7-8630-8FA14B722758}"/>
                </a:ext>
              </a:extLst>
            </p:cNvPr>
            <p:cNvCxnSpPr>
              <a:cxnSpLocks/>
            </p:cNvCxnSpPr>
            <p:nvPr/>
          </p:nvCxnSpPr>
          <p:spPr>
            <a:xfrm>
              <a:off x="7569113" y="5047628"/>
              <a:ext cx="57280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2" name="Rett linje 150">
              <a:extLst>
                <a:ext uri="{FF2B5EF4-FFF2-40B4-BE49-F238E27FC236}">
                  <a16:creationId xmlns:a16="http://schemas.microsoft.com/office/drawing/2014/main" id="{D5BD6E51-CE11-48C2-9325-0D1331E6620F}"/>
                </a:ext>
              </a:extLst>
            </p:cNvPr>
            <p:cNvCxnSpPr>
              <a:cxnSpLocks/>
            </p:cNvCxnSpPr>
            <p:nvPr/>
          </p:nvCxnSpPr>
          <p:spPr>
            <a:xfrm>
              <a:off x="7619171" y="5200028"/>
              <a:ext cx="2363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333" name="Graphic 332" descr="Miscellaneous with solid fill">
              <a:extLst>
                <a:ext uri="{FF2B5EF4-FFF2-40B4-BE49-F238E27FC236}">
                  <a16:creationId xmlns:a16="http://schemas.microsoft.com/office/drawing/2014/main" id="{12A28071-A9BB-4854-95FF-9020807FC23D}"/>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rot="10800000">
              <a:off x="7594119" y="5149654"/>
              <a:ext cx="444108" cy="463871"/>
            </a:xfrm>
            <a:prstGeom prst="rect">
              <a:avLst/>
            </a:prstGeom>
          </p:spPr>
        </p:pic>
        <p:pic>
          <p:nvPicPr>
            <p:cNvPr id="334" name="Graphic 333" descr="Cursor with solid fill">
              <a:extLst>
                <a:ext uri="{FF2B5EF4-FFF2-40B4-BE49-F238E27FC236}">
                  <a16:creationId xmlns:a16="http://schemas.microsoft.com/office/drawing/2014/main" id="{23983D09-B018-4DB3-A573-96E892AB0606}"/>
                </a:ext>
              </a:extLst>
            </p:cNvPr>
            <p:cNvPicPr>
              <a:picLocks noChangeAspect="1"/>
            </p:cNvPicPr>
            <p:nvPr/>
          </p:nvPicPr>
          <p:blipFill>
            <a:blip r:embed="rId48">
              <a:extLst>
                <a:ext uri="{96DAC541-7B7A-43D3-8B79-37D633B846F1}">
                  <asvg:svgBlip xmlns:asvg="http://schemas.microsoft.com/office/drawing/2016/SVG/main" r:embed="rId49"/>
                </a:ext>
              </a:extLst>
            </a:blip>
            <a:stretch>
              <a:fillRect/>
            </a:stretch>
          </p:blipFill>
          <p:spPr>
            <a:xfrm>
              <a:off x="9226735" y="5199281"/>
              <a:ext cx="686456" cy="686457"/>
            </a:xfrm>
            <a:prstGeom prst="rect">
              <a:avLst/>
            </a:prstGeom>
          </p:spPr>
        </p:pic>
      </p:grpSp>
      <p:pic>
        <p:nvPicPr>
          <p:cNvPr id="335" name="Graphic 334" descr="Arrow: Clockwise curve with solid fill">
            <a:extLst>
              <a:ext uri="{FF2B5EF4-FFF2-40B4-BE49-F238E27FC236}">
                <a16:creationId xmlns:a16="http://schemas.microsoft.com/office/drawing/2014/main" id="{D07298C6-D48A-4573-8070-D88FED732AB2}"/>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rot="10800000" flipH="1">
            <a:off x="1120218" y="2872214"/>
            <a:ext cx="596657" cy="596657"/>
          </a:xfrm>
          <a:prstGeom prst="rect">
            <a:avLst/>
          </a:prstGeom>
        </p:spPr>
      </p:pic>
      <p:sp>
        <p:nvSpPr>
          <p:cNvPr id="271" name="Tittel 50">
            <a:extLst>
              <a:ext uri="{FF2B5EF4-FFF2-40B4-BE49-F238E27FC236}">
                <a16:creationId xmlns:a16="http://schemas.microsoft.com/office/drawing/2014/main" id="{24CD09E3-083E-4CD0-B376-F15287F9124C}"/>
              </a:ext>
            </a:extLst>
          </p:cNvPr>
          <p:cNvSpPr>
            <a:spLocks noGrp="1"/>
          </p:cNvSpPr>
          <p:nvPr>
            <p:ph type="title"/>
          </p:nvPr>
        </p:nvSpPr>
        <p:spPr>
          <a:xfrm>
            <a:off x="938537" y="611857"/>
            <a:ext cx="10515600" cy="851941"/>
          </a:xfrm>
        </p:spPr>
        <p:txBody>
          <a:bodyPr>
            <a:normAutofit/>
          </a:bodyPr>
          <a:lstStyle/>
          <a:p>
            <a:pPr algn="ctr"/>
            <a:r>
              <a:rPr lang="nb-NO" dirty="0"/>
              <a:t>SuperOffice Marketing (</a:t>
            </a:r>
            <a:r>
              <a:rPr lang="nb-NO" dirty="0" err="1"/>
              <a:t>Outbound</a:t>
            </a:r>
            <a:r>
              <a:rPr lang="nb-NO" dirty="0"/>
              <a:t>)</a:t>
            </a:r>
          </a:p>
        </p:txBody>
      </p:sp>
      <p:sp>
        <p:nvSpPr>
          <p:cNvPr id="10" name="Rektangel 9">
            <a:extLst>
              <a:ext uri="{FF2B5EF4-FFF2-40B4-BE49-F238E27FC236}">
                <a16:creationId xmlns:a16="http://schemas.microsoft.com/office/drawing/2014/main" id="{54F43DB2-546D-4CF5-9605-972FCB74E001}"/>
              </a:ext>
            </a:extLst>
          </p:cNvPr>
          <p:cNvSpPr/>
          <p:nvPr/>
        </p:nvSpPr>
        <p:spPr>
          <a:xfrm>
            <a:off x="254122" y="6438325"/>
            <a:ext cx="148843" cy="148856"/>
          </a:xfrm>
          <a:prstGeom prst="rect">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TekstSylinder 48">
            <a:extLst>
              <a:ext uri="{FF2B5EF4-FFF2-40B4-BE49-F238E27FC236}">
                <a16:creationId xmlns:a16="http://schemas.microsoft.com/office/drawing/2014/main" id="{AC094669-D32F-4D5D-AFAF-0A0BA9DF1F6D}"/>
              </a:ext>
            </a:extLst>
          </p:cNvPr>
          <p:cNvSpPr txBox="1"/>
          <p:nvPr/>
        </p:nvSpPr>
        <p:spPr>
          <a:xfrm>
            <a:off x="447636" y="6392756"/>
            <a:ext cx="164946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Marketing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Professional</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5" name="Gruppe 24">
            <a:extLst>
              <a:ext uri="{FF2B5EF4-FFF2-40B4-BE49-F238E27FC236}">
                <a16:creationId xmlns:a16="http://schemas.microsoft.com/office/drawing/2014/main" id="{D75AA787-EDA5-4E3C-BC33-A9F22B6E7325}"/>
              </a:ext>
            </a:extLst>
          </p:cNvPr>
          <p:cNvGrpSpPr/>
          <p:nvPr/>
        </p:nvGrpSpPr>
        <p:grpSpPr>
          <a:xfrm>
            <a:off x="9562697" y="1765262"/>
            <a:ext cx="2823935" cy="2861284"/>
            <a:chOff x="9562697" y="1765262"/>
            <a:chExt cx="2823935" cy="2861284"/>
          </a:xfrm>
        </p:grpSpPr>
        <p:sp>
          <p:nvSpPr>
            <p:cNvPr id="313" name="Rektangel 58">
              <a:extLst>
                <a:ext uri="{FF2B5EF4-FFF2-40B4-BE49-F238E27FC236}">
                  <a16:creationId xmlns:a16="http://schemas.microsoft.com/office/drawing/2014/main" id="{32D7149C-506F-4018-82F5-9FF146225B2D}"/>
                </a:ext>
              </a:extLst>
            </p:cNvPr>
            <p:cNvSpPr>
              <a:spLocks noChangeAspect="1"/>
            </p:cNvSpPr>
            <p:nvPr/>
          </p:nvSpPr>
          <p:spPr>
            <a:xfrm>
              <a:off x="9940564" y="2097943"/>
              <a:ext cx="2005266" cy="2528603"/>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42" name="Rektangel 54">
              <a:extLst>
                <a:ext uri="{FF2B5EF4-FFF2-40B4-BE49-F238E27FC236}">
                  <a16:creationId xmlns:a16="http://schemas.microsoft.com/office/drawing/2014/main" id="{AC8603A7-8C96-46BC-A1C0-BF9299639ADC}"/>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a:ln>
                    <a:noFill/>
                  </a:ln>
                  <a:solidFill>
                    <a:srgbClr val="FFFFFF"/>
                  </a:solidFill>
                  <a:effectLst/>
                  <a:uLnTx/>
                  <a:uFillTx/>
                  <a:latin typeface="Arial Black" panose="020B0A04020102020204" pitchFamily="34" charset="0"/>
                  <a:ea typeface="+mn-ea"/>
                  <a:cs typeface="+mn-cs"/>
                </a:rPr>
                <a:t>SuperOffice App Store</a:t>
              </a:r>
              <a:endParaRPr kumimoji="0" lang="en-US" sz="1200" b="0" i="0" u="none" strike="noStrike" kern="1200" cap="none" spc="0" normalizeH="0" baseline="0" noProof="0">
                <a:ln>
                  <a:noFill/>
                </a:ln>
                <a:solidFill>
                  <a:srgbClr val="FFFFFF"/>
                </a:solidFill>
                <a:effectLst/>
                <a:uLnTx/>
                <a:uFillTx/>
                <a:latin typeface="Arial Black" panose="020B0A04020102020204" pitchFamily="34" charset="0"/>
                <a:ea typeface="+mn-ea"/>
                <a:cs typeface="+mn-cs"/>
              </a:endParaRPr>
            </a:p>
          </p:txBody>
        </p:sp>
        <p:pic>
          <p:nvPicPr>
            <p:cNvPr id="15" name="Bilde 14">
              <a:extLst>
                <a:ext uri="{FF2B5EF4-FFF2-40B4-BE49-F238E27FC236}">
                  <a16:creationId xmlns:a16="http://schemas.microsoft.com/office/drawing/2014/main" id="{F60F437A-7DDA-453B-8598-1BFDF7530602}"/>
                </a:ext>
              </a:extLst>
            </p:cNvPr>
            <p:cNvPicPr>
              <a:picLocks noChangeAspect="1"/>
            </p:cNvPicPr>
            <p:nvPr/>
          </p:nvPicPr>
          <p:blipFill>
            <a:blip r:embed="rId50">
              <a:duotone>
                <a:schemeClr val="accent1">
                  <a:shade val="45000"/>
                  <a:satMod val="135000"/>
                </a:schemeClr>
                <a:prstClr val="white"/>
              </a:duotone>
            </a:blip>
            <a:stretch>
              <a:fillRect/>
            </a:stretch>
          </p:blipFill>
          <p:spPr>
            <a:xfrm>
              <a:off x="10143668" y="2631706"/>
              <a:ext cx="712983" cy="858432"/>
            </a:xfrm>
            <a:prstGeom prst="rect">
              <a:avLst/>
            </a:prstGeom>
            <a:ln w="19050">
              <a:solidFill>
                <a:srgbClr val="005E58"/>
              </a:solidFill>
            </a:ln>
          </p:spPr>
        </p:pic>
        <p:pic>
          <p:nvPicPr>
            <p:cNvPr id="20" name="Bilde 19">
              <a:extLst>
                <a:ext uri="{FF2B5EF4-FFF2-40B4-BE49-F238E27FC236}">
                  <a16:creationId xmlns:a16="http://schemas.microsoft.com/office/drawing/2014/main" id="{ECF9281D-3052-4759-B43C-FED82D5EB35D}"/>
                </a:ext>
              </a:extLst>
            </p:cNvPr>
            <p:cNvPicPr>
              <a:picLocks noChangeAspect="1"/>
            </p:cNvPicPr>
            <p:nvPr/>
          </p:nvPicPr>
          <p:blipFill>
            <a:blip r:embed="rId51">
              <a:duotone>
                <a:schemeClr val="accent1">
                  <a:shade val="45000"/>
                  <a:satMod val="135000"/>
                </a:schemeClr>
                <a:prstClr val="white"/>
              </a:duotone>
            </a:blip>
            <a:stretch>
              <a:fillRect/>
            </a:stretch>
          </p:blipFill>
          <p:spPr>
            <a:xfrm>
              <a:off x="11045201" y="2633795"/>
              <a:ext cx="712983" cy="856343"/>
            </a:xfrm>
            <a:prstGeom prst="rect">
              <a:avLst/>
            </a:prstGeom>
            <a:ln w="19050">
              <a:solidFill>
                <a:srgbClr val="005E58"/>
              </a:solidFill>
            </a:ln>
          </p:spPr>
        </p:pic>
        <p:sp>
          <p:nvSpPr>
            <p:cNvPr id="351" name="Rektangel: avrundede hjørner 141">
              <a:extLst>
                <a:ext uri="{FF2B5EF4-FFF2-40B4-BE49-F238E27FC236}">
                  <a16:creationId xmlns:a16="http://schemas.microsoft.com/office/drawing/2014/main" id="{E604FDF5-4A4E-4F8C-8D1C-6B74BABE7B10}"/>
                </a:ext>
              </a:extLst>
            </p:cNvPr>
            <p:cNvSpPr/>
            <p:nvPr/>
          </p:nvSpPr>
          <p:spPr>
            <a:xfrm>
              <a:off x="11006833" y="3625439"/>
              <a:ext cx="751352" cy="876104"/>
            </a:xfrm>
            <a:prstGeom prst="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3" name="Bilde 22">
              <a:extLst>
                <a:ext uri="{FF2B5EF4-FFF2-40B4-BE49-F238E27FC236}">
                  <a16:creationId xmlns:a16="http://schemas.microsoft.com/office/drawing/2014/main" id="{8EF18DD1-6AE4-4D69-870C-44F79D98D9D4}"/>
                </a:ext>
              </a:extLst>
            </p:cNvPr>
            <p:cNvPicPr>
              <a:picLocks noChangeAspect="1"/>
            </p:cNvPicPr>
            <p:nvPr/>
          </p:nvPicPr>
          <p:blipFill>
            <a:blip r:embed="rId52">
              <a:duotone>
                <a:schemeClr val="accent1">
                  <a:shade val="45000"/>
                  <a:satMod val="135000"/>
                </a:schemeClr>
                <a:prstClr val="white"/>
              </a:duotone>
            </a:blip>
            <a:stretch>
              <a:fillRect/>
            </a:stretch>
          </p:blipFill>
          <p:spPr>
            <a:xfrm>
              <a:off x="10128849" y="3625439"/>
              <a:ext cx="727802" cy="879006"/>
            </a:xfrm>
            <a:prstGeom prst="rect">
              <a:avLst/>
            </a:prstGeom>
            <a:ln w="19050">
              <a:solidFill>
                <a:srgbClr val="005E58"/>
              </a:solidFill>
            </a:ln>
          </p:spPr>
        </p:pic>
        <p:cxnSp>
          <p:nvCxnSpPr>
            <p:cNvPr id="344" name="Rett linje 343">
              <a:extLst>
                <a:ext uri="{FF2B5EF4-FFF2-40B4-BE49-F238E27FC236}">
                  <a16:creationId xmlns:a16="http://schemas.microsoft.com/office/drawing/2014/main" id="{380270A8-166A-4835-89B9-927974C41A69}"/>
                </a:ext>
              </a:extLst>
            </p:cNvPr>
            <p:cNvCxnSpPr>
              <a:cxnSpLocks/>
            </p:cNvCxnSpPr>
            <p:nvPr/>
          </p:nvCxnSpPr>
          <p:spPr>
            <a:xfrm>
              <a:off x="11077353" y="3742983"/>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344">
              <a:extLst>
                <a:ext uri="{FF2B5EF4-FFF2-40B4-BE49-F238E27FC236}">
                  <a16:creationId xmlns:a16="http://schemas.microsoft.com/office/drawing/2014/main" id="{864CF5F6-854C-45C8-9E0D-9DE334211BC3}"/>
                </a:ext>
              </a:extLst>
            </p:cNvPr>
            <p:cNvCxnSpPr>
              <a:cxnSpLocks/>
            </p:cNvCxnSpPr>
            <p:nvPr/>
          </p:nvCxnSpPr>
          <p:spPr>
            <a:xfrm>
              <a:off x="11077353" y="3856132"/>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345">
              <a:extLst>
                <a:ext uri="{FF2B5EF4-FFF2-40B4-BE49-F238E27FC236}">
                  <a16:creationId xmlns:a16="http://schemas.microsoft.com/office/drawing/2014/main" id="{3E22E6DA-1B3B-4508-BF42-14600D12436F}"/>
                </a:ext>
              </a:extLst>
            </p:cNvPr>
            <p:cNvCxnSpPr>
              <a:cxnSpLocks/>
            </p:cNvCxnSpPr>
            <p:nvPr/>
          </p:nvCxnSpPr>
          <p:spPr>
            <a:xfrm>
              <a:off x="11077354" y="3997897"/>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7" name="Rett linje 346">
              <a:extLst>
                <a:ext uri="{FF2B5EF4-FFF2-40B4-BE49-F238E27FC236}">
                  <a16:creationId xmlns:a16="http://schemas.microsoft.com/office/drawing/2014/main" id="{D2F30DC5-3884-49F7-B24B-EE43BD95EF40}"/>
                </a:ext>
              </a:extLst>
            </p:cNvPr>
            <p:cNvCxnSpPr>
              <a:cxnSpLocks/>
            </p:cNvCxnSpPr>
            <p:nvPr/>
          </p:nvCxnSpPr>
          <p:spPr>
            <a:xfrm>
              <a:off x="11077353" y="412588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8" name="Rett linje 347">
              <a:extLst>
                <a:ext uri="{FF2B5EF4-FFF2-40B4-BE49-F238E27FC236}">
                  <a16:creationId xmlns:a16="http://schemas.microsoft.com/office/drawing/2014/main" id="{E2A89D15-A5C0-4263-8564-9E61C1827B3A}"/>
                </a:ext>
              </a:extLst>
            </p:cNvPr>
            <p:cNvCxnSpPr>
              <a:cxnSpLocks/>
            </p:cNvCxnSpPr>
            <p:nvPr/>
          </p:nvCxnSpPr>
          <p:spPr>
            <a:xfrm>
              <a:off x="11077354" y="4249995"/>
              <a:ext cx="57415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9" name="TekstSylinder 48">
              <a:extLst>
                <a:ext uri="{FF2B5EF4-FFF2-40B4-BE49-F238E27FC236}">
                  <a16:creationId xmlns:a16="http://schemas.microsoft.com/office/drawing/2014/main" id="{6A9187FE-4D21-43AA-A3A2-6927F918E805}"/>
                </a:ext>
              </a:extLst>
            </p:cNvPr>
            <p:cNvSpPr txBox="1"/>
            <p:nvPr/>
          </p:nvSpPr>
          <p:spPr>
            <a:xfrm>
              <a:off x="9562697" y="1765262"/>
              <a:ext cx="2823935" cy="2812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err="1">
                  <a:ln>
                    <a:noFill/>
                  </a:ln>
                  <a:solidFill>
                    <a:srgbClr val="2B2929"/>
                  </a:solidFill>
                  <a:effectLst/>
                  <a:uLnTx/>
                  <a:uFillTx/>
                  <a:latin typeface="Arial" panose="020B0604020202020204"/>
                  <a:ea typeface="+mn-ea"/>
                  <a:cs typeface="+mn-cs"/>
                </a:rPr>
                <a:t>Useful</a:t>
              </a:r>
              <a:r>
                <a:rPr kumimoji="0" lang="nb-NO" sz="1200" b="0" i="0" u="none" strike="noStrike" kern="1200" cap="none" spc="0" normalizeH="0" baseline="0" noProof="0">
                  <a:ln>
                    <a:noFill/>
                  </a:ln>
                  <a:solidFill>
                    <a:srgbClr val="2B2929"/>
                  </a:solidFill>
                  <a:effectLst/>
                  <a:uLnTx/>
                  <a:uFillTx/>
                  <a:latin typeface="Arial" panose="020B0604020202020204"/>
                  <a:ea typeface="+mn-ea"/>
                  <a:cs typeface="+mn-cs"/>
                </a:rPr>
                <a:t> Apps</a:t>
              </a:r>
              <a:endParaRPr kumimoji="0" lang="en-US" sz="12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3" name="TekstSylinder 48">
            <a:extLst>
              <a:ext uri="{FF2B5EF4-FFF2-40B4-BE49-F238E27FC236}">
                <a16:creationId xmlns:a16="http://schemas.microsoft.com/office/drawing/2014/main" id="{78087C1B-9768-4E50-BE06-0F69A322A5C0}"/>
              </a:ext>
            </a:extLst>
          </p:cNvPr>
          <p:cNvSpPr txBox="1"/>
          <p:nvPr/>
        </p:nvSpPr>
        <p:spPr>
          <a:xfrm>
            <a:off x="5095917" y="6382817"/>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US" sz="1100" b="0" i="1" u="none" strike="noStrike" kern="1200" cap="none" spc="0" normalizeH="0" baseline="0" noProof="0">
                <a:ln>
                  <a:noFill/>
                </a:ln>
                <a:solidFill>
                  <a:srgbClr val="2B2929"/>
                </a:solidFill>
                <a:effectLst/>
                <a:uLnTx/>
                <a:uFillTx/>
                <a:latin typeface="Arial" panose="020B0604020202020204"/>
                <a:ea typeface="+mn-ea"/>
                <a:cs typeface="+mn-cs"/>
              </a:rPr>
              <a:t>Separate agreements, prices and terms apply to App purchases</a:t>
            </a:r>
          </a:p>
        </p:txBody>
      </p:sp>
      <p:pic>
        <p:nvPicPr>
          <p:cNvPr id="358" name="Graphic 279" descr="Back with solid fill">
            <a:extLst>
              <a:ext uri="{FF2B5EF4-FFF2-40B4-BE49-F238E27FC236}">
                <a16:creationId xmlns:a16="http://schemas.microsoft.com/office/drawing/2014/main" id="{70E6E36D-1899-4DBB-A0ED-73481C320583}"/>
              </a:ext>
            </a:extLst>
          </p:cNvPr>
          <p:cNvPicPr>
            <a:picLocks noChangeAspect="1"/>
          </p:cNvPicPr>
          <p:nvPr/>
        </p:nvPicPr>
        <p:blipFill>
          <a:blip r:embed="rId42">
            <a:extLst>
              <a:ext uri="{96DAC541-7B7A-43D3-8B79-37D633B846F1}">
                <asvg:svgBlip xmlns:asvg="http://schemas.microsoft.com/office/drawing/2016/SVG/main" r:embed="rId43"/>
              </a:ext>
            </a:extLst>
          </a:blip>
          <a:stretch>
            <a:fillRect/>
          </a:stretch>
        </p:blipFill>
        <p:spPr>
          <a:xfrm rot="10800000">
            <a:off x="10432727" y="4718773"/>
            <a:ext cx="510470" cy="510470"/>
          </a:xfrm>
          <a:prstGeom prst="rect">
            <a:avLst/>
          </a:prstGeom>
        </p:spPr>
      </p:pic>
      <p:sp>
        <p:nvSpPr>
          <p:cNvPr id="360" name="TekstSylinder 48">
            <a:extLst>
              <a:ext uri="{FF2B5EF4-FFF2-40B4-BE49-F238E27FC236}">
                <a16:creationId xmlns:a16="http://schemas.microsoft.com/office/drawing/2014/main" id="{2907C665-A460-41A9-8054-967D8974FD21}"/>
              </a:ext>
            </a:extLst>
          </p:cNvPr>
          <p:cNvSpPr txBox="1"/>
          <p:nvPr/>
        </p:nvSpPr>
        <p:spPr>
          <a:xfrm>
            <a:off x="9369226" y="5290080"/>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2929"/>
                </a:solidFill>
                <a:effectLst/>
                <a:uLnTx/>
                <a:uFillTx/>
                <a:latin typeface="Arial" panose="020B0604020202020204"/>
                <a:ea typeface="+mn-ea"/>
                <a:cs typeface="+mn-cs"/>
              </a:rPr>
              <a:t>Seamless connection between CRM and selected App*</a:t>
            </a:r>
          </a:p>
        </p:txBody>
      </p:sp>
      <p:grpSp>
        <p:nvGrpSpPr>
          <p:cNvPr id="41" name="Gruppe 40">
            <a:extLst>
              <a:ext uri="{FF2B5EF4-FFF2-40B4-BE49-F238E27FC236}">
                <a16:creationId xmlns:a16="http://schemas.microsoft.com/office/drawing/2014/main" id="{767607F4-1D8F-4E69-AA0B-8072ED760799}"/>
              </a:ext>
            </a:extLst>
          </p:cNvPr>
          <p:cNvGrpSpPr/>
          <p:nvPr/>
        </p:nvGrpSpPr>
        <p:grpSpPr>
          <a:xfrm>
            <a:off x="9839352" y="4768471"/>
            <a:ext cx="510470" cy="479640"/>
            <a:chOff x="9839352" y="4768471"/>
            <a:chExt cx="510470" cy="479640"/>
          </a:xfrm>
        </p:grpSpPr>
        <p:sp>
          <p:nvSpPr>
            <p:cNvPr id="355" name="Oval 281">
              <a:extLst>
                <a:ext uri="{FF2B5EF4-FFF2-40B4-BE49-F238E27FC236}">
                  <a16:creationId xmlns:a16="http://schemas.microsoft.com/office/drawing/2014/main" id="{08A3C4C5-A79F-43A5-96D0-84E9EB47473D}"/>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0" name="Grafikk 39" descr="Tilkoblet frakoblet med heldekkende fyll">
              <a:extLst>
                <a:ext uri="{FF2B5EF4-FFF2-40B4-BE49-F238E27FC236}">
                  <a16:creationId xmlns:a16="http://schemas.microsoft.com/office/drawing/2014/main" id="{D3472A9B-55A9-42E8-AA93-F9E02FD7F17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a:off x="9887609" y="4793043"/>
              <a:ext cx="430495" cy="430495"/>
            </a:xfrm>
            <a:prstGeom prst="rect">
              <a:avLst/>
            </a:prstGeom>
          </p:spPr>
        </p:pic>
      </p:grpSp>
    </p:spTree>
    <p:extLst>
      <p:ext uri="{BB962C8B-B14F-4D97-AF65-F5344CB8AC3E}">
        <p14:creationId xmlns:p14="http://schemas.microsoft.com/office/powerpoint/2010/main" val="241442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0"/>
                                        </p:tgtEl>
                                        <p:attrNameLst>
                                          <p:attrName>style.visibility</p:attrName>
                                        </p:attrNameLst>
                                      </p:cBhvr>
                                      <p:to>
                                        <p:strVal val="visible"/>
                                      </p:to>
                                    </p:set>
                                    <p:anim calcmode="lin" valueType="num">
                                      <p:cBhvr additive="base">
                                        <p:cTn id="11" dur="500" fill="hold"/>
                                        <p:tgtEl>
                                          <p:spTgt spid="250"/>
                                        </p:tgtEl>
                                        <p:attrNameLst>
                                          <p:attrName>ppt_x</p:attrName>
                                        </p:attrNameLst>
                                      </p:cBhvr>
                                      <p:tavLst>
                                        <p:tav tm="0">
                                          <p:val>
                                            <p:strVal val="#ppt_x"/>
                                          </p:val>
                                        </p:tav>
                                        <p:tav tm="100000">
                                          <p:val>
                                            <p:strVal val="#ppt_x"/>
                                          </p:val>
                                        </p:tav>
                                      </p:tavLst>
                                    </p:anim>
                                    <p:anim calcmode="lin" valueType="num">
                                      <p:cBhvr additive="base">
                                        <p:cTn id="12" dur="500" fill="hold"/>
                                        <p:tgtEl>
                                          <p:spTgt spid="25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4"/>
                                        </p:tgtEl>
                                        <p:attrNameLst>
                                          <p:attrName>style.visibility</p:attrName>
                                        </p:attrNameLst>
                                      </p:cBhvr>
                                      <p:to>
                                        <p:strVal val="visible"/>
                                      </p:to>
                                    </p:set>
                                    <p:anim calcmode="lin" valueType="num">
                                      <p:cBhvr additive="base">
                                        <p:cTn id="15" dur="500" fill="hold"/>
                                        <p:tgtEl>
                                          <p:spTgt spid="174"/>
                                        </p:tgtEl>
                                        <p:attrNameLst>
                                          <p:attrName>ppt_x</p:attrName>
                                        </p:attrNameLst>
                                      </p:cBhvr>
                                      <p:tavLst>
                                        <p:tav tm="0">
                                          <p:val>
                                            <p:strVal val="#ppt_x"/>
                                          </p:val>
                                        </p:tav>
                                        <p:tav tm="100000">
                                          <p:val>
                                            <p:strVal val="#ppt_x"/>
                                          </p:val>
                                        </p:tav>
                                      </p:tavLst>
                                    </p:anim>
                                    <p:anim calcmode="lin" valueType="num">
                                      <p:cBhvr additive="base">
                                        <p:cTn id="16" dur="500" fill="hold"/>
                                        <p:tgtEl>
                                          <p:spTgt spid="174"/>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anim calcmode="lin" valueType="num">
                                      <p:cBhvr additive="base">
                                        <p:cTn id="19" dur="500" fill="hold"/>
                                        <p:tgtEl>
                                          <p:spTgt spid="280"/>
                                        </p:tgtEl>
                                        <p:attrNameLst>
                                          <p:attrName>ppt_x</p:attrName>
                                        </p:attrNameLst>
                                      </p:cBhvr>
                                      <p:tavLst>
                                        <p:tav tm="0">
                                          <p:val>
                                            <p:strVal val="#ppt_x"/>
                                          </p:val>
                                        </p:tav>
                                        <p:tav tm="100000">
                                          <p:val>
                                            <p:strVal val="#ppt_x"/>
                                          </p:val>
                                        </p:tav>
                                      </p:tavLst>
                                    </p:anim>
                                    <p:anim calcmode="lin" valueType="num">
                                      <p:cBhvr additive="base">
                                        <p:cTn id="20" dur="500" fill="hold"/>
                                        <p:tgtEl>
                                          <p:spTgt spid="28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73"/>
                                        </p:tgtEl>
                                        <p:attrNameLst>
                                          <p:attrName>style.visibility</p:attrName>
                                        </p:attrNameLst>
                                      </p:cBhvr>
                                      <p:to>
                                        <p:strVal val="visible"/>
                                      </p:to>
                                    </p:set>
                                    <p:anim calcmode="lin" valueType="num">
                                      <p:cBhvr additive="base">
                                        <p:cTn id="23" dur="500" fill="hold"/>
                                        <p:tgtEl>
                                          <p:spTgt spid="273"/>
                                        </p:tgtEl>
                                        <p:attrNameLst>
                                          <p:attrName>ppt_x</p:attrName>
                                        </p:attrNameLst>
                                      </p:cBhvr>
                                      <p:tavLst>
                                        <p:tav tm="0">
                                          <p:val>
                                            <p:strVal val="#ppt_x"/>
                                          </p:val>
                                        </p:tav>
                                        <p:tav tm="100000">
                                          <p:val>
                                            <p:strVal val="#ppt_x"/>
                                          </p:val>
                                        </p:tav>
                                      </p:tavLst>
                                    </p:anim>
                                    <p:anim calcmode="lin" valueType="num">
                                      <p:cBhvr additive="base">
                                        <p:cTn id="24" dur="500" fill="hold"/>
                                        <p:tgtEl>
                                          <p:spTgt spid="27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79"/>
                                        </p:tgtEl>
                                        <p:attrNameLst>
                                          <p:attrName>style.visibility</p:attrName>
                                        </p:attrNameLst>
                                      </p:cBhvr>
                                      <p:to>
                                        <p:strVal val="visible"/>
                                      </p:to>
                                    </p:set>
                                    <p:anim calcmode="lin" valueType="num">
                                      <p:cBhvr additive="base">
                                        <p:cTn id="27" dur="500" fill="hold"/>
                                        <p:tgtEl>
                                          <p:spTgt spid="279"/>
                                        </p:tgtEl>
                                        <p:attrNameLst>
                                          <p:attrName>ppt_x</p:attrName>
                                        </p:attrNameLst>
                                      </p:cBhvr>
                                      <p:tavLst>
                                        <p:tav tm="0">
                                          <p:val>
                                            <p:strVal val="#ppt_x"/>
                                          </p:val>
                                        </p:tav>
                                        <p:tav tm="100000">
                                          <p:val>
                                            <p:strVal val="#ppt_x"/>
                                          </p:val>
                                        </p:tav>
                                      </p:tavLst>
                                    </p:anim>
                                    <p:anim calcmode="lin" valueType="num">
                                      <p:cBhvr additive="base">
                                        <p:cTn id="28" dur="500" fill="hold"/>
                                        <p:tgtEl>
                                          <p:spTgt spid="279"/>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22"/>
                                        </p:tgtEl>
                                        <p:attrNameLst>
                                          <p:attrName>style.visibility</p:attrName>
                                        </p:attrNameLst>
                                      </p:cBhvr>
                                      <p:to>
                                        <p:strVal val="visible"/>
                                      </p:to>
                                    </p:set>
                                    <p:anim calcmode="lin" valueType="num">
                                      <p:cBhvr additive="base">
                                        <p:cTn id="33" dur="500" fill="hold"/>
                                        <p:tgtEl>
                                          <p:spTgt spid="22"/>
                                        </p:tgtEl>
                                        <p:attrNameLst>
                                          <p:attrName>ppt_x</p:attrName>
                                        </p:attrNameLst>
                                      </p:cBhvr>
                                      <p:tavLst>
                                        <p:tav tm="0">
                                          <p:val>
                                            <p:strVal val="#ppt_x"/>
                                          </p:val>
                                        </p:tav>
                                        <p:tav tm="100000">
                                          <p:val>
                                            <p:strVal val="#ppt_x"/>
                                          </p:val>
                                        </p:tav>
                                      </p:tavLst>
                                    </p:anim>
                                    <p:anim calcmode="lin" valueType="num">
                                      <p:cBhvr additive="base">
                                        <p:cTn id="34" dur="500" fill="hold"/>
                                        <p:tgtEl>
                                          <p:spTgt spid="22"/>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23"/>
                                        </p:tgtEl>
                                        <p:attrNameLst>
                                          <p:attrName>style.visibility</p:attrName>
                                        </p:attrNameLst>
                                      </p:cBhvr>
                                      <p:to>
                                        <p:strVal val="visible"/>
                                      </p:to>
                                    </p:set>
                                    <p:anim calcmode="lin" valueType="num">
                                      <p:cBhvr additive="base">
                                        <p:cTn id="37" dur="500" fill="hold"/>
                                        <p:tgtEl>
                                          <p:spTgt spid="323"/>
                                        </p:tgtEl>
                                        <p:attrNameLst>
                                          <p:attrName>ppt_x</p:attrName>
                                        </p:attrNameLst>
                                      </p:cBhvr>
                                      <p:tavLst>
                                        <p:tav tm="0">
                                          <p:val>
                                            <p:strVal val="#ppt_x"/>
                                          </p:val>
                                        </p:tav>
                                        <p:tav tm="100000">
                                          <p:val>
                                            <p:strVal val="#ppt_x"/>
                                          </p:val>
                                        </p:tav>
                                      </p:tavLst>
                                    </p:anim>
                                    <p:anim calcmode="lin" valueType="num">
                                      <p:cBhvr additive="base">
                                        <p:cTn id="38" dur="500" fill="hold"/>
                                        <p:tgtEl>
                                          <p:spTgt spid="323"/>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22"/>
                                        </p:tgtEl>
                                        <p:attrNameLst>
                                          <p:attrName>style.visibility</p:attrName>
                                        </p:attrNameLst>
                                      </p:cBhvr>
                                      <p:to>
                                        <p:strVal val="visible"/>
                                      </p:to>
                                    </p:set>
                                    <p:anim calcmode="lin" valueType="num">
                                      <p:cBhvr additive="base">
                                        <p:cTn id="41" dur="500" fill="hold"/>
                                        <p:tgtEl>
                                          <p:spTgt spid="322"/>
                                        </p:tgtEl>
                                        <p:attrNameLst>
                                          <p:attrName>ppt_x</p:attrName>
                                        </p:attrNameLst>
                                      </p:cBhvr>
                                      <p:tavLst>
                                        <p:tav tm="0">
                                          <p:val>
                                            <p:strVal val="#ppt_x"/>
                                          </p:val>
                                        </p:tav>
                                        <p:tav tm="100000">
                                          <p:val>
                                            <p:strVal val="#ppt_x"/>
                                          </p:val>
                                        </p:tav>
                                      </p:tavLst>
                                    </p:anim>
                                    <p:anim calcmode="lin" valueType="num">
                                      <p:cBhvr additive="base">
                                        <p:cTn id="42" dur="500" fill="hold"/>
                                        <p:tgtEl>
                                          <p:spTgt spid="32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additive="base">
                                        <p:cTn id="47" dur="500" fill="hold"/>
                                        <p:tgtEl>
                                          <p:spTgt spid="2"/>
                                        </p:tgtEl>
                                        <p:attrNameLst>
                                          <p:attrName>ppt_x</p:attrName>
                                        </p:attrNameLst>
                                      </p:cBhvr>
                                      <p:tavLst>
                                        <p:tav tm="0">
                                          <p:val>
                                            <p:strVal val="#ppt_x"/>
                                          </p:val>
                                        </p:tav>
                                        <p:tav tm="100000">
                                          <p:val>
                                            <p:strVal val="#ppt_x"/>
                                          </p:val>
                                        </p:tav>
                                      </p:tavLst>
                                    </p:anim>
                                    <p:anim calcmode="lin" valueType="num">
                                      <p:cBhvr additive="base">
                                        <p:cTn id="48" dur="500" fill="hold"/>
                                        <p:tgtEl>
                                          <p:spTgt spid="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52"/>
                                        </p:tgtEl>
                                        <p:attrNameLst>
                                          <p:attrName>style.visibility</p:attrName>
                                        </p:attrNameLst>
                                      </p:cBhvr>
                                      <p:to>
                                        <p:strVal val="visible"/>
                                      </p:to>
                                    </p:set>
                                    <p:anim calcmode="lin" valueType="num">
                                      <p:cBhvr additive="base">
                                        <p:cTn id="51" dur="500" fill="hold"/>
                                        <p:tgtEl>
                                          <p:spTgt spid="152"/>
                                        </p:tgtEl>
                                        <p:attrNameLst>
                                          <p:attrName>ppt_x</p:attrName>
                                        </p:attrNameLst>
                                      </p:cBhvr>
                                      <p:tavLst>
                                        <p:tav tm="0">
                                          <p:val>
                                            <p:strVal val="#ppt_x"/>
                                          </p:val>
                                        </p:tav>
                                        <p:tav tm="100000">
                                          <p:val>
                                            <p:strVal val="#ppt_x"/>
                                          </p:val>
                                        </p:tav>
                                      </p:tavLst>
                                    </p:anim>
                                    <p:anim calcmode="lin" valueType="num">
                                      <p:cBhvr additive="base">
                                        <p:cTn id="52" dur="500" fill="hold"/>
                                        <p:tgtEl>
                                          <p:spTgt spid="15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49"/>
                                        </p:tgtEl>
                                        <p:attrNameLst>
                                          <p:attrName>style.visibility</p:attrName>
                                        </p:attrNameLst>
                                      </p:cBhvr>
                                      <p:to>
                                        <p:strVal val="visible"/>
                                      </p:to>
                                    </p:set>
                                    <p:anim calcmode="lin" valueType="num">
                                      <p:cBhvr additive="base">
                                        <p:cTn id="55" dur="500" fill="hold"/>
                                        <p:tgtEl>
                                          <p:spTgt spid="149"/>
                                        </p:tgtEl>
                                        <p:attrNameLst>
                                          <p:attrName>ppt_x</p:attrName>
                                        </p:attrNameLst>
                                      </p:cBhvr>
                                      <p:tavLst>
                                        <p:tav tm="0">
                                          <p:val>
                                            <p:strVal val="#ppt_x"/>
                                          </p:val>
                                        </p:tav>
                                        <p:tav tm="100000">
                                          <p:val>
                                            <p:strVal val="#ppt_x"/>
                                          </p:val>
                                        </p:tav>
                                      </p:tavLst>
                                    </p:anim>
                                    <p:anim calcmode="lin" valueType="num">
                                      <p:cBhvr additive="base">
                                        <p:cTn id="56" dur="500" fill="hold"/>
                                        <p:tgtEl>
                                          <p:spTgt spid="149"/>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310"/>
                                        </p:tgtEl>
                                        <p:attrNameLst>
                                          <p:attrName>style.visibility</p:attrName>
                                        </p:attrNameLst>
                                      </p:cBhvr>
                                      <p:to>
                                        <p:strVal val="visible"/>
                                      </p:to>
                                    </p:set>
                                    <p:anim calcmode="lin" valueType="num">
                                      <p:cBhvr additive="base">
                                        <p:cTn id="59" dur="500" fill="hold"/>
                                        <p:tgtEl>
                                          <p:spTgt spid="310"/>
                                        </p:tgtEl>
                                        <p:attrNameLst>
                                          <p:attrName>ppt_x</p:attrName>
                                        </p:attrNameLst>
                                      </p:cBhvr>
                                      <p:tavLst>
                                        <p:tav tm="0">
                                          <p:val>
                                            <p:strVal val="#ppt_x"/>
                                          </p:val>
                                        </p:tav>
                                        <p:tav tm="100000">
                                          <p:val>
                                            <p:strVal val="#ppt_x"/>
                                          </p:val>
                                        </p:tav>
                                      </p:tavLst>
                                    </p:anim>
                                    <p:anim calcmode="lin" valueType="num">
                                      <p:cBhvr additive="base">
                                        <p:cTn id="60" dur="500" fill="hold"/>
                                        <p:tgtEl>
                                          <p:spTgt spid="31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7"/>
                                        </p:tgtEl>
                                        <p:attrNameLst>
                                          <p:attrName>style.visibility</p:attrName>
                                        </p:attrNameLst>
                                      </p:cBhvr>
                                      <p:to>
                                        <p:strVal val="visible"/>
                                      </p:to>
                                    </p:set>
                                    <p:anim calcmode="lin" valueType="num">
                                      <p:cBhvr additive="base">
                                        <p:cTn id="63" dur="500" fill="hold"/>
                                        <p:tgtEl>
                                          <p:spTgt spid="7"/>
                                        </p:tgtEl>
                                        <p:attrNameLst>
                                          <p:attrName>ppt_x</p:attrName>
                                        </p:attrNameLst>
                                      </p:cBhvr>
                                      <p:tavLst>
                                        <p:tav tm="0">
                                          <p:val>
                                            <p:strVal val="#ppt_x"/>
                                          </p:val>
                                        </p:tav>
                                        <p:tav tm="100000">
                                          <p:val>
                                            <p:strVal val="#ppt_x"/>
                                          </p:val>
                                        </p:tav>
                                      </p:tavLst>
                                    </p:anim>
                                    <p:anim calcmode="lin" valueType="num">
                                      <p:cBhvr additive="base">
                                        <p:cTn id="64" dur="500" fill="hold"/>
                                        <p:tgtEl>
                                          <p:spTgt spid="7"/>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84"/>
                                        </p:tgtEl>
                                        <p:attrNameLst>
                                          <p:attrName>style.visibility</p:attrName>
                                        </p:attrNameLst>
                                      </p:cBhvr>
                                      <p:to>
                                        <p:strVal val="visible"/>
                                      </p:to>
                                    </p:set>
                                    <p:anim calcmode="lin" valueType="num">
                                      <p:cBhvr additive="base">
                                        <p:cTn id="67" dur="500" fill="hold"/>
                                        <p:tgtEl>
                                          <p:spTgt spid="284"/>
                                        </p:tgtEl>
                                        <p:attrNameLst>
                                          <p:attrName>ppt_x</p:attrName>
                                        </p:attrNameLst>
                                      </p:cBhvr>
                                      <p:tavLst>
                                        <p:tav tm="0">
                                          <p:val>
                                            <p:strVal val="#ppt_x"/>
                                          </p:val>
                                        </p:tav>
                                        <p:tav tm="100000">
                                          <p:val>
                                            <p:strVal val="#ppt_x"/>
                                          </p:val>
                                        </p:tav>
                                      </p:tavLst>
                                    </p:anim>
                                    <p:anim calcmode="lin" valueType="num">
                                      <p:cBhvr additive="base">
                                        <p:cTn id="68" dur="500" fill="hold"/>
                                        <p:tgtEl>
                                          <p:spTgt spid="284"/>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70"/>
                                        </p:tgtEl>
                                        <p:attrNameLst>
                                          <p:attrName>style.visibility</p:attrName>
                                        </p:attrNameLst>
                                      </p:cBhvr>
                                      <p:to>
                                        <p:strVal val="visible"/>
                                      </p:to>
                                    </p:set>
                                    <p:anim calcmode="lin" valueType="num">
                                      <p:cBhvr additive="base">
                                        <p:cTn id="73" dur="500" fill="hold"/>
                                        <p:tgtEl>
                                          <p:spTgt spid="270"/>
                                        </p:tgtEl>
                                        <p:attrNameLst>
                                          <p:attrName>ppt_x</p:attrName>
                                        </p:attrNameLst>
                                      </p:cBhvr>
                                      <p:tavLst>
                                        <p:tav tm="0">
                                          <p:val>
                                            <p:strVal val="#ppt_x"/>
                                          </p:val>
                                        </p:tav>
                                        <p:tav tm="100000">
                                          <p:val>
                                            <p:strVal val="#ppt_x"/>
                                          </p:val>
                                        </p:tav>
                                      </p:tavLst>
                                    </p:anim>
                                    <p:anim calcmode="lin" valueType="num">
                                      <p:cBhvr additive="base">
                                        <p:cTn id="74" dur="500" fill="hold"/>
                                        <p:tgtEl>
                                          <p:spTgt spid="27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320"/>
                                        </p:tgtEl>
                                        <p:attrNameLst>
                                          <p:attrName>style.visibility</p:attrName>
                                        </p:attrNameLst>
                                      </p:cBhvr>
                                      <p:to>
                                        <p:strVal val="visible"/>
                                      </p:to>
                                    </p:set>
                                    <p:anim calcmode="lin" valueType="num">
                                      <p:cBhvr additive="base">
                                        <p:cTn id="77" dur="500" fill="hold"/>
                                        <p:tgtEl>
                                          <p:spTgt spid="320"/>
                                        </p:tgtEl>
                                        <p:attrNameLst>
                                          <p:attrName>ppt_x</p:attrName>
                                        </p:attrNameLst>
                                      </p:cBhvr>
                                      <p:tavLst>
                                        <p:tav tm="0">
                                          <p:val>
                                            <p:strVal val="#ppt_x"/>
                                          </p:val>
                                        </p:tav>
                                        <p:tav tm="100000">
                                          <p:val>
                                            <p:strVal val="#ppt_x"/>
                                          </p:val>
                                        </p:tav>
                                      </p:tavLst>
                                    </p:anim>
                                    <p:anim calcmode="lin" valueType="num">
                                      <p:cBhvr additive="base">
                                        <p:cTn id="78" dur="500" fill="hold"/>
                                        <p:tgtEl>
                                          <p:spTgt spid="320"/>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311"/>
                                        </p:tgtEl>
                                        <p:attrNameLst>
                                          <p:attrName>style.visibility</p:attrName>
                                        </p:attrNameLst>
                                      </p:cBhvr>
                                      <p:to>
                                        <p:strVal val="visible"/>
                                      </p:to>
                                    </p:set>
                                    <p:anim calcmode="lin" valueType="num">
                                      <p:cBhvr additive="base">
                                        <p:cTn id="81" dur="500" fill="hold"/>
                                        <p:tgtEl>
                                          <p:spTgt spid="311"/>
                                        </p:tgtEl>
                                        <p:attrNameLst>
                                          <p:attrName>ppt_x</p:attrName>
                                        </p:attrNameLst>
                                      </p:cBhvr>
                                      <p:tavLst>
                                        <p:tav tm="0">
                                          <p:val>
                                            <p:strVal val="#ppt_x"/>
                                          </p:val>
                                        </p:tav>
                                        <p:tav tm="100000">
                                          <p:val>
                                            <p:strVal val="#ppt_x"/>
                                          </p:val>
                                        </p:tav>
                                      </p:tavLst>
                                    </p:anim>
                                    <p:anim calcmode="lin" valueType="num">
                                      <p:cBhvr additive="base">
                                        <p:cTn id="82" dur="500" fill="hold"/>
                                        <p:tgtEl>
                                          <p:spTgt spid="31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309"/>
                                        </p:tgtEl>
                                        <p:attrNameLst>
                                          <p:attrName>style.visibility</p:attrName>
                                        </p:attrNameLst>
                                      </p:cBhvr>
                                      <p:to>
                                        <p:strVal val="visible"/>
                                      </p:to>
                                    </p:set>
                                    <p:anim calcmode="lin" valueType="num">
                                      <p:cBhvr additive="base">
                                        <p:cTn id="87" dur="500" fill="hold"/>
                                        <p:tgtEl>
                                          <p:spTgt spid="309"/>
                                        </p:tgtEl>
                                        <p:attrNameLst>
                                          <p:attrName>ppt_x</p:attrName>
                                        </p:attrNameLst>
                                      </p:cBhvr>
                                      <p:tavLst>
                                        <p:tav tm="0">
                                          <p:val>
                                            <p:strVal val="#ppt_x"/>
                                          </p:val>
                                        </p:tav>
                                        <p:tav tm="100000">
                                          <p:val>
                                            <p:strVal val="#ppt_x"/>
                                          </p:val>
                                        </p:tav>
                                      </p:tavLst>
                                    </p:anim>
                                    <p:anim calcmode="lin" valueType="num">
                                      <p:cBhvr additive="base">
                                        <p:cTn id="88" dur="500" fill="hold"/>
                                        <p:tgtEl>
                                          <p:spTgt spid="309"/>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87"/>
                                        </p:tgtEl>
                                        <p:attrNameLst>
                                          <p:attrName>style.visibility</p:attrName>
                                        </p:attrNameLst>
                                      </p:cBhvr>
                                      <p:to>
                                        <p:strVal val="visible"/>
                                      </p:to>
                                    </p:set>
                                    <p:anim calcmode="lin" valueType="num">
                                      <p:cBhvr additive="base">
                                        <p:cTn id="91" dur="500" fill="hold"/>
                                        <p:tgtEl>
                                          <p:spTgt spid="287"/>
                                        </p:tgtEl>
                                        <p:attrNameLst>
                                          <p:attrName>ppt_x</p:attrName>
                                        </p:attrNameLst>
                                      </p:cBhvr>
                                      <p:tavLst>
                                        <p:tav tm="0">
                                          <p:val>
                                            <p:strVal val="#ppt_x"/>
                                          </p:val>
                                        </p:tav>
                                        <p:tav tm="100000">
                                          <p:val>
                                            <p:strVal val="#ppt_x"/>
                                          </p:val>
                                        </p:tav>
                                      </p:tavLst>
                                    </p:anim>
                                    <p:anim calcmode="lin" valueType="num">
                                      <p:cBhvr additive="base">
                                        <p:cTn id="92" dur="500" fill="hold"/>
                                        <p:tgtEl>
                                          <p:spTgt spid="287"/>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85"/>
                                        </p:tgtEl>
                                        <p:attrNameLst>
                                          <p:attrName>style.visibility</p:attrName>
                                        </p:attrNameLst>
                                      </p:cBhvr>
                                      <p:to>
                                        <p:strVal val="visible"/>
                                      </p:to>
                                    </p:set>
                                    <p:anim calcmode="lin" valueType="num">
                                      <p:cBhvr additive="base">
                                        <p:cTn id="95" dur="500" fill="hold"/>
                                        <p:tgtEl>
                                          <p:spTgt spid="285"/>
                                        </p:tgtEl>
                                        <p:attrNameLst>
                                          <p:attrName>ppt_x</p:attrName>
                                        </p:attrNameLst>
                                      </p:cBhvr>
                                      <p:tavLst>
                                        <p:tav tm="0">
                                          <p:val>
                                            <p:strVal val="#ppt_x"/>
                                          </p:val>
                                        </p:tav>
                                        <p:tav tm="100000">
                                          <p:val>
                                            <p:strVal val="#ppt_x"/>
                                          </p:val>
                                        </p:tav>
                                      </p:tavLst>
                                    </p:anim>
                                    <p:anim calcmode="lin" valueType="num">
                                      <p:cBhvr additive="base">
                                        <p:cTn id="96" dur="500" fill="hold"/>
                                        <p:tgtEl>
                                          <p:spTgt spid="285"/>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335"/>
                                        </p:tgtEl>
                                        <p:attrNameLst>
                                          <p:attrName>style.visibility</p:attrName>
                                        </p:attrNameLst>
                                      </p:cBhvr>
                                      <p:to>
                                        <p:strVal val="visible"/>
                                      </p:to>
                                    </p:set>
                                    <p:anim calcmode="lin" valueType="num">
                                      <p:cBhvr additive="base">
                                        <p:cTn id="99" dur="500" fill="hold"/>
                                        <p:tgtEl>
                                          <p:spTgt spid="335"/>
                                        </p:tgtEl>
                                        <p:attrNameLst>
                                          <p:attrName>ppt_x</p:attrName>
                                        </p:attrNameLst>
                                      </p:cBhvr>
                                      <p:tavLst>
                                        <p:tav tm="0">
                                          <p:val>
                                            <p:strVal val="#ppt_x"/>
                                          </p:val>
                                        </p:tav>
                                        <p:tav tm="100000">
                                          <p:val>
                                            <p:strVal val="#ppt_x"/>
                                          </p:val>
                                        </p:tav>
                                      </p:tavLst>
                                    </p:anim>
                                    <p:anim calcmode="lin" valueType="num">
                                      <p:cBhvr additive="base">
                                        <p:cTn id="100" dur="500" fill="hold"/>
                                        <p:tgtEl>
                                          <p:spTgt spid="33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nodeType="clickEffect">
                                  <p:stCondLst>
                                    <p:cond delay="0"/>
                                  </p:stCondLst>
                                  <p:childTnLst>
                                    <p:set>
                                      <p:cBhvr>
                                        <p:cTn id="104" dur="1" fill="hold">
                                          <p:stCondLst>
                                            <p:cond delay="0"/>
                                          </p:stCondLst>
                                        </p:cTn>
                                        <p:tgtEl>
                                          <p:spTgt spid="25"/>
                                        </p:tgtEl>
                                        <p:attrNameLst>
                                          <p:attrName>style.visibility</p:attrName>
                                        </p:attrNameLst>
                                      </p:cBhvr>
                                      <p:to>
                                        <p:strVal val="visible"/>
                                      </p:to>
                                    </p:set>
                                    <p:anim calcmode="lin" valueType="num">
                                      <p:cBhvr additive="base">
                                        <p:cTn id="105" dur="500" fill="hold"/>
                                        <p:tgtEl>
                                          <p:spTgt spid="25"/>
                                        </p:tgtEl>
                                        <p:attrNameLst>
                                          <p:attrName>ppt_x</p:attrName>
                                        </p:attrNameLst>
                                      </p:cBhvr>
                                      <p:tavLst>
                                        <p:tav tm="0">
                                          <p:val>
                                            <p:strVal val="#ppt_x"/>
                                          </p:val>
                                        </p:tav>
                                        <p:tav tm="100000">
                                          <p:val>
                                            <p:strVal val="#ppt_x"/>
                                          </p:val>
                                        </p:tav>
                                      </p:tavLst>
                                    </p:anim>
                                    <p:anim calcmode="lin" valueType="num">
                                      <p:cBhvr additive="base">
                                        <p:cTn id="106" dur="500" fill="hold"/>
                                        <p:tgtEl>
                                          <p:spTgt spid="25"/>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41"/>
                                        </p:tgtEl>
                                        <p:attrNameLst>
                                          <p:attrName>style.visibility</p:attrName>
                                        </p:attrNameLst>
                                      </p:cBhvr>
                                      <p:to>
                                        <p:strVal val="visible"/>
                                      </p:to>
                                    </p:set>
                                    <p:anim calcmode="lin" valueType="num">
                                      <p:cBhvr additive="base">
                                        <p:cTn id="109" dur="500" fill="hold"/>
                                        <p:tgtEl>
                                          <p:spTgt spid="41"/>
                                        </p:tgtEl>
                                        <p:attrNameLst>
                                          <p:attrName>ppt_x</p:attrName>
                                        </p:attrNameLst>
                                      </p:cBhvr>
                                      <p:tavLst>
                                        <p:tav tm="0">
                                          <p:val>
                                            <p:strVal val="#ppt_x"/>
                                          </p:val>
                                        </p:tav>
                                        <p:tav tm="100000">
                                          <p:val>
                                            <p:strVal val="#ppt_x"/>
                                          </p:val>
                                        </p:tav>
                                      </p:tavLst>
                                    </p:anim>
                                    <p:anim calcmode="lin" valueType="num">
                                      <p:cBhvr additive="base">
                                        <p:cTn id="110" dur="500" fill="hold"/>
                                        <p:tgtEl>
                                          <p:spTgt spid="41"/>
                                        </p:tgtEl>
                                        <p:attrNameLst>
                                          <p:attrName>ppt_y</p:attrName>
                                        </p:attrNameLst>
                                      </p:cBhvr>
                                      <p:tavLst>
                                        <p:tav tm="0">
                                          <p:val>
                                            <p:strVal val="1+#ppt_h/2"/>
                                          </p:val>
                                        </p:tav>
                                        <p:tav tm="100000">
                                          <p:val>
                                            <p:strVal val="#ppt_y"/>
                                          </p:val>
                                        </p:tav>
                                      </p:tavLst>
                                    </p:anim>
                                  </p:childTnLst>
                                </p:cTn>
                              </p:par>
                              <p:par>
                                <p:cTn id="111" presetID="2" presetClass="entr" presetSubtype="4" fill="hold" nodeType="withEffect">
                                  <p:stCondLst>
                                    <p:cond delay="0"/>
                                  </p:stCondLst>
                                  <p:childTnLst>
                                    <p:set>
                                      <p:cBhvr>
                                        <p:cTn id="112" dur="1" fill="hold">
                                          <p:stCondLst>
                                            <p:cond delay="0"/>
                                          </p:stCondLst>
                                        </p:cTn>
                                        <p:tgtEl>
                                          <p:spTgt spid="358"/>
                                        </p:tgtEl>
                                        <p:attrNameLst>
                                          <p:attrName>style.visibility</p:attrName>
                                        </p:attrNameLst>
                                      </p:cBhvr>
                                      <p:to>
                                        <p:strVal val="visible"/>
                                      </p:to>
                                    </p:set>
                                    <p:anim calcmode="lin" valueType="num">
                                      <p:cBhvr additive="base">
                                        <p:cTn id="113" dur="500" fill="hold"/>
                                        <p:tgtEl>
                                          <p:spTgt spid="358"/>
                                        </p:tgtEl>
                                        <p:attrNameLst>
                                          <p:attrName>ppt_x</p:attrName>
                                        </p:attrNameLst>
                                      </p:cBhvr>
                                      <p:tavLst>
                                        <p:tav tm="0">
                                          <p:val>
                                            <p:strVal val="#ppt_x"/>
                                          </p:val>
                                        </p:tav>
                                        <p:tav tm="100000">
                                          <p:val>
                                            <p:strVal val="#ppt_x"/>
                                          </p:val>
                                        </p:tav>
                                      </p:tavLst>
                                    </p:anim>
                                    <p:anim calcmode="lin" valueType="num">
                                      <p:cBhvr additive="base">
                                        <p:cTn id="114" dur="500" fill="hold"/>
                                        <p:tgtEl>
                                          <p:spTgt spid="358"/>
                                        </p:tgtEl>
                                        <p:attrNameLst>
                                          <p:attrName>ppt_y</p:attrName>
                                        </p:attrNameLst>
                                      </p:cBhvr>
                                      <p:tavLst>
                                        <p:tav tm="0">
                                          <p:val>
                                            <p:strVal val="1+#ppt_h/2"/>
                                          </p:val>
                                        </p:tav>
                                        <p:tav tm="100000">
                                          <p:val>
                                            <p:strVal val="#ppt_y"/>
                                          </p:val>
                                        </p:tav>
                                      </p:tavLst>
                                    </p:anim>
                                  </p:childTnLst>
                                </p:cTn>
                              </p:par>
                              <p:par>
                                <p:cTn id="115" presetID="2" presetClass="entr" presetSubtype="4" fill="hold" grpId="0" nodeType="withEffect">
                                  <p:stCondLst>
                                    <p:cond delay="0"/>
                                  </p:stCondLst>
                                  <p:childTnLst>
                                    <p:set>
                                      <p:cBhvr>
                                        <p:cTn id="116" dur="1" fill="hold">
                                          <p:stCondLst>
                                            <p:cond delay="0"/>
                                          </p:stCondLst>
                                        </p:cTn>
                                        <p:tgtEl>
                                          <p:spTgt spid="360"/>
                                        </p:tgtEl>
                                        <p:attrNameLst>
                                          <p:attrName>style.visibility</p:attrName>
                                        </p:attrNameLst>
                                      </p:cBhvr>
                                      <p:to>
                                        <p:strVal val="visible"/>
                                      </p:to>
                                    </p:set>
                                    <p:anim calcmode="lin" valueType="num">
                                      <p:cBhvr additive="base">
                                        <p:cTn id="117" dur="500" fill="hold"/>
                                        <p:tgtEl>
                                          <p:spTgt spid="360"/>
                                        </p:tgtEl>
                                        <p:attrNameLst>
                                          <p:attrName>ppt_x</p:attrName>
                                        </p:attrNameLst>
                                      </p:cBhvr>
                                      <p:tavLst>
                                        <p:tav tm="0">
                                          <p:val>
                                            <p:strVal val="#ppt_x"/>
                                          </p:val>
                                        </p:tav>
                                        <p:tav tm="100000">
                                          <p:val>
                                            <p:strVal val="#ppt_x"/>
                                          </p:val>
                                        </p:tav>
                                      </p:tavLst>
                                    </p:anim>
                                    <p:anim calcmode="lin" valueType="num">
                                      <p:cBhvr additive="base">
                                        <p:cTn id="118" dur="500" fill="hold"/>
                                        <p:tgtEl>
                                          <p:spTgt spid="360"/>
                                        </p:tgtEl>
                                        <p:attrNameLst>
                                          <p:attrName>ppt_y</p:attrName>
                                        </p:attrNameLst>
                                      </p:cBhvr>
                                      <p:tavLst>
                                        <p:tav tm="0">
                                          <p:val>
                                            <p:strVal val="1+#ppt_h/2"/>
                                          </p:val>
                                        </p:tav>
                                        <p:tav tm="100000">
                                          <p:val>
                                            <p:strVal val="#ppt_y"/>
                                          </p:val>
                                        </p:tav>
                                      </p:tavLst>
                                    </p:anim>
                                  </p:childTnLst>
                                </p:cTn>
                              </p:par>
                            </p:childTnLst>
                          </p:cTn>
                        </p:par>
                        <p:par>
                          <p:cTn id="119" fill="hold">
                            <p:stCondLst>
                              <p:cond delay="500"/>
                            </p:stCondLst>
                            <p:childTnLst>
                              <p:par>
                                <p:cTn id="120" presetID="1" presetClass="entr" presetSubtype="0" fill="hold" grpId="0" nodeType="afterEffect">
                                  <p:stCondLst>
                                    <p:cond delay="0"/>
                                  </p:stCondLst>
                                  <p:childTnLst>
                                    <p:set>
                                      <p:cBhvr>
                                        <p:cTn id="121" dur="1" fill="hold">
                                          <p:stCondLst>
                                            <p:cond delay="0"/>
                                          </p:stCondLst>
                                        </p:cTn>
                                        <p:tgtEl>
                                          <p:spTgt spid="3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 grpId="0"/>
      <p:bldP spid="250" grpId="0"/>
      <p:bldP spid="323" grpId="0"/>
      <p:bldP spid="152" grpId="0"/>
      <p:bldP spid="279" grpId="0"/>
      <p:bldP spid="285" grpId="0"/>
      <p:bldP spid="311" grpId="0"/>
      <p:bldP spid="353" grpId="0"/>
      <p:bldP spid="3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15A8098-9A45-4C86-8416-318D7C98B5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688" y="933312"/>
            <a:ext cx="6908371" cy="52450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p:txBody>
          <a:bodyPr>
            <a:normAutofit/>
          </a:bodyPr>
          <a:lstStyle/>
          <a:p>
            <a:r>
              <a:rPr lang="nb-NO" dirty="0"/>
              <a:t>SALES IS KING! </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31850" y="2092271"/>
            <a:ext cx="7778416" cy="37240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Companies that implement a structured sales process</a:t>
            </a:r>
            <a:b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b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increase revenue,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performance and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chemeClr val="bg1"/>
                </a:solidFill>
                <a:effectLst/>
                <a:uLnTx/>
                <a:uFillTx/>
                <a:latin typeface="Arial" panose="020B0604020202020204"/>
                <a:ea typeface="+mn-ea"/>
                <a:cs typeface="+mn-cs"/>
              </a:rPr>
              <a:t>forecasting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Arial" panose="020B0604020202020204"/>
              <a:ea typeface="+mn-ea"/>
              <a:cs typeface="+mn-cs"/>
            </a:endParaRPr>
          </a:p>
        </p:txBody>
      </p:sp>
    </p:spTree>
    <p:extLst>
      <p:ext uri="{BB962C8B-B14F-4D97-AF65-F5344CB8AC3E}">
        <p14:creationId xmlns:p14="http://schemas.microsoft.com/office/powerpoint/2010/main" val="766446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Gruppe 116">
            <a:extLst>
              <a:ext uri="{FF2B5EF4-FFF2-40B4-BE49-F238E27FC236}">
                <a16:creationId xmlns:a16="http://schemas.microsoft.com/office/drawing/2014/main" id="{556A7419-D156-4142-8517-619554F7803B}"/>
              </a:ext>
            </a:extLst>
          </p:cNvPr>
          <p:cNvGrpSpPr/>
          <p:nvPr/>
        </p:nvGrpSpPr>
        <p:grpSpPr>
          <a:xfrm>
            <a:off x="445757" y="1920439"/>
            <a:ext cx="3402374" cy="2799849"/>
            <a:chOff x="445757" y="1920439"/>
            <a:chExt cx="3402374" cy="2799849"/>
          </a:xfrm>
        </p:grpSpPr>
        <p:grpSp>
          <p:nvGrpSpPr>
            <p:cNvPr id="114" name="Gruppe 113">
              <a:extLst>
                <a:ext uri="{FF2B5EF4-FFF2-40B4-BE49-F238E27FC236}">
                  <a16:creationId xmlns:a16="http://schemas.microsoft.com/office/drawing/2014/main" id="{364A188A-FD94-402E-98C3-48BD7315D26A}"/>
                </a:ext>
              </a:extLst>
            </p:cNvPr>
            <p:cNvGrpSpPr/>
            <p:nvPr/>
          </p:nvGrpSpPr>
          <p:grpSpPr>
            <a:xfrm>
              <a:off x="445757" y="1920439"/>
              <a:ext cx="3402374" cy="2799849"/>
              <a:chOff x="445757" y="1920439"/>
              <a:chExt cx="3402374" cy="2799849"/>
            </a:xfrm>
          </p:grpSpPr>
          <p:grpSp>
            <p:nvGrpSpPr>
              <p:cNvPr id="2" name="Group 1">
                <a:extLst>
                  <a:ext uri="{FF2B5EF4-FFF2-40B4-BE49-F238E27FC236}">
                    <a16:creationId xmlns:a16="http://schemas.microsoft.com/office/drawing/2014/main" id="{A3850034-0249-4EB0-A06B-EEF341871B29}"/>
                  </a:ext>
                </a:extLst>
              </p:cNvPr>
              <p:cNvGrpSpPr>
                <a:grpSpLocks noChangeAspect="1"/>
              </p:cNvGrpSpPr>
              <p:nvPr/>
            </p:nvGrpSpPr>
            <p:grpSpPr>
              <a:xfrm>
                <a:off x="445757" y="2302238"/>
                <a:ext cx="3402374" cy="2418050"/>
                <a:chOff x="1135063" y="1903473"/>
                <a:chExt cx="4453860" cy="3150599"/>
              </a:xfrm>
            </p:grpSpPr>
            <p:grpSp>
              <p:nvGrpSpPr>
                <p:cNvPr id="4" name="Gruppe 24">
                  <a:extLst>
                    <a:ext uri="{FF2B5EF4-FFF2-40B4-BE49-F238E27FC236}">
                      <a16:creationId xmlns:a16="http://schemas.microsoft.com/office/drawing/2014/main" id="{DBB697CC-4735-488A-8896-F769C91D71DB}"/>
                    </a:ext>
                  </a:extLst>
                </p:cNvPr>
                <p:cNvGrpSpPr>
                  <a:grpSpLocks noChangeAspect="1"/>
                </p:cNvGrpSpPr>
                <p:nvPr/>
              </p:nvGrpSpPr>
              <p:grpSpPr>
                <a:xfrm>
                  <a:off x="1135063" y="1903473"/>
                  <a:ext cx="4453860" cy="3150599"/>
                  <a:chOff x="4126517" y="3495723"/>
                  <a:chExt cx="3352800" cy="2371725"/>
                </a:xfrm>
              </p:grpSpPr>
              <p:grpSp>
                <p:nvGrpSpPr>
                  <p:cNvPr id="5" name="Gruppe 120">
                    <a:extLst>
                      <a:ext uri="{FF2B5EF4-FFF2-40B4-BE49-F238E27FC236}">
                        <a16:creationId xmlns:a16="http://schemas.microsoft.com/office/drawing/2014/main" id="{5A50D8A7-D589-4911-80B6-C411B31CBA82}"/>
                      </a:ext>
                    </a:extLst>
                  </p:cNvPr>
                  <p:cNvGrpSpPr/>
                  <p:nvPr/>
                </p:nvGrpSpPr>
                <p:grpSpPr>
                  <a:xfrm>
                    <a:off x="4126517" y="3495723"/>
                    <a:ext cx="3352800" cy="2371725"/>
                    <a:chOff x="1333500" y="2085975"/>
                    <a:chExt cx="3352800" cy="2371725"/>
                  </a:xfrm>
                </p:grpSpPr>
                <p:sp>
                  <p:nvSpPr>
                    <p:cNvPr id="21" name="Rektangel 121">
                      <a:extLst>
                        <a:ext uri="{FF2B5EF4-FFF2-40B4-BE49-F238E27FC236}">
                          <a16:creationId xmlns:a16="http://schemas.microsoft.com/office/drawing/2014/main" id="{06D84F23-8385-4243-A455-7FA3A91661D5}"/>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2" name="Rektangel 122">
                      <a:extLst>
                        <a:ext uri="{FF2B5EF4-FFF2-40B4-BE49-F238E27FC236}">
                          <a16:creationId xmlns:a16="http://schemas.microsoft.com/office/drawing/2014/main" id="{1345958A-9D79-43F0-A2D5-5C5C679B507B}"/>
                        </a:ext>
                      </a:extLst>
                    </p:cNvPr>
                    <p:cNvSpPr/>
                    <p:nvPr/>
                  </p:nvSpPr>
                  <p:spPr>
                    <a:xfrm>
                      <a:off x="1457325" y="218122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Salg</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3" name="Ellipse 139">
                      <a:extLst>
                        <a:ext uri="{FF2B5EF4-FFF2-40B4-BE49-F238E27FC236}">
                          <a16:creationId xmlns:a16="http://schemas.microsoft.com/office/drawing/2014/main" id="{3ECC3A66-2AFF-42CC-9A03-A34CDF2DEFEB}"/>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24" name="Rett linje 124">
                      <a:extLst>
                        <a:ext uri="{FF2B5EF4-FFF2-40B4-BE49-F238E27FC236}">
                          <a16:creationId xmlns:a16="http://schemas.microsoft.com/office/drawing/2014/main" id="{5260A99A-21D1-48FA-89F1-BE3565A235DD}"/>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25" name="Gruppe 131">
                      <a:extLst>
                        <a:ext uri="{FF2B5EF4-FFF2-40B4-BE49-F238E27FC236}">
                          <a16:creationId xmlns:a16="http://schemas.microsoft.com/office/drawing/2014/main" id="{6337B43D-B13F-4FD1-A9D3-83727F3BE8EF}"/>
                        </a:ext>
                      </a:extLst>
                    </p:cNvPr>
                    <p:cNvGrpSpPr/>
                    <p:nvPr/>
                  </p:nvGrpSpPr>
                  <p:grpSpPr>
                    <a:xfrm>
                      <a:off x="4376737" y="2278856"/>
                      <a:ext cx="171450" cy="78581"/>
                      <a:chOff x="3910012" y="2269331"/>
                      <a:chExt cx="171450" cy="78581"/>
                    </a:xfrm>
                  </p:grpSpPr>
                  <p:cxnSp>
                    <p:nvCxnSpPr>
                      <p:cNvPr id="27" name="Rett linje 136">
                        <a:extLst>
                          <a:ext uri="{FF2B5EF4-FFF2-40B4-BE49-F238E27FC236}">
                            <a16:creationId xmlns:a16="http://schemas.microsoft.com/office/drawing/2014/main" id="{12849DEC-BFC6-4C24-AC23-26173B3252E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37">
                        <a:extLst>
                          <a:ext uri="{FF2B5EF4-FFF2-40B4-BE49-F238E27FC236}">
                            <a16:creationId xmlns:a16="http://schemas.microsoft.com/office/drawing/2014/main" id="{DEF03B45-E763-4CD0-8126-BD307E673A50}"/>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9" name="Rett linje 138">
                        <a:extLst>
                          <a:ext uri="{FF2B5EF4-FFF2-40B4-BE49-F238E27FC236}">
                            <a16:creationId xmlns:a16="http://schemas.microsoft.com/office/drawing/2014/main" id="{68E6D1DA-178E-49E3-8E45-DFA8DB21297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 name="Grafikk 132" descr="Stjerne kontur">
                      <a:extLst>
                        <a:ext uri="{FF2B5EF4-FFF2-40B4-BE49-F238E27FC236}">
                          <a16:creationId xmlns:a16="http://schemas.microsoft.com/office/drawing/2014/main" id="{AFFDED82-E2EC-488A-B293-9B9F1B571A3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4126473" y="2527812"/>
                      <a:ext cx="407712" cy="407712"/>
                    </a:xfrm>
                    <a:prstGeom prst="rect">
                      <a:avLst/>
                    </a:prstGeom>
                  </p:spPr>
                </p:pic>
              </p:grpSp>
              <p:pic>
                <p:nvPicPr>
                  <p:cNvPr id="6" name="Grafikk 14" descr="Dollar med heldekkende fyll">
                    <a:extLst>
                      <a:ext uri="{FF2B5EF4-FFF2-40B4-BE49-F238E27FC236}">
                        <a16:creationId xmlns:a16="http://schemas.microsoft.com/office/drawing/2014/main" id="{3514C69D-1623-463C-90B1-0BC1E9D022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333022" y="3962863"/>
                    <a:ext cx="666749" cy="666749"/>
                  </a:xfrm>
                  <a:prstGeom prst="rect">
                    <a:avLst/>
                  </a:prstGeom>
                </p:spPr>
              </p:pic>
              <p:sp>
                <p:nvSpPr>
                  <p:cNvPr id="7" name="Rektangel: avrundede hjørner 141">
                    <a:extLst>
                      <a:ext uri="{FF2B5EF4-FFF2-40B4-BE49-F238E27FC236}">
                        <a16:creationId xmlns:a16="http://schemas.microsoft.com/office/drawing/2014/main" id="{DEFC0564-9FD4-49FC-A695-FD66DE351EAF}"/>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8" name="Rett linje 142">
                    <a:extLst>
                      <a:ext uri="{FF2B5EF4-FFF2-40B4-BE49-F238E27FC236}">
                        <a16:creationId xmlns:a16="http://schemas.microsoft.com/office/drawing/2014/main" id="{F1014DB6-21CA-4F6B-93E0-569BFBC48D3F}"/>
                      </a:ext>
                    </a:extLst>
                  </p:cNvPr>
                  <p:cNvCxnSpPr>
                    <a:cxnSpLocks/>
                  </p:cNvCxnSpPr>
                  <p:nvPr/>
                </p:nvCxnSpPr>
                <p:spPr>
                  <a:xfrm flipV="1">
                    <a:off x="4250342" y="4833949"/>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9" name="Rett linje 143">
                    <a:extLst>
                      <a:ext uri="{FF2B5EF4-FFF2-40B4-BE49-F238E27FC236}">
                        <a16:creationId xmlns:a16="http://schemas.microsoft.com/office/drawing/2014/main" id="{BB65CE6C-47CC-486F-AFFD-413871937F9C}"/>
                      </a:ext>
                    </a:extLst>
                  </p:cNvPr>
                  <p:cNvCxnSpPr>
                    <a:cxnSpLocks/>
                  </p:cNvCxnSpPr>
                  <p:nvPr/>
                </p:nvCxnSpPr>
                <p:spPr>
                  <a:xfrm>
                    <a:off x="446172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ett linje 150">
                    <a:extLst>
                      <a:ext uri="{FF2B5EF4-FFF2-40B4-BE49-F238E27FC236}">
                        <a16:creationId xmlns:a16="http://schemas.microsoft.com/office/drawing/2014/main" id="{0855CB95-3525-4E81-80DF-30A28BBEB756}"/>
                      </a:ext>
                    </a:extLst>
                  </p:cNvPr>
                  <p:cNvCxnSpPr>
                    <a:cxnSpLocks/>
                  </p:cNvCxnSpPr>
                  <p:nvPr/>
                </p:nvCxnSpPr>
                <p:spPr>
                  <a:xfrm>
                    <a:off x="4461729" y="552123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Rett linje 151">
                    <a:extLst>
                      <a:ext uri="{FF2B5EF4-FFF2-40B4-BE49-F238E27FC236}">
                        <a16:creationId xmlns:a16="http://schemas.microsoft.com/office/drawing/2014/main" id="{255792A6-CB47-4CA4-9B7D-45835CAD8384}"/>
                      </a:ext>
                    </a:extLst>
                  </p:cNvPr>
                  <p:cNvCxnSpPr>
                    <a:cxnSpLocks/>
                  </p:cNvCxnSpPr>
                  <p:nvPr/>
                </p:nvCxnSpPr>
                <p:spPr>
                  <a:xfrm>
                    <a:off x="5395209" y="563317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52">
                    <a:extLst>
                      <a:ext uri="{FF2B5EF4-FFF2-40B4-BE49-F238E27FC236}">
                        <a16:creationId xmlns:a16="http://schemas.microsoft.com/office/drawing/2014/main" id="{5A79D9D2-885E-4CAB-92E6-4D1CA4760FD8}"/>
                      </a:ext>
                    </a:extLst>
                  </p:cNvPr>
                  <p:cNvCxnSpPr>
                    <a:cxnSpLocks/>
                  </p:cNvCxnSpPr>
                  <p:nvPr/>
                </p:nvCxnSpPr>
                <p:spPr>
                  <a:xfrm>
                    <a:off x="5395209" y="5526856"/>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53">
                    <a:extLst>
                      <a:ext uri="{FF2B5EF4-FFF2-40B4-BE49-F238E27FC236}">
                        <a16:creationId xmlns:a16="http://schemas.microsoft.com/office/drawing/2014/main" id="{BC9DA6C3-BD68-4ABA-A01E-0B02E463778D}"/>
                      </a:ext>
                    </a:extLst>
                  </p:cNvPr>
                  <p:cNvCxnSpPr>
                    <a:cxnSpLocks/>
                  </p:cNvCxnSpPr>
                  <p:nvPr/>
                </p:nvCxnSpPr>
                <p:spPr>
                  <a:xfrm>
                    <a:off x="6306715" y="5526856"/>
                    <a:ext cx="67511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Rett linje 154">
                    <a:extLst>
                      <a:ext uri="{FF2B5EF4-FFF2-40B4-BE49-F238E27FC236}">
                        <a16:creationId xmlns:a16="http://schemas.microsoft.com/office/drawing/2014/main" id="{C30B5360-1594-45F2-9AA7-F546AEB2AFEE}"/>
                      </a:ext>
                    </a:extLst>
                  </p:cNvPr>
                  <p:cNvCxnSpPr>
                    <a:cxnSpLocks/>
                  </p:cNvCxnSpPr>
                  <p:nvPr/>
                </p:nvCxnSpPr>
                <p:spPr>
                  <a:xfrm>
                    <a:off x="6306715" y="5633176"/>
                    <a:ext cx="43337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5" name="Pil: vinkeltegn 23">
                    <a:extLst>
                      <a:ext uri="{FF2B5EF4-FFF2-40B4-BE49-F238E27FC236}">
                        <a16:creationId xmlns:a16="http://schemas.microsoft.com/office/drawing/2014/main" id="{5E8FDFD0-DC9A-4A3E-8A0D-C418AB96B1F9}"/>
                      </a:ext>
                    </a:extLst>
                  </p:cNvPr>
                  <p:cNvSpPr/>
                  <p:nvPr/>
                </p:nvSpPr>
                <p:spPr>
                  <a:xfrm>
                    <a:off x="4333022" y="4918337"/>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6" name="Pil: vinkeltegn 157">
                    <a:extLst>
                      <a:ext uri="{FF2B5EF4-FFF2-40B4-BE49-F238E27FC236}">
                        <a16:creationId xmlns:a16="http://schemas.microsoft.com/office/drawing/2014/main" id="{EBD87141-67BE-48FD-90B0-D0ABA8405573}"/>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7" name="Pil: vinkeltegn 158">
                    <a:extLst>
                      <a:ext uri="{FF2B5EF4-FFF2-40B4-BE49-F238E27FC236}">
                        <a16:creationId xmlns:a16="http://schemas.microsoft.com/office/drawing/2014/main" id="{3AC7E1A7-1F48-4DB1-AD96-0F2D3ACBFAA4}"/>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8" name="Pil: vinkeltegn 160">
                    <a:extLst>
                      <a:ext uri="{FF2B5EF4-FFF2-40B4-BE49-F238E27FC236}">
                        <a16:creationId xmlns:a16="http://schemas.microsoft.com/office/drawing/2014/main" id="{D6DB54C7-FD39-4A1A-AF6B-250B0D98D972}"/>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19" name="Rett linje 161">
                    <a:extLst>
                      <a:ext uri="{FF2B5EF4-FFF2-40B4-BE49-F238E27FC236}">
                        <a16:creationId xmlns:a16="http://schemas.microsoft.com/office/drawing/2014/main" id="{491F5F58-3192-4110-9B35-67337D7A49C5}"/>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 name="Rett linje 162">
                    <a:extLst>
                      <a:ext uri="{FF2B5EF4-FFF2-40B4-BE49-F238E27FC236}">
                        <a16:creationId xmlns:a16="http://schemas.microsoft.com/office/drawing/2014/main" id="{0474B2C8-75E7-4179-BF6A-3349F197EB51}"/>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30" name="Grafikk 11" descr="Sjekkboks avmerket med heldekkende fyll">
                  <a:extLst>
                    <a:ext uri="{FF2B5EF4-FFF2-40B4-BE49-F238E27FC236}">
                      <a16:creationId xmlns:a16="http://schemas.microsoft.com/office/drawing/2014/main" id="{BB27CA41-F8CF-4D4D-A5BC-90D19CA37C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50051" y="3793273"/>
                  <a:ext cx="452051" cy="452051"/>
                </a:xfrm>
                <a:prstGeom prst="rect">
                  <a:avLst/>
                </a:prstGeom>
              </p:spPr>
            </p:pic>
            <p:sp>
              <p:nvSpPr>
                <p:cNvPr id="31" name="Pil: vinkeltegn 160">
                  <a:extLst>
                    <a:ext uri="{FF2B5EF4-FFF2-40B4-BE49-F238E27FC236}">
                      <a16:creationId xmlns:a16="http://schemas.microsoft.com/office/drawing/2014/main" id="{3AC8F38A-5E75-4969-83D4-5C6BBC68F25B}"/>
                    </a:ext>
                  </a:extLst>
                </p:cNvPr>
                <p:cNvSpPr/>
                <p:nvPr/>
              </p:nvSpPr>
              <p:spPr>
                <a:xfrm>
                  <a:off x="4203714" y="3811345"/>
                  <a:ext cx="760748" cy="38218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pic>
            <p:nvPicPr>
              <p:cNvPr id="151" name="Graphic 150" descr="Arrow: Rotate right with solid fill">
                <a:extLst>
                  <a:ext uri="{FF2B5EF4-FFF2-40B4-BE49-F238E27FC236}">
                    <a16:creationId xmlns:a16="http://schemas.microsoft.com/office/drawing/2014/main" id="{4EEE5B83-ADE7-4C8E-89B3-2E15B8336A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76330" y="1920439"/>
                <a:ext cx="387309" cy="387309"/>
              </a:xfrm>
              <a:prstGeom prst="rect">
                <a:avLst/>
              </a:prstGeom>
            </p:spPr>
          </p:pic>
          <p:sp>
            <p:nvSpPr>
              <p:cNvPr id="160" name="TekstSylinder 48">
                <a:extLst>
                  <a:ext uri="{FF2B5EF4-FFF2-40B4-BE49-F238E27FC236}">
                    <a16:creationId xmlns:a16="http://schemas.microsoft.com/office/drawing/2014/main" id="{E024756C-AD42-49AC-9952-BAD3355F7D29}"/>
                  </a:ext>
                </a:extLst>
              </p:cNvPr>
              <p:cNvSpPr txBox="1"/>
              <p:nvPr/>
            </p:nvSpPr>
            <p:spPr>
              <a:xfrm>
                <a:off x="752425" y="1920736"/>
                <a:ext cx="28335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rPr>
                  <a:t>Sales opportunity registered</a:t>
                </a:r>
              </a:p>
            </p:txBody>
          </p:sp>
        </p:grpSp>
        <p:sp>
          <p:nvSpPr>
            <p:cNvPr id="194" name="TextBox 51">
              <a:extLst>
                <a:ext uri="{FF2B5EF4-FFF2-40B4-BE49-F238E27FC236}">
                  <a16:creationId xmlns:a16="http://schemas.microsoft.com/office/drawing/2014/main" id="{CCB24E64-734F-4562-A1A6-96D8DE3EC3F2}"/>
                </a:ext>
              </a:extLst>
            </p:cNvPr>
            <p:cNvSpPr txBox="1"/>
            <p:nvPr/>
          </p:nvSpPr>
          <p:spPr>
            <a:xfrm>
              <a:off x="735413" y="378379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95" name="TextBox 103">
              <a:extLst>
                <a:ext uri="{FF2B5EF4-FFF2-40B4-BE49-F238E27FC236}">
                  <a16:creationId xmlns:a16="http://schemas.microsoft.com/office/drawing/2014/main" id="{B0D1AB3E-9275-4967-9BEF-F9003208502D}"/>
                </a:ext>
              </a:extLst>
            </p:cNvPr>
            <p:cNvSpPr txBox="1"/>
            <p:nvPr/>
          </p:nvSpPr>
          <p:spPr>
            <a:xfrm>
              <a:off x="1280303" y="3791501"/>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96" name="TextBox 104">
              <a:extLst>
                <a:ext uri="{FF2B5EF4-FFF2-40B4-BE49-F238E27FC236}">
                  <a16:creationId xmlns:a16="http://schemas.microsoft.com/office/drawing/2014/main" id="{E71A08B3-9D28-4ACC-AB92-96CEE675B732}"/>
                </a:ext>
              </a:extLst>
            </p:cNvPr>
            <p:cNvSpPr txBox="1"/>
            <p:nvPr/>
          </p:nvSpPr>
          <p:spPr>
            <a:xfrm>
              <a:off x="1814646" y="3785926"/>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200" name="TextBox 104">
              <a:extLst>
                <a:ext uri="{FF2B5EF4-FFF2-40B4-BE49-F238E27FC236}">
                  <a16:creationId xmlns:a16="http://schemas.microsoft.com/office/drawing/2014/main" id="{72DE0525-C81C-4D3F-8B5E-839A5A93AF02}"/>
                </a:ext>
              </a:extLst>
            </p:cNvPr>
            <p:cNvSpPr txBox="1"/>
            <p:nvPr/>
          </p:nvSpPr>
          <p:spPr>
            <a:xfrm>
              <a:off x="2370760" y="3778398"/>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sp>
          <p:nvSpPr>
            <p:cNvPr id="201" name="TextBox 104">
              <a:extLst>
                <a:ext uri="{FF2B5EF4-FFF2-40B4-BE49-F238E27FC236}">
                  <a16:creationId xmlns:a16="http://schemas.microsoft.com/office/drawing/2014/main" id="{C330BAD0-0082-4EA7-B187-D4675869FCCA}"/>
                </a:ext>
              </a:extLst>
            </p:cNvPr>
            <p:cNvSpPr txBox="1"/>
            <p:nvPr/>
          </p:nvSpPr>
          <p:spPr>
            <a:xfrm>
              <a:off x="2885116" y="3803110"/>
              <a:ext cx="484477" cy="26161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99%</a:t>
              </a:r>
            </a:p>
          </p:txBody>
        </p:sp>
      </p:grpSp>
      <p:sp>
        <p:nvSpPr>
          <p:cNvPr id="148" name="Rektangel 147">
            <a:extLst>
              <a:ext uri="{FF2B5EF4-FFF2-40B4-BE49-F238E27FC236}">
                <a16:creationId xmlns:a16="http://schemas.microsoft.com/office/drawing/2014/main" id="{DFE81D15-40BB-4A0B-A64D-4D365B953665}"/>
              </a:ext>
            </a:extLst>
          </p:cNvPr>
          <p:cNvSpPr/>
          <p:nvPr/>
        </p:nvSpPr>
        <p:spPr>
          <a:xfrm>
            <a:off x="254122" y="6331995"/>
            <a:ext cx="148843" cy="148856"/>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TekstSylinder 48">
            <a:extLst>
              <a:ext uri="{FF2B5EF4-FFF2-40B4-BE49-F238E27FC236}">
                <a16:creationId xmlns:a16="http://schemas.microsoft.com/office/drawing/2014/main" id="{D4A9A8E8-016C-4F4F-AC57-B657582E06D2}"/>
              </a:ext>
            </a:extLst>
          </p:cNvPr>
          <p:cNvSpPr txBox="1"/>
          <p:nvPr/>
        </p:nvSpPr>
        <p:spPr>
          <a:xfrm>
            <a:off x="392820" y="628625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0" name="Rektangel 149">
            <a:extLst>
              <a:ext uri="{FF2B5EF4-FFF2-40B4-BE49-F238E27FC236}">
                <a16:creationId xmlns:a16="http://schemas.microsoft.com/office/drawing/2014/main" id="{1CFEDF05-E0E0-4232-B41B-D25055EA2055}"/>
              </a:ext>
            </a:extLst>
          </p:cNvPr>
          <p:cNvSpPr/>
          <p:nvPr/>
        </p:nvSpPr>
        <p:spPr>
          <a:xfrm>
            <a:off x="254122" y="6572339"/>
            <a:ext cx="148843" cy="148856"/>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TekstSylinder 48">
            <a:extLst>
              <a:ext uri="{FF2B5EF4-FFF2-40B4-BE49-F238E27FC236}">
                <a16:creationId xmlns:a16="http://schemas.microsoft.com/office/drawing/2014/main" id="{0BA6C971-F2F9-4E3D-9045-7C6DF6E1D948}"/>
              </a:ext>
            </a:extLst>
          </p:cNvPr>
          <p:cNvSpPr txBox="1"/>
          <p:nvPr/>
        </p:nvSpPr>
        <p:spPr>
          <a:xfrm>
            <a:off x="360137" y="6547861"/>
            <a:ext cx="149198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Sales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03" name="TekstSylinder 48">
            <a:extLst>
              <a:ext uri="{FF2B5EF4-FFF2-40B4-BE49-F238E27FC236}">
                <a16:creationId xmlns:a16="http://schemas.microsoft.com/office/drawing/2014/main" id="{1DB904B5-F3E9-4285-90D4-4E7F9A29E35A}"/>
              </a:ext>
            </a:extLst>
          </p:cNvPr>
          <p:cNvSpPr txBox="1"/>
          <p:nvPr/>
        </p:nvSpPr>
        <p:spPr>
          <a:xfrm>
            <a:off x="2697483" y="5164381"/>
            <a:ext cx="181005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Salgs </a:t>
            </a:r>
            <a:r>
              <a:rPr kumimoji="0" lang="nb-NO" sz="1400" b="0" i="0" u="none" strike="noStrike" kern="1200" cap="none" spc="0" normalizeH="0" baseline="0" noProof="0" dirty="0" err="1">
                <a:ln>
                  <a:noFill/>
                </a:ln>
                <a:solidFill>
                  <a:srgbClr val="2B2929"/>
                </a:solidFill>
                <a:effectLst/>
                <a:uLnTx/>
                <a:uFillTx/>
                <a:latin typeface="Arial" panose="020B0604020202020204"/>
                <a:ea typeface="+mn-ea"/>
                <a:cs typeface="+mn-cs"/>
              </a:rPr>
              <a:t>process</a:t>
            </a:r>
            <a:endPar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(Guide)</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111" name="Group 110">
            <a:extLst>
              <a:ext uri="{FF2B5EF4-FFF2-40B4-BE49-F238E27FC236}">
                <a16:creationId xmlns:a16="http://schemas.microsoft.com/office/drawing/2014/main" id="{383D6A07-1023-4DDA-A397-F4088E70B5FF}"/>
              </a:ext>
            </a:extLst>
          </p:cNvPr>
          <p:cNvGrpSpPr>
            <a:grpSpLocks noChangeAspect="1"/>
          </p:cNvGrpSpPr>
          <p:nvPr/>
        </p:nvGrpSpPr>
        <p:grpSpPr>
          <a:xfrm>
            <a:off x="2212696" y="3526555"/>
            <a:ext cx="2978511" cy="1605361"/>
            <a:chOff x="6460044" y="1664258"/>
            <a:chExt cx="4569347" cy="2498777"/>
          </a:xfrm>
        </p:grpSpPr>
        <p:sp>
          <p:nvSpPr>
            <p:cNvPr id="60" name="TekstSylinder 48">
              <a:extLst>
                <a:ext uri="{FF2B5EF4-FFF2-40B4-BE49-F238E27FC236}">
                  <a16:creationId xmlns:a16="http://schemas.microsoft.com/office/drawing/2014/main" id="{EF8F9E79-E63E-4335-8686-17E607943D2A}"/>
                </a:ext>
              </a:extLst>
            </p:cNvPr>
            <p:cNvSpPr txBox="1"/>
            <p:nvPr/>
          </p:nvSpPr>
          <p:spPr>
            <a:xfrm>
              <a:off x="7432649" y="219079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Tilbud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0" name="Group 49">
              <a:extLst>
                <a:ext uri="{FF2B5EF4-FFF2-40B4-BE49-F238E27FC236}">
                  <a16:creationId xmlns:a16="http://schemas.microsoft.com/office/drawing/2014/main" id="{7363E249-CD99-4E22-8150-10B1A918C823}"/>
                </a:ext>
              </a:extLst>
            </p:cNvPr>
            <p:cNvGrpSpPr/>
            <p:nvPr/>
          </p:nvGrpSpPr>
          <p:grpSpPr>
            <a:xfrm>
              <a:off x="6460044" y="1664258"/>
              <a:ext cx="4569347" cy="2498777"/>
              <a:chOff x="5362928" y="3429000"/>
              <a:chExt cx="4569347" cy="2498777"/>
            </a:xfrm>
          </p:grpSpPr>
          <p:sp>
            <p:nvSpPr>
              <p:cNvPr id="62" name="Rektangel 58">
                <a:extLst>
                  <a:ext uri="{FF2B5EF4-FFF2-40B4-BE49-F238E27FC236}">
                    <a16:creationId xmlns:a16="http://schemas.microsoft.com/office/drawing/2014/main" id="{F31340BD-FB94-4404-A821-DECA02AACEBB}"/>
                  </a:ext>
                </a:extLst>
              </p:cNvPr>
              <p:cNvSpPr/>
              <p:nvPr/>
            </p:nvSpPr>
            <p:spPr>
              <a:xfrm rot="5400000">
                <a:off x="6398213" y="2393715"/>
                <a:ext cx="2498777" cy="4569347"/>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63" name="Pil: vinkeltegn 157">
                <a:extLst>
                  <a:ext uri="{FF2B5EF4-FFF2-40B4-BE49-F238E27FC236}">
                    <a16:creationId xmlns:a16="http://schemas.microsoft.com/office/drawing/2014/main" id="{4C4B62B2-73C9-437E-82D8-D58A65251FD7}"/>
                  </a:ext>
                </a:extLst>
              </p:cNvPr>
              <p:cNvSpPr/>
              <p:nvPr/>
            </p:nvSpPr>
            <p:spPr>
              <a:xfrm>
                <a:off x="5550782" y="3685602"/>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Pil: vinkeltegn 158">
                <a:extLst>
                  <a:ext uri="{FF2B5EF4-FFF2-40B4-BE49-F238E27FC236}">
                    <a16:creationId xmlns:a16="http://schemas.microsoft.com/office/drawing/2014/main" id="{78F65725-E7D2-4521-AEEA-16E0F142A022}"/>
                  </a:ext>
                </a:extLst>
              </p:cNvPr>
              <p:cNvSpPr/>
              <p:nvPr/>
            </p:nvSpPr>
            <p:spPr>
              <a:xfrm>
                <a:off x="6625035" y="3691175"/>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Pil: vinkeltegn 160">
                <a:extLst>
                  <a:ext uri="{FF2B5EF4-FFF2-40B4-BE49-F238E27FC236}">
                    <a16:creationId xmlns:a16="http://schemas.microsoft.com/office/drawing/2014/main" id="{89038525-FF7B-4B1A-B336-E88EA6004A26}"/>
                  </a:ext>
                </a:extLst>
              </p:cNvPr>
              <p:cNvSpPr/>
              <p:nvPr/>
            </p:nvSpPr>
            <p:spPr>
              <a:xfrm>
                <a:off x="7654263" y="3692226"/>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6" name="Pil: vinkeltegn 160">
                <a:extLst>
                  <a:ext uri="{FF2B5EF4-FFF2-40B4-BE49-F238E27FC236}">
                    <a16:creationId xmlns:a16="http://schemas.microsoft.com/office/drawing/2014/main" id="{505BA2EF-CC63-431E-A2A4-606895B07434}"/>
                  </a:ext>
                </a:extLst>
              </p:cNvPr>
              <p:cNvSpPr/>
              <p:nvPr/>
            </p:nvSpPr>
            <p:spPr>
              <a:xfrm>
                <a:off x="8635337" y="3680147"/>
                <a:ext cx="1090436" cy="526276"/>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67" name="Rett linje 124">
                <a:extLst>
                  <a:ext uri="{FF2B5EF4-FFF2-40B4-BE49-F238E27FC236}">
                    <a16:creationId xmlns:a16="http://schemas.microsoft.com/office/drawing/2014/main" id="{E2A215AC-D1D9-4212-8215-C1C0EDFD56EA}"/>
                  </a:ext>
                </a:extLst>
              </p:cNvPr>
              <p:cNvCxnSpPr>
                <a:cxnSpLocks/>
              </p:cNvCxnSpPr>
              <p:nvPr/>
            </p:nvCxnSpPr>
            <p:spPr>
              <a:xfrm flipV="1">
                <a:off x="6453535" y="4380807"/>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69" name="Rett linje 124">
                <a:extLst>
                  <a:ext uri="{FF2B5EF4-FFF2-40B4-BE49-F238E27FC236}">
                    <a16:creationId xmlns:a16="http://schemas.microsoft.com/office/drawing/2014/main" id="{1FE6299F-8373-42F0-A56E-850CE7CB411E}"/>
                  </a:ext>
                </a:extLst>
              </p:cNvPr>
              <p:cNvCxnSpPr>
                <a:cxnSpLocks/>
              </p:cNvCxnSpPr>
              <p:nvPr/>
            </p:nvCxnSpPr>
            <p:spPr>
              <a:xfrm flipV="1">
                <a:off x="7530383" y="4367415"/>
                <a:ext cx="0" cy="1264093"/>
              </a:xfrm>
              <a:prstGeom prst="line">
                <a:avLst/>
              </a:prstGeom>
              <a:ln w="19050"/>
            </p:spPr>
            <p:style>
              <a:lnRef idx="1">
                <a:schemeClr val="dk1"/>
              </a:lnRef>
              <a:fillRef idx="0">
                <a:schemeClr val="dk1"/>
              </a:fillRef>
              <a:effectRef idx="0">
                <a:schemeClr val="dk1"/>
              </a:effectRef>
              <a:fontRef idx="minor">
                <a:schemeClr val="tx1"/>
              </a:fontRef>
            </p:style>
          </p:cxnSp>
          <p:cxnSp>
            <p:nvCxnSpPr>
              <p:cNvPr id="71" name="Rett linje 124">
                <a:extLst>
                  <a:ext uri="{FF2B5EF4-FFF2-40B4-BE49-F238E27FC236}">
                    <a16:creationId xmlns:a16="http://schemas.microsoft.com/office/drawing/2014/main" id="{E8B87886-6ED4-4861-A820-E9FE13992BC7}"/>
                  </a:ext>
                </a:extLst>
              </p:cNvPr>
              <p:cNvCxnSpPr>
                <a:cxnSpLocks/>
              </p:cNvCxnSpPr>
              <p:nvPr/>
            </p:nvCxnSpPr>
            <p:spPr>
              <a:xfrm flipV="1">
                <a:off x="8605150" y="4367415"/>
                <a:ext cx="0" cy="1264093"/>
              </a:xfrm>
              <a:prstGeom prst="line">
                <a:avLst/>
              </a:prstGeom>
              <a:ln w="19050"/>
            </p:spPr>
            <p:style>
              <a:lnRef idx="1">
                <a:schemeClr val="dk1"/>
              </a:lnRef>
              <a:fillRef idx="0">
                <a:schemeClr val="dk1"/>
              </a:fillRef>
              <a:effectRef idx="0">
                <a:schemeClr val="dk1"/>
              </a:effectRef>
              <a:fontRef idx="minor">
                <a:schemeClr val="tx1"/>
              </a:fontRef>
            </p:style>
          </p:cxnSp>
          <p:sp>
            <p:nvSpPr>
              <p:cNvPr id="73" name="Rektangel: avrundede hjørner 141">
                <a:extLst>
                  <a:ext uri="{FF2B5EF4-FFF2-40B4-BE49-F238E27FC236}">
                    <a16:creationId xmlns:a16="http://schemas.microsoft.com/office/drawing/2014/main" id="{164AEC3D-C4EE-45A5-8FD2-75DBB90A8056}"/>
                  </a:ext>
                </a:extLst>
              </p:cNvPr>
              <p:cNvSpPr/>
              <p:nvPr/>
            </p:nvSpPr>
            <p:spPr>
              <a:xfrm rot="5400000">
                <a:off x="5298631" y="4623331"/>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ktangel: avrundede hjørner 141">
                <a:extLst>
                  <a:ext uri="{FF2B5EF4-FFF2-40B4-BE49-F238E27FC236}">
                    <a16:creationId xmlns:a16="http://schemas.microsoft.com/office/drawing/2014/main" id="{3A02782E-A008-4E2F-BC97-7237A4250674}"/>
                  </a:ext>
                </a:extLst>
              </p:cNvPr>
              <p:cNvSpPr/>
              <p:nvPr/>
            </p:nvSpPr>
            <p:spPr>
              <a:xfrm rot="5400000">
                <a:off x="6335390" y="4579144"/>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ktangel: avrundede hjørner 141">
                <a:extLst>
                  <a:ext uri="{FF2B5EF4-FFF2-40B4-BE49-F238E27FC236}">
                    <a16:creationId xmlns:a16="http://schemas.microsoft.com/office/drawing/2014/main" id="{81E5CB1D-C135-48CB-9E11-B7FFB66BC296}"/>
                  </a:ext>
                </a:extLst>
              </p:cNvPr>
              <p:cNvSpPr/>
              <p:nvPr/>
            </p:nvSpPr>
            <p:spPr>
              <a:xfrm rot="5400000">
                <a:off x="7444221" y="4565752"/>
                <a:ext cx="1264093"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ktangel: avrundede hjørner 141">
                <a:extLst>
                  <a:ext uri="{FF2B5EF4-FFF2-40B4-BE49-F238E27FC236}">
                    <a16:creationId xmlns:a16="http://schemas.microsoft.com/office/drawing/2014/main" id="{80312BC6-EA2E-4DA7-B147-AD2F50F20368}"/>
                  </a:ext>
                </a:extLst>
              </p:cNvPr>
              <p:cNvSpPr/>
              <p:nvPr/>
            </p:nvSpPr>
            <p:spPr>
              <a:xfrm rot="5400000">
                <a:off x="8507869" y="4556266"/>
                <a:ext cx="1309849" cy="86741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8" name="Rett linje 154">
                <a:extLst>
                  <a:ext uri="{FF2B5EF4-FFF2-40B4-BE49-F238E27FC236}">
                    <a16:creationId xmlns:a16="http://schemas.microsoft.com/office/drawing/2014/main" id="{E7938C13-F57E-4112-A1E1-2382A46EC8AD}"/>
                  </a:ext>
                </a:extLst>
              </p:cNvPr>
              <p:cNvCxnSpPr>
                <a:cxnSpLocks/>
              </p:cNvCxnSpPr>
              <p:nvPr/>
            </p:nvCxnSpPr>
            <p:spPr>
              <a:xfrm>
                <a:off x="5642828" y="46304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Rett linje 154">
                <a:extLst>
                  <a:ext uri="{FF2B5EF4-FFF2-40B4-BE49-F238E27FC236}">
                    <a16:creationId xmlns:a16="http://schemas.microsoft.com/office/drawing/2014/main" id="{E4F79BB8-63B7-4797-BA98-6BD20CCD22B9}"/>
                  </a:ext>
                </a:extLst>
              </p:cNvPr>
              <p:cNvCxnSpPr>
                <a:cxnSpLocks/>
              </p:cNvCxnSpPr>
              <p:nvPr/>
            </p:nvCxnSpPr>
            <p:spPr>
              <a:xfrm>
                <a:off x="5642828" y="4782822"/>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54">
                <a:extLst>
                  <a:ext uri="{FF2B5EF4-FFF2-40B4-BE49-F238E27FC236}">
                    <a16:creationId xmlns:a16="http://schemas.microsoft.com/office/drawing/2014/main" id="{A9470534-0DD1-4EB5-8C2E-5D09A7B87FB9}"/>
                  </a:ext>
                </a:extLst>
              </p:cNvPr>
              <p:cNvCxnSpPr>
                <a:cxnSpLocks/>
              </p:cNvCxnSpPr>
              <p:nvPr/>
            </p:nvCxnSpPr>
            <p:spPr>
              <a:xfrm>
                <a:off x="5642828" y="494219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54">
                <a:extLst>
                  <a:ext uri="{FF2B5EF4-FFF2-40B4-BE49-F238E27FC236}">
                    <a16:creationId xmlns:a16="http://schemas.microsoft.com/office/drawing/2014/main" id="{D8C7661D-9A78-4CBB-BF44-C4A9539A3283}"/>
                  </a:ext>
                </a:extLst>
              </p:cNvPr>
              <p:cNvCxnSpPr>
                <a:cxnSpLocks/>
              </p:cNvCxnSpPr>
              <p:nvPr/>
            </p:nvCxnSpPr>
            <p:spPr>
              <a:xfrm>
                <a:off x="5642828" y="510699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54">
                <a:extLst>
                  <a:ext uri="{FF2B5EF4-FFF2-40B4-BE49-F238E27FC236}">
                    <a16:creationId xmlns:a16="http://schemas.microsoft.com/office/drawing/2014/main" id="{3A9317A5-9653-4160-9AE7-96F895C7A79A}"/>
                  </a:ext>
                </a:extLst>
              </p:cNvPr>
              <p:cNvCxnSpPr>
                <a:cxnSpLocks/>
              </p:cNvCxnSpPr>
              <p:nvPr/>
            </p:nvCxnSpPr>
            <p:spPr>
              <a:xfrm>
                <a:off x="5642828" y="524504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Rett linje 154">
                <a:extLst>
                  <a:ext uri="{FF2B5EF4-FFF2-40B4-BE49-F238E27FC236}">
                    <a16:creationId xmlns:a16="http://schemas.microsoft.com/office/drawing/2014/main" id="{BDA4507A-9BD4-42E8-AAB8-45FACA36F90D}"/>
                  </a:ext>
                </a:extLst>
              </p:cNvPr>
              <p:cNvCxnSpPr>
                <a:cxnSpLocks/>
              </p:cNvCxnSpPr>
              <p:nvPr/>
            </p:nvCxnSpPr>
            <p:spPr>
              <a:xfrm>
                <a:off x="6679587" y="46267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Rett linje 154">
                <a:extLst>
                  <a:ext uri="{FF2B5EF4-FFF2-40B4-BE49-F238E27FC236}">
                    <a16:creationId xmlns:a16="http://schemas.microsoft.com/office/drawing/2014/main" id="{B9D75002-95B3-4C0E-86A2-8DB52B08CC50}"/>
                  </a:ext>
                </a:extLst>
              </p:cNvPr>
              <p:cNvCxnSpPr>
                <a:cxnSpLocks/>
              </p:cNvCxnSpPr>
              <p:nvPr/>
            </p:nvCxnSpPr>
            <p:spPr>
              <a:xfrm>
                <a:off x="6679587" y="477912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Rett linje 154">
                <a:extLst>
                  <a:ext uri="{FF2B5EF4-FFF2-40B4-BE49-F238E27FC236}">
                    <a16:creationId xmlns:a16="http://schemas.microsoft.com/office/drawing/2014/main" id="{C1074B87-3642-486A-8A86-273384FA677A}"/>
                  </a:ext>
                </a:extLst>
              </p:cNvPr>
              <p:cNvCxnSpPr>
                <a:cxnSpLocks/>
              </p:cNvCxnSpPr>
              <p:nvPr/>
            </p:nvCxnSpPr>
            <p:spPr>
              <a:xfrm>
                <a:off x="6679587" y="4938496"/>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7" name="Rett linje 154">
                <a:extLst>
                  <a:ext uri="{FF2B5EF4-FFF2-40B4-BE49-F238E27FC236}">
                    <a16:creationId xmlns:a16="http://schemas.microsoft.com/office/drawing/2014/main" id="{5E6B520B-10E8-47C1-8F71-4E723496C927}"/>
                  </a:ext>
                </a:extLst>
              </p:cNvPr>
              <p:cNvCxnSpPr>
                <a:cxnSpLocks/>
              </p:cNvCxnSpPr>
              <p:nvPr/>
            </p:nvCxnSpPr>
            <p:spPr>
              <a:xfrm>
                <a:off x="6679587" y="510330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8" name="Rett linje 154">
                <a:extLst>
                  <a:ext uri="{FF2B5EF4-FFF2-40B4-BE49-F238E27FC236}">
                    <a16:creationId xmlns:a16="http://schemas.microsoft.com/office/drawing/2014/main" id="{F9924120-3929-4A68-8F8E-C6D85B65E85F}"/>
                  </a:ext>
                </a:extLst>
              </p:cNvPr>
              <p:cNvCxnSpPr>
                <a:cxnSpLocks/>
              </p:cNvCxnSpPr>
              <p:nvPr/>
            </p:nvCxnSpPr>
            <p:spPr>
              <a:xfrm>
                <a:off x="6679587" y="5254364"/>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9" name="Rett linje 154">
                <a:extLst>
                  <a:ext uri="{FF2B5EF4-FFF2-40B4-BE49-F238E27FC236}">
                    <a16:creationId xmlns:a16="http://schemas.microsoft.com/office/drawing/2014/main" id="{ECCA38F1-95B2-44EB-8FE2-B8367FDC1E37}"/>
                  </a:ext>
                </a:extLst>
              </p:cNvPr>
              <p:cNvCxnSpPr>
                <a:cxnSpLocks/>
              </p:cNvCxnSpPr>
              <p:nvPr/>
            </p:nvCxnSpPr>
            <p:spPr>
              <a:xfrm>
                <a:off x="7784956" y="46211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0" name="Rett linje 154">
                <a:extLst>
                  <a:ext uri="{FF2B5EF4-FFF2-40B4-BE49-F238E27FC236}">
                    <a16:creationId xmlns:a16="http://schemas.microsoft.com/office/drawing/2014/main" id="{243674F9-637B-4FD9-9051-DA58732F717B}"/>
                  </a:ext>
                </a:extLst>
              </p:cNvPr>
              <p:cNvCxnSpPr>
                <a:cxnSpLocks/>
              </p:cNvCxnSpPr>
              <p:nvPr/>
            </p:nvCxnSpPr>
            <p:spPr>
              <a:xfrm>
                <a:off x="7784956" y="4773511"/>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1" name="Rett linje 154">
                <a:extLst>
                  <a:ext uri="{FF2B5EF4-FFF2-40B4-BE49-F238E27FC236}">
                    <a16:creationId xmlns:a16="http://schemas.microsoft.com/office/drawing/2014/main" id="{0B50EDE5-A4BB-496C-85EB-9CBA49BDBE07}"/>
                  </a:ext>
                </a:extLst>
              </p:cNvPr>
              <p:cNvCxnSpPr>
                <a:cxnSpLocks/>
              </p:cNvCxnSpPr>
              <p:nvPr/>
            </p:nvCxnSpPr>
            <p:spPr>
              <a:xfrm>
                <a:off x="7784956" y="493287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2" name="Rett linje 154">
                <a:extLst>
                  <a:ext uri="{FF2B5EF4-FFF2-40B4-BE49-F238E27FC236}">
                    <a16:creationId xmlns:a16="http://schemas.microsoft.com/office/drawing/2014/main" id="{1B8A1D90-EC9B-47E3-977C-28BC4D80F4C3}"/>
                  </a:ext>
                </a:extLst>
              </p:cNvPr>
              <p:cNvCxnSpPr>
                <a:cxnSpLocks/>
              </p:cNvCxnSpPr>
              <p:nvPr/>
            </p:nvCxnSpPr>
            <p:spPr>
              <a:xfrm>
                <a:off x="7784956" y="509768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4" name="Rett linje 154">
                <a:extLst>
                  <a:ext uri="{FF2B5EF4-FFF2-40B4-BE49-F238E27FC236}">
                    <a16:creationId xmlns:a16="http://schemas.microsoft.com/office/drawing/2014/main" id="{B1092778-06A8-44C3-BA52-2C55A67675F3}"/>
                  </a:ext>
                </a:extLst>
              </p:cNvPr>
              <p:cNvCxnSpPr>
                <a:cxnSpLocks/>
              </p:cNvCxnSpPr>
              <p:nvPr/>
            </p:nvCxnSpPr>
            <p:spPr>
              <a:xfrm>
                <a:off x="8874061" y="46108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54">
                <a:extLst>
                  <a:ext uri="{FF2B5EF4-FFF2-40B4-BE49-F238E27FC236}">
                    <a16:creationId xmlns:a16="http://schemas.microsoft.com/office/drawing/2014/main" id="{299A3587-2381-488F-BDF1-445CFD07E314}"/>
                  </a:ext>
                </a:extLst>
              </p:cNvPr>
              <p:cNvCxnSpPr>
                <a:cxnSpLocks/>
              </p:cNvCxnSpPr>
              <p:nvPr/>
            </p:nvCxnSpPr>
            <p:spPr>
              <a:xfrm>
                <a:off x="8874061" y="4763269"/>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54">
                <a:extLst>
                  <a:ext uri="{FF2B5EF4-FFF2-40B4-BE49-F238E27FC236}">
                    <a16:creationId xmlns:a16="http://schemas.microsoft.com/office/drawing/2014/main" id="{4248DBA2-3831-47A2-BE21-15019F62D5D7}"/>
                  </a:ext>
                </a:extLst>
              </p:cNvPr>
              <p:cNvCxnSpPr>
                <a:cxnSpLocks/>
              </p:cNvCxnSpPr>
              <p:nvPr/>
            </p:nvCxnSpPr>
            <p:spPr>
              <a:xfrm>
                <a:off x="8874061" y="4922637"/>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99" name="Grafikk 11" descr="Sjekkboks avmerket med heldekkende fyll">
                <a:extLst>
                  <a:ext uri="{FF2B5EF4-FFF2-40B4-BE49-F238E27FC236}">
                    <a16:creationId xmlns:a16="http://schemas.microsoft.com/office/drawing/2014/main" id="{FEAE4558-2ED1-4E27-8F01-5B78304D426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692153" y="5259292"/>
                <a:ext cx="452051" cy="452051"/>
              </a:xfrm>
              <a:prstGeom prst="rect">
                <a:avLst/>
              </a:prstGeom>
            </p:spPr>
          </p:pic>
        </p:grpSp>
        <p:sp>
          <p:nvSpPr>
            <p:cNvPr id="52" name="TextBox 51">
              <a:extLst>
                <a:ext uri="{FF2B5EF4-FFF2-40B4-BE49-F238E27FC236}">
                  <a16:creationId xmlns:a16="http://schemas.microsoft.com/office/drawing/2014/main" id="{A58D5877-0BB3-4E3B-829A-0851EE942055}"/>
                </a:ext>
              </a:extLst>
            </p:cNvPr>
            <p:cNvSpPr txBox="1"/>
            <p:nvPr/>
          </p:nvSpPr>
          <p:spPr>
            <a:xfrm>
              <a:off x="6877810" y="2009423"/>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10%</a:t>
              </a:r>
            </a:p>
          </p:txBody>
        </p:sp>
        <p:sp>
          <p:nvSpPr>
            <p:cNvPr id="104" name="TextBox 103">
              <a:extLst>
                <a:ext uri="{FF2B5EF4-FFF2-40B4-BE49-F238E27FC236}">
                  <a16:creationId xmlns:a16="http://schemas.microsoft.com/office/drawing/2014/main" id="{D8365E38-A095-402B-9D40-BF68B1E5A0C2}"/>
                </a:ext>
              </a:extLst>
            </p:cNvPr>
            <p:cNvSpPr txBox="1"/>
            <p:nvPr/>
          </p:nvSpPr>
          <p:spPr>
            <a:xfrm>
              <a:off x="7941326" y="2019465"/>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30%</a:t>
              </a:r>
            </a:p>
          </p:txBody>
        </p:sp>
        <p:sp>
          <p:nvSpPr>
            <p:cNvPr id="105" name="TextBox 104">
              <a:extLst>
                <a:ext uri="{FF2B5EF4-FFF2-40B4-BE49-F238E27FC236}">
                  <a16:creationId xmlns:a16="http://schemas.microsoft.com/office/drawing/2014/main" id="{EFFB4592-EBD8-4297-B47C-6DA15AFBC2FE}"/>
                </a:ext>
              </a:extLst>
            </p:cNvPr>
            <p:cNvSpPr txBox="1"/>
            <p:nvPr/>
          </p:nvSpPr>
          <p:spPr>
            <a:xfrm>
              <a:off x="8990218" y="201170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60%</a:t>
              </a:r>
            </a:p>
          </p:txBody>
        </p:sp>
        <p:sp>
          <p:nvSpPr>
            <p:cNvPr id="106" name="TextBox 105">
              <a:extLst>
                <a:ext uri="{FF2B5EF4-FFF2-40B4-BE49-F238E27FC236}">
                  <a16:creationId xmlns:a16="http://schemas.microsoft.com/office/drawing/2014/main" id="{010172F8-2EDB-435E-8D7B-0FD852625D3A}"/>
                </a:ext>
              </a:extLst>
            </p:cNvPr>
            <p:cNvSpPr txBox="1"/>
            <p:nvPr/>
          </p:nvSpPr>
          <p:spPr>
            <a:xfrm>
              <a:off x="9939899" y="2017920"/>
              <a:ext cx="743238" cy="40720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FFFFFF"/>
                  </a:solidFill>
                  <a:effectLst/>
                  <a:uLnTx/>
                  <a:uFillTx/>
                  <a:latin typeface="Arial" panose="020B0604020202020204"/>
                  <a:ea typeface="+mn-ea"/>
                  <a:cs typeface="+mn-cs"/>
                </a:rPr>
                <a:t>80%</a:t>
              </a:r>
            </a:p>
          </p:txBody>
        </p:sp>
        <p:pic>
          <p:nvPicPr>
            <p:cNvPr id="55" name="Graphic 54" descr="Badge with solid fill">
              <a:extLst>
                <a:ext uri="{FF2B5EF4-FFF2-40B4-BE49-F238E27FC236}">
                  <a16:creationId xmlns:a16="http://schemas.microsoft.com/office/drawing/2014/main" id="{0855AEE5-5481-4867-A06C-D78E7249101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8240797" y="2477559"/>
              <a:ext cx="325948" cy="325948"/>
            </a:xfrm>
            <a:prstGeom prst="rect">
              <a:avLst/>
            </a:prstGeom>
          </p:spPr>
        </p:pic>
        <p:pic>
          <p:nvPicPr>
            <p:cNvPr id="57" name="Graphic 56" descr="Badge 3 with solid fill">
              <a:extLst>
                <a:ext uri="{FF2B5EF4-FFF2-40B4-BE49-F238E27FC236}">
                  <a16:creationId xmlns:a16="http://schemas.microsoft.com/office/drawing/2014/main" id="{5D595BF8-D6F7-4550-8274-FBE3503F5811}"/>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335340" y="2474950"/>
              <a:ext cx="320090" cy="320090"/>
            </a:xfrm>
            <a:prstGeom prst="rect">
              <a:avLst/>
            </a:prstGeom>
          </p:spPr>
        </p:pic>
        <p:pic>
          <p:nvPicPr>
            <p:cNvPr id="108" name="Graphic 107" descr="Badge 1 with solid fill">
              <a:extLst>
                <a:ext uri="{FF2B5EF4-FFF2-40B4-BE49-F238E27FC236}">
                  <a16:creationId xmlns:a16="http://schemas.microsoft.com/office/drawing/2014/main" id="{92CBFA4C-0721-40C6-A5CE-A023C6A3DE59}"/>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190107" y="2481765"/>
              <a:ext cx="325948" cy="325948"/>
            </a:xfrm>
            <a:prstGeom prst="rect">
              <a:avLst/>
            </a:prstGeom>
          </p:spPr>
        </p:pic>
        <p:pic>
          <p:nvPicPr>
            <p:cNvPr id="110" name="Graphic 109" descr="Badge 4 with solid fill">
              <a:extLst>
                <a:ext uri="{FF2B5EF4-FFF2-40B4-BE49-F238E27FC236}">
                  <a16:creationId xmlns:a16="http://schemas.microsoft.com/office/drawing/2014/main" id="{D32098CA-A1D1-404C-9C89-3D6A614ED24D}"/>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510524" y="2449640"/>
              <a:ext cx="325948" cy="325948"/>
            </a:xfrm>
            <a:prstGeom prst="rect">
              <a:avLst/>
            </a:prstGeom>
          </p:spPr>
        </p:pic>
      </p:grpSp>
      <p:sp>
        <p:nvSpPr>
          <p:cNvPr id="112" name="TekstSylinder 48">
            <a:extLst>
              <a:ext uri="{FF2B5EF4-FFF2-40B4-BE49-F238E27FC236}">
                <a16:creationId xmlns:a16="http://schemas.microsoft.com/office/drawing/2014/main" id="{FFC92279-02CE-42AE-B0B7-E3E12E10F355}"/>
              </a:ext>
            </a:extLst>
          </p:cNvPr>
          <p:cNvSpPr txBox="1"/>
          <p:nvPr/>
        </p:nvSpPr>
        <p:spPr>
          <a:xfrm>
            <a:off x="6746910" y="3126990"/>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b-NO" sz="1400" dirty="0" err="1">
                <a:solidFill>
                  <a:srgbClr val="2B2929"/>
                </a:solidFill>
                <a:latin typeface="Arial" panose="020B0604020202020204"/>
              </a:rPr>
              <a:t>Proposals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5" name="TekstSylinder 48">
            <a:extLst>
              <a:ext uri="{FF2B5EF4-FFF2-40B4-BE49-F238E27FC236}">
                <a16:creationId xmlns:a16="http://schemas.microsoft.com/office/drawing/2014/main" id="{C11A57A1-D7A9-4748-9723-3B5E0ACFC45C}"/>
              </a:ext>
            </a:extLst>
          </p:cNvPr>
          <p:cNvSpPr txBox="1"/>
          <p:nvPr/>
        </p:nvSpPr>
        <p:spPr>
          <a:xfrm>
            <a:off x="369183" y="5470507"/>
            <a:ext cx="2255226" cy="307777"/>
          </a:xfrm>
          <a:prstGeom prst="rect">
            <a:avLst/>
          </a:prstGeom>
          <a:noFill/>
        </p:spPr>
        <p:txBody>
          <a:bodyPr wrap="square" rtlCol="0">
            <a:spAutoFit/>
          </a:bodyPr>
          <a:lstStyle/>
          <a:p>
            <a:pPr lvl="0" algn="ctr">
              <a:defRPr/>
            </a:pPr>
            <a:r>
              <a:rPr lang="nb-NO" sz="1400" dirty="0">
                <a:solidFill>
                  <a:srgbClr val="2B2929"/>
                </a:solidFill>
              </a:rPr>
              <a:t>Stakeholders</a:t>
            </a:r>
            <a:endParaRPr lang="en-US" sz="1400" dirty="0">
              <a:solidFill>
                <a:srgbClr val="2B2929"/>
              </a:solidFill>
            </a:endParaRPr>
          </a:p>
        </p:txBody>
      </p:sp>
      <p:grpSp>
        <p:nvGrpSpPr>
          <p:cNvPr id="36" name="Group 35">
            <a:extLst>
              <a:ext uri="{FF2B5EF4-FFF2-40B4-BE49-F238E27FC236}">
                <a16:creationId xmlns:a16="http://schemas.microsoft.com/office/drawing/2014/main" id="{F810DA06-2C12-42C7-8030-8B503CDCAA6B}"/>
              </a:ext>
            </a:extLst>
          </p:cNvPr>
          <p:cNvGrpSpPr>
            <a:grpSpLocks noChangeAspect="1"/>
          </p:cNvGrpSpPr>
          <p:nvPr/>
        </p:nvGrpSpPr>
        <p:grpSpPr>
          <a:xfrm>
            <a:off x="1202981" y="4941576"/>
            <a:ext cx="501403" cy="477563"/>
            <a:chOff x="9425502" y="4349135"/>
            <a:chExt cx="1281940" cy="1220988"/>
          </a:xfrm>
        </p:grpSpPr>
        <p:grpSp>
          <p:nvGrpSpPr>
            <p:cNvPr id="116" name="Gruppe 25">
              <a:extLst>
                <a:ext uri="{FF2B5EF4-FFF2-40B4-BE49-F238E27FC236}">
                  <a16:creationId xmlns:a16="http://schemas.microsoft.com/office/drawing/2014/main" id="{F3C7128E-B0E1-4FFD-B563-A959060ADCDE}"/>
                </a:ext>
              </a:extLst>
            </p:cNvPr>
            <p:cNvGrpSpPr/>
            <p:nvPr/>
          </p:nvGrpSpPr>
          <p:grpSpPr>
            <a:xfrm>
              <a:off x="9425502" y="4349135"/>
              <a:ext cx="1281940" cy="1220988"/>
              <a:chOff x="3686623" y="4754761"/>
              <a:chExt cx="659684" cy="618942"/>
            </a:xfrm>
            <a:solidFill>
              <a:schemeClr val="bg1"/>
            </a:solidFill>
          </p:grpSpPr>
          <p:pic>
            <p:nvPicPr>
              <p:cNvPr id="118" name="Grafikk 18" descr="Brukere">
                <a:extLst>
                  <a:ext uri="{FF2B5EF4-FFF2-40B4-BE49-F238E27FC236}">
                    <a16:creationId xmlns:a16="http://schemas.microsoft.com/office/drawing/2014/main" id="{86770C63-058F-4BBB-805D-FF50FD38D827}"/>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64928" y="4793701"/>
                <a:ext cx="541062" cy="541062"/>
              </a:xfrm>
              <a:prstGeom prst="rect">
                <a:avLst/>
              </a:prstGeom>
            </p:spPr>
          </p:pic>
          <p:sp>
            <p:nvSpPr>
              <p:cNvPr id="119" name="Ellipse 51">
                <a:extLst>
                  <a:ext uri="{FF2B5EF4-FFF2-40B4-BE49-F238E27FC236}">
                    <a16:creationId xmlns:a16="http://schemas.microsoft.com/office/drawing/2014/main" id="{8ECE1AB8-D980-424D-B651-2D672A9ECBAE}"/>
                  </a:ext>
                </a:extLst>
              </p:cNvPr>
              <p:cNvSpPr/>
              <p:nvPr/>
            </p:nvSpPr>
            <p:spPr>
              <a:xfrm>
                <a:off x="3686623" y="4754761"/>
                <a:ext cx="659684" cy="618942"/>
              </a:xfrm>
              <a:prstGeom prst="ellipse">
                <a:avLst/>
              </a:prstGeom>
              <a:grp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121" name="Graphic 120" descr="Users with solid fill">
              <a:extLst>
                <a:ext uri="{FF2B5EF4-FFF2-40B4-BE49-F238E27FC236}">
                  <a16:creationId xmlns:a16="http://schemas.microsoft.com/office/drawing/2014/main" id="{FC7E1D05-FB69-4BBC-97E4-5BC6C5A1342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502041" y="4417628"/>
              <a:ext cx="1132081" cy="1132082"/>
            </a:xfrm>
            <a:prstGeom prst="rect">
              <a:avLst/>
            </a:prstGeom>
          </p:spPr>
        </p:pic>
      </p:grpSp>
      <p:grpSp>
        <p:nvGrpSpPr>
          <p:cNvPr id="168" name="Group 167">
            <a:extLst>
              <a:ext uri="{FF2B5EF4-FFF2-40B4-BE49-F238E27FC236}">
                <a16:creationId xmlns:a16="http://schemas.microsoft.com/office/drawing/2014/main" id="{EE3175FF-61D6-4E2A-837C-B0F6201A5B4C}"/>
              </a:ext>
            </a:extLst>
          </p:cNvPr>
          <p:cNvGrpSpPr>
            <a:grpSpLocks noChangeAspect="1"/>
          </p:cNvGrpSpPr>
          <p:nvPr/>
        </p:nvGrpSpPr>
        <p:grpSpPr>
          <a:xfrm>
            <a:off x="5403211" y="2331281"/>
            <a:ext cx="1565369" cy="1266837"/>
            <a:chOff x="6345059" y="2072906"/>
            <a:chExt cx="2675346" cy="2196766"/>
          </a:xfrm>
        </p:grpSpPr>
        <p:sp>
          <p:nvSpPr>
            <p:cNvPr id="124" name="Rektangel 58">
              <a:extLst>
                <a:ext uri="{FF2B5EF4-FFF2-40B4-BE49-F238E27FC236}">
                  <a16:creationId xmlns:a16="http://schemas.microsoft.com/office/drawing/2014/main" id="{AEE09490-01F8-427F-A00D-5786547D221E}"/>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25" name="Rektangel: avrundede hjørner 57">
              <a:extLst>
                <a:ext uri="{FF2B5EF4-FFF2-40B4-BE49-F238E27FC236}">
                  <a16:creationId xmlns:a16="http://schemas.microsoft.com/office/drawing/2014/main" id="{C512D69E-5A69-4D53-B479-B476F966501C}"/>
                </a:ext>
              </a:extLst>
            </p:cNvPr>
            <p:cNvSpPr>
              <a:spLocks noChangeAspect="1"/>
            </p:cNvSpPr>
            <p:nvPr/>
          </p:nvSpPr>
          <p:spPr>
            <a:xfrm>
              <a:off x="6547958" y="2482158"/>
              <a:ext cx="2117864" cy="1583883"/>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26" name="Rett linje 70">
              <a:extLst>
                <a:ext uri="{FF2B5EF4-FFF2-40B4-BE49-F238E27FC236}">
                  <a16:creationId xmlns:a16="http://schemas.microsoft.com/office/drawing/2014/main" id="{F110EE8B-FC1A-44DB-8F25-866A31E9BCE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27" name="Rett linje 70">
              <a:extLst>
                <a:ext uri="{FF2B5EF4-FFF2-40B4-BE49-F238E27FC236}">
                  <a16:creationId xmlns:a16="http://schemas.microsoft.com/office/drawing/2014/main" id="{964E9B5B-524C-4DA9-ADD6-236459FB7D75}"/>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28" name="Rett linje 70">
              <a:extLst>
                <a:ext uri="{FF2B5EF4-FFF2-40B4-BE49-F238E27FC236}">
                  <a16:creationId xmlns:a16="http://schemas.microsoft.com/office/drawing/2014/main" id="{F59CCCCF-3C47-40E4-BC7A-1FA49EE33C6D}"/>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29" name="Rett linje 70">
              <a:extLst>
                <a:ext uri="{FF2B5EF4-FFF2-40B4-BE49-F238E27FC236}">
                  <a16:creationId xmlns:a16="http://schemas.microsoft.com/office/drawing/2014/main" id="{FB07AD4F-AF7B-4686-A1C9-E1BE4B898433}"/>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5275F210-FACF-4266-AFC4-9977D8E5F8C0}"/>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80D80FFF-DBFC-4F06-914F-7FAF3DADB7D7}"/>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5541D573-4612-4597-9F25-ED6CE435CFB7}"/>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0C8C0A1B-4812-4E92-A722-E209791C4B24}"/>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38" name="Rektangel 54">
              <a:extLst>
                <a:ext uri="{FF2B5EF4-FFF2-40B4-BE49-F238E27FC236}">
                  <a16:creationId xmlns:a16="http://schemas.microsoft.com/office/drawing/2014/main" id="{C29ADE82-C244-47D6-9F5D-CABD02796205}"/>
                </a:ext>
              </a:extLst>
            </p:cNvPr>
            <p:cNvSpPr/>
            <p:nvPr/>
          </p:nvSpPr>
          <p:spPr>
            <a:xfrm>
              <a:off x="6448020" y="2164649"/>
              <a:ext cx="2469423" cy="2553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Prognose</a:t>
              </a:r>
            </a:p>
          </p:txBody>
        </p:sp>
        <p:sp>
          <p:nvSpPr>
            <p:cNvPr id="167" name="Freeform: Shape 166">
              <a:extLst>
                <a:ext uri="{FF2B5EF4-FFF2-40B4-BE49-F238E27FC236}">
                  <a16:creationId xmlns:a16="http://schemas.microsoft.com/office/drawing/2014/main" id="{CB599D0A-D3E2-4F69-8AE0-F0E661413ACF}"/>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pic>
        <p:nvPicPr>
          <p:cNvPr id="142" name="Graphic 141" descr="Back with solid fill">
            <a:extLst>
              <a:ext uri="{FF2B5EF4-FFF2-40B4-BE49-F238E27FC236}">
                <a16:creationId xmlns:a16="http://schemas.microsoft.com/office/drawing/2014/main" id="{B402C187-8BD6-47B8-B2E7-61379997666D}"/>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1803407" flipH="1">
            <a:off x="592009" y="4802777"/>
            <a:ext cx="564912" cy="564911"/>
          </a:xfrm>
          <a:prstGeom prst="rect">
            <a:avLst/>
          </a:prstGeom>
        </p:spPr>
      </p:pic>
      <p:sp>
        <p:nvSpPr>
          <p:cNvPr id="144" name="TekstSylinder 48">
            <a:extLst>
              <a:ext uri="{FF2B5EF4-FFF2-40B4-BE49-F238E27FC236}">
                <a16:creationId xmlns:a16="http://schemas.microsoft.com/office/drawing/2014/main" id="{5F1045C8-7DD5-4EDC-ADA4-9A78E5285ABD}"/>
              </a:ext>
            </a:extLst>
          </p:cNvPr>
          <p:cNvSpPr txBox="1"/>
          <p:nvPr/>
        </p:nvSpPr>
        <p:spPr>
          <a:xfrm>
            <a:off x="4513330" y="5629151"/>
            <a:ext cx="1810058" cy="307777"/>
          </a:xfrm>
          <a:prstGeom prst="rect">
            <a:avLst/>
          </a:prstGeom>
          <a:noFill/>
        </p:spPr>
        <p:txBody>
          <a:bodyPr wrap="square" rtlCol="0">
            <a:spAutoFit/>
          </a:bodyPr>
          <a:lstStyle/>
          <a:p>
            <a:pPr lvl="0" algn="ctr">
              <a:defRPr/>
            </a:pPr>
            <a:r>
              <a:rPr lang="nb-NO" sz="1400" dirty="0">
                <a:solidFill>
                  <a:srgbClr val="2B2929"/>
                </a:solidFill>
              </a:rPr>
              <a:t>Product register</a:t>
            </a:r>
            <a:endParaRPr lang="en-US" sz="1400" dirty="0">
              <a:solidFill>
                <a:srgbClr val="2B2929"/>
              </a:solidFill>
            </a:endParaRPr>
          </a:p>
        </p:txBody>
      </p:sp>
      <p:grpSp>
        <p:nvGrpSpPr>
          <p:cNvPr id="224" name="Group 223">
            <a:extLst>
              <a:ext uri="{FF2B5EF4-FFF2-40B4-BE49-F238E27FC236}">
                <a16:creationId xmlns:a16="http://schemas.microsoft.com/office/drawing/2014/main" id="{21D95804-A9A8-4A8E-969A-09CEABD73339}"/>
              </a:ext>
            </a:extLst>
          </p:cNvPr>
          <p:cNvGrpSpPr>
            <a:grpSpLocks noChangeAspect="1"/>
          </p:cNvGrpSpPr>
          <p:nvPr/>
        </p:nvGrpSpPr>
        <p:grpSpPr>
          <a:xfrm>
            <a:off x="4700298" y="4296046"/>
            <a:ext cx="1518214" cy="1277794"/>
            <a:chOff x="6182185" y="3728254"/>
            <a:chExt cx="2787525" cy="2380385"/>
          </a:xfrm>
        </p:grpSpPr>
        <p:sp>
          <p:nvSpPr>
            <p:cNvPr id="187" name="Rektangel 58">
              <a:extLst>
                <a:ext uri="{FF2B5EF4-FFF2-40B4-BE49-F238E27FC236}">
                  <a16:creationId xmlns:a16="http://schemas.microsoft.com/office/drawing/2014/main" id="{3255F9C4-E263-46F4-BCF0-80218B25D1EF}"/>
                </a:ext>
              </a:extLst>
            </p:cNvPr>
            <p:cNvSpPr/>
            <p:nvPr/>
          </p:nvSpPr>
          <p:spPr>
            <a:xfrm>
              <a:off x="6182185" y="3728254"/>
              <a:ext cx="2613018" cy="2380385"/>
            </a:xfrm>
            <a:prstGeom prst="rect">
              <a:avLst/>
            </a:prstGeom>
            <a:ln w="38100">
              <a:solidFill>
                <a:srgbClr val="EF7545"/>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8" name="Rektangel 54">
              <a:extLst>
                <a:ext uri="{FF2B5EF4-FFF2-40B4-BE49-F238E27FC236}">
                  <a16:creationId xmlns:a16="http://schemas.microsoft.com/office/drawing/2014/main" id="{3940D810-A3C7-46A1-9D4A-9D284C18670C}"/>
                </a:ext>
              </a:extLst>
            </p:cNvPr>
            <p:cNvSpPr/>
            <p:nvPr/>
          </p:nvSpPr>
          <p:spPr>
            <a:xfrm>
              <a:off x="6265874" y="3826722"/>
              <a:ext cx="2469423" cy="255339"/>
            </a:xfrm>
            <a:prstGeom prst="rect">
              <a:avLst/>
            </a:prstGeom>
            <a:solidFill>
              <a:schemeClr val="accent1"/>
            </a:solidFill>
            <a:ln>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Produkt</a:t>
              </a:r>
            </a:p>
          </p:txBody>
        </p:sp>
        <p:sp>
          <p:nvSpPr>
            <p:cNvPr id="189" name="Rektangel: avrundede hjørner 141">
              <a:extLst>
                <a:ext uri="{FF2B5EF4-FFF2-40B4-BE49-F238E27FC236}">
                  <a16:creationId xmlns:a16="http://schemas.microsoft.com/office/drawing/2014/main" id="{5FCDE4D6-B9A5-4E59-9C11-FA5F531F836C}"/>
                </a:ext>
              </a:extLst>
            </p:cNvPr>
            <p:cNvSpPr/>
            <p:nvPr/>
          </p:nvSpPr>
          <p:spPr>
            <a:xfrm rot="5400000">
              <a:off x="7378914" y="4687280"/>
              <a:ext cx="1309849" cy="1167317"/>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ktangel: avrundede hjørner 141">
              <a:extLst>
                <a:ext uri="{FF2B5EF4-FFF2-40B4-BE49-F238E27FC236}">
                  <a16:creationId xmlns:a16="http://schemas.microsoft.com/office/drawing/2014/main" id="{9135EB70-F2C0-43BD-967E-37FE4058D6D8}"/>
                </a:ext>
              </a:extLst>
            </p:cNvPr>
            <p:cNvSpPr/>
            <p:nvPr/>
          </p:nvSpPr>
          <p:spPr>
            <a:xfrm rot="5400000">
              <a:off x="6146148" y="4736829"/>
              <a:ext cx="1309849" cy="1024246"/>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1" name="Rett linje 142">
              <a:extLst>
                <a:ext uri="{FF2B5EF4-FFF2-40B4-BE49-F238E27FC236}">
                  <a16:creationId xmlns:a16="http://schemas.microsoft.com/office/drawing/2014/main" id="{7A6310BA-D6B5-4C53-B8D7-9ED3F177539D}"/>
                </a:ext>
              </a:extLst>
            </p:cNvPr>
            <p:cNvCxnSpPr>
              <a:cxnSpLocks/>
            </p:cNvCxnSpPr>
            <p:nvPr/>
          </p:nvCxnSpPr>
          <p:spPr>
            <a:xfrm flipV="1">
              <a:off x="6348349" y="4471100"/>
              <a:ext cx="2215637" cy="10140"/>
            </a:xfrm>
            <a:prstGeom prst="line">
              <a:avLst/>
            </a:prstGeom>
            <a:ln w="34925">
              <a:solidFill>
                <a:srgbClr val="005E58"/>
              </a:solidFill>
            </a:ln>
          </p:spPr>
          <p:style>
            <a:lnRef idx="1">
              <a:schemeClr val="dk1"/>
            </a:lnRef>
            <a:fillRef idx="0">
              <a:schemeClr val="dk1"/>
            </a:fillRef>
            <a:effectRef idx="0">
              <a:schemeClr val="dk1"/>
            </a:effectRef>
            <a:fontRef idx="minor">
              <a:schemeClr val="tx1"/>
            </a:fontRef>
          </p:style>
        </p:cxnSp>
        <p:cxnSp>
          <p:nvCxnSpPr>
            <p:cNvPr id="193" name="Rett linje 124">
              <a:extLst>
                <a:ext uri="{FF2B5EF4-FFF2-40B4-BE49-F238E27FC236}">
                  <a16:creationId xmlns:a16="http://schemas.microsoft.com/office/drawing/2014/main" id="{D903FB7F-46E1-4127-93BE-AC32A0917C23}"/>
                </a:ext>
              </a:extLst>
            </p:cNvPr>
            <p:cNvCxnSpPr/>
            <p:nvPr/>
          </p:nvCxnSpPr>
          <p:spPr>
            <a:xfrm>
              <a:off x="6356785" y="4284054"/>
              <a:ext cx="1663870" cy="0"/>
            </a:xfrm>
            <a:prstGeom prst="line">
              <a:avLst/>
            </a:prstGeom>
            <a:ln w="19050"/>
          </p:spPr>
          <p:style>
            <a:lnRef idx="1">
              <a:schemeClr val="dk1"/>
            </a:lnRef>
            <a:fillRef idx="0">
              <a:schemeClr val="dk1"/>
            </a:fillRef>
            <a:effectRef idx="0">
              <a:schemeClr val="dk1"/>
            </a:effectRef>
            <a:fontRef idx="minor">
              <a:schemeClr val="tx1"/>
            </a:fontRef>
          </p:style>
        </p:cxnSp>
        <p:pic>
          <p:nvPicPr>
            <p:cNvPr id="197" name="Graphic 196" descr="Office Chair with solid fill">
              <a:extLst>
                <a:ext uri="{FF2B5EF4-FFF2-40B4-BE49-F238E27FC236}">
                  <a16:creationId xmlns:a16="http://schemas.microsoft.com/office/drawing/2014/main" id="{76A10F55-CDCF-49D5-9696-5E8CC0B5ADB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595286" y="4901726"/>
              <a:ext cx="914400" cy="914400"/>
            </a:xfrm>
            <a:prstGeom prst="rect">
              <a:avLst/>
            </a:prstGeom>
          </p:spPr>
        </p:pic>
        <p:cxnSp>
          <p:nvCxnSpPr>
            <p:cNvPr id="204" name="Rett linje 124">
              <a:extLst>
                <a:ext uri="{FF2B5EF4-FFF2-40B4-BE49-F238E27FC236}">
                  <a16:creationId xmlns:a16="http://schemas.microsoft.com/office/drawing/2014/main" id="{3E3F39CB-FF61-4921-AC07-2D8B1BB02DD7}"/>
                </a:ext>
              </a:extLst>
            </p:cNvPr>
            <p:cNvCxnSpPr>
              <a:cxnSpLocks/>
            </p:cNvCxnSpPr>
            <p:nvPr/>
          </p:nvCxnSpPr>
          <p:spPr>
            <a:xfrm>
              <a:off x="7764440" y="5816126"/>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08" name="Rett linje 154">
              <a:extLst>
                <a:ext uri="{FF2B5EF4-FFF2-40B4-BE49-F238E27FC236}">
                  <a16:creationId xmlns:a16="http://schemas.microsoft.com/office/drawing/2014/main" id="{2E4D9082-9345-43DD-B40E-CA0E163E888B}"/>
                </a:ext>
              </a:extLst>
            </p:cNvPr>
            <p:cNvCxnSpPr>
              <a:cxnSpLocks/>
            </p:cNvCxnSpPr>
            <p:nvPr/>
          </p:nvCxnSpPr>
          <p:spPr>
            <a:xfrm>
              <a:off x="7757781"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9" name="Rett linje 154">
              <a:extLst>
                <a:ext uri="{FF2B5EF4-FFF2-40B4-BE49-F238E27FC236}">
                  <a16:creationId xmlns:a16="http://schemas.microsoft.com/office/drawing/2014/main" id="{410890BA-8EC3-422C-8F4F-AE0FB46DC2E5}"/>
                </a:ext>
              </a:extLst>
            </p:cNvPr>
            <p:cNvCxnSpPr>
              <a:cxnSpLocks/>
            </p:cNvCxnSpPr>
            <p:nvPr/>
          </p:nvCxnSpPr>
          <p:spPr>
            <a:xfrm>
              <a:off x="6529933" y="4810645"/>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0" name="Rett linje 154">
              <a:extLst>
                <a:ext uri="{FF2B5EF4-FFF2-40B4-BE49-F238E27FC236}">
                  <a16:creationId xmlns:a16="http://schemas.microsoft.com/office/drawing/2014/main" id="{ED79A7E2-C0F5-4158-9D34-D9A469EA944C}"/>
                </a:ext>
              </a:extLst>
            </p:cNvPr>
            <p:cNvCxnSpPr>
              <a:cxnSpLocks/>
            </p:cNvCxnSpPr>
            <p:nvPr/>
          </p:nvCxnSpPr>
          <p:spPr>
            <a:xfrm>
              <a:off x="6529933" y="4971768"/>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1" name="Rett linje 154">
              <a:extLst>
                <a:ext uri="{FF2B5EF4-FFF2-40B4-BE49-F238E27FC236}">
                  <a16:creationId xmlns:a16="http://schemas.microsoft.com/office/drawing/2014/main" id="{2EB336C2-27AF-4983-8023-F93587EB098C}"/>
                </a:ext>
              </a:extLst>
            </p:cNvPr>
            <p:cNvCxnSpPr>
              <a:cxnSpLocks/>
            </p:cNvCxnSpPr>
            <p:nvPr/>
          </p:nvCxnSpPr>
          <p:spPr>
            <a:xfrm>
              <a:off x="6529933" y="5105230"/>
              <a:ext cx="57569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12" name="TextBox 211">
              <a:extLst>
                <a:ext uri="{FF2B5EF4-FFF2-40B4-BE49-F238E27FC236}">
                  <a16:creationId xmlns:a16="http://schemas.microsoft.com/office/drawing/2014/main" id="{78170DDE-9A76-4265-95D6-171328C1F8BE}"/>
                </a:ext>
              </a:extLst>
            </p:cNvPr>
            <p:cNvSpPr txBox="1"/>
            <p:nvPr/>
          </p:nvSpPr>
          <p:spPr>
            <a:xfrm>
              <a:off x="6796619" y="5441120"/>
              <a:ext cx="364141" cy="3846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a:ln>
                    <a:noFill/>
                  </a:ln>
                  <a:solidFill>
                    <a:srgbClr val="005E58"/>
                  </a:solidFill>
                  <a:effectLst/>
                  <a:uLnTx/>
                  <a:uFillTx/>
                  <a:latin typeface="Arial" panose="020B0604020202020204"/>
                  <a:ea typeface="+mn-ea"/>
                  <a:cs typeface="+mn-cs"/>
                </a:rPr>
                <a: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13" name="TextBox 212">
              <a:extLst>
                <a:ext uri="{FF2B5EF4-FFF2-40B4-BE49-F238E27FC236}">
                  <a16:creationId xmlns:a16="http://schemas.microsoft.com/office/drawing/2014/main" id="{71021801-722A-4A69-A073-3FB98BB56010}"/>
                </a:ext>
              </a:extLst>
            </p:cNvPr>
            <p:cNvSpPr txBox="1"/>
            <p:nvPr/>
          </p:nvSpPr>
          <p:spPr>
            <a:xfrm>
              <a:off x="8198697" y="4076759"/>
              <a:ext cx="771013" cy="40731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005E58"/>
                  </a:solidFill>
                  <a:effectLst/>
                  <a:uLnTx/>
                  <a:uFillTx/>
                  <a:latin typeface="Arial" panose="020B0604020202020204"/>
                  <a:ea typeface="+mn-ea"/>
                  <a:cs typeface="+mn-cs"/>
                </a:rPr>
                <a:t>$</a:t>
              </a:r>
            </a:p>
          </p:txBody>
        </p:sp>
        <p:cxnSp>
          <p:nvCxnSpPr>
            <p:cNvPr id="214" name="Rett linje 154">
              <a:extLst>
                <a:ext uri="{FF2B5EF4-FFF2-40B4-BE49-F238E27FC236}">
                  <a16:creationId xmlns:a16="http://schemas.microsoft.com/office/drawing/2014/main" id="{43545D2A-CA8F-43D7-B51A-7F6248A4E7A9}"/>
                </a:ext>
              </a:extLst>
            </p:cNvPr>
            <p:cNvCxnSpPr>
              <a:cxnSpLocks/>
            </p:cNvCxnSpPr>
            <p:nvPr/>
          </p:nvCxnSpPr>
          <p:spPr>
            <a:xfrm>
              <a:off x="6550153" y="5368237"/>
              <a:ext cx="25091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6" name="Rett linje 124">
              <a:extLst>
                <a:ext uri="{FF2B5EF4-FFF2-40B4-BE49-F238E27FC236}">
                  <a16:creationId xmlns:a16="http://schemas.microsoft.com/office/drawing/2014/main" id="{F23B619A-772B-4469-8FB5-C4523477A36E}"/>
                </a:ext>
              </a:extLst>
            </p:cNvPr>
            <p:cNvCxnSpPr>
              <a:cxnSpLocks/>
            </p:cNvCxnSpPr>
            <p:nvPr/>
          </p:nvCxnSpPr>
          <p:spPr>
            <a:xfrm>
              <a:off x="6529933" y="5804015"/>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7" name="Rett linje 124">
              <a:extLst>
                <a:ext uri="{FF2B5EF4-FFF2-40B4-BE49-F238E27FC236}">
                  <a16:creationId xmlns:a16="http://schemas.microsoft.com/office/drawing/2014/main" id="{3D1B45CC-59CA-431E-8ACF-F5E3AF2847ED}"/>
                </a:ext>
              </a:extLst>
            </p:cNvPr>
            <p:cNvCxnSpPr>
              <a:cxnSpLocks/>
            </p:cNvCxnSpPr>
            <p:nvPr/>
          </p:nvCxnSpPr>
          <p:spPr>
            <a:xfrm>
              <a:off x="6529933" y="5530338"/>
              <a:ext cx="60385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8" name="Rett linje 154">
              <a:extLst>
                <a:ext uri="{FF2B5EF4-FFF2-40B4-BE49-F238E27FC236}">
                  <a16:creationId xmlns:a16="http://schemas.microsoft.com/office/drawing/2014/main" id="{0E11B8F0-613C-40C8-BD1E-1A8F718D3CA9}"/>
                </a:ext>
              </a:extLst>
            </p:cNvPr>
            <p:cNvCxnSpPr>
              <a:cxnSpLocks/>
            </p:cNvCxnSpPr>
            <p:nvPr/>
          </p:nvCxnSpPr>
          <p:spPr>
            <a:xfrm>
              <a:off x="6550153" y="5241148"/>
              <a:ext cx="4480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0" name="Rett linje 138">
              <a:extLst>
                <a:ext uri="{FF2B5EF4-FFF2-40B4-BE49-F238E27FC236}">
                  <a16:creationId xmlns:a16="http://schemas.microsoft.com/office/drawing/2014/main" id="{EF0ED320-1C38-4345-806D-CBD38EEC2DE1}"/>
                </a:ext>
              </a:extLst>
            </p:cNvPr>
            <p:cNvCxnSpPr>
              <a:cxnSpLocks/>
            </p:cNvCxnSpPr>
            <p:nvPr/>
          </p:nvCxnSpPr>
          <p:spPr>
            <a:xfrm>
              <a:off x="8471128" y="3883962"/>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1" name="Rett linje 138">
              <a:extLst>
                <a:ext uri="{FF2B5EF4-FFF2-40B4-BE49-F238E27FC236}">
                  <a16:creationId xmlns:a16="http://schemas.microsoft.com/office/drawing/2014/main" id="{999FCB7B-7BB1-4B5F-8DE4-822C80E249D6}"/>
                </a:ext>
              </a:extLst>
            </p:cNvPr>
            <p:cNvCxnSpPr>
              <a:cxnSpLocks/>
            </p:cNvCxnSpPr>
            <p:nvPr/>
          </p:nvCxnSpPr>
          <p:spPr>
            <a:xfrm>
              <a:off x="8476383" y="3931260"/>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23" name="Rett linje 138">
              <a:extLst>
                <a:ext uri="{FF2B5EF4-FFF2-40B4-BE49-F238E27FC236}">
                  <a16:creationId xmlns:a16="http://schemas.microsoft.com/office/drawing/2014/main" id="{61D11349-D54B-4C37-AB9F-05D1DB8C0BCA}"/>
                </a:ext>
              </a:extLst>
            </p:cNvPr>
            <p:cNvCxnSpPr>
              <a:cxnSpLocks/>
            </p:cNvCxnSpPr>
            <p:nvPr/>
          </p:nvCxnSpPr>
          <p:spPr>
            <a:xfrm>
              <a:off x="8471132" y="3968046"/>
              <a:ext cx="227754" cy="0"/>
            </a:xfrm>
            <a:prstGeom prst="line">
              <a:avLst/>
            </a:prstGeom>
            <a:ln w="19050"/>
          </p:spPr>
          <p:style>
            <a:lnRef idx="1">
              <a:schemeClr val="accent2"/>
            </a:lnRef>
            <a:fillRef idx="0">
              <a:schemeClr val="accent2"/>
            </a:fillRef>
            <a:effectRef idx="0">
              <a:schemeClr val="accent2"/>
            </a:effectRef>
            <a:fontRef idx="minor">
              <a:schemeClr val="tx1"/>
            </a:fontRef>
          </p:style>
        </p:cxnSp>
      </p:grpSp>
      <p:sp>
        <p:nvSpPr>
          <p:cNvPr id="147" name="TekstSylinder 48">
            <a:extLst>
              <a:ext uri="{FF2B5EF4-FFF2-40B4-BE49-F238E27FC236}">
                <a16:creationId xmlns:a16="http://schemas.microsoft.com/office/drawing/2014/main" id="{A2D15537-2CB7-48C4-B807-55EFD060F59D}"/>
              </a:ext>
            </a:extLst>
          </p:cNvPr>
          <p:cNvSpPr txBox="1"/>
          <p:nvPr/>
        </p:nvSpPr>
        <p:spPr>
          <a:xfrm>
            <a:off x="5263612" y="2041959"/>
            <a:ext cx="181005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4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55" name="Graphic 154" descr="Arrow: Rotate right with solid fill">
            <a:extLst>
              <a:ext uri="{FF2B5EF4-FFF2-40B4-BE49-F238E27FC236}">
                <a16:creationId xmlns:a16="http://schemas.microsoft.com/office/drawing/2014/main" id="{4469B4E0-1236-4B4F-99E2-12635B3019B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249973" y="3915328"/>
            <a:ext cx="387309" cy="387309"/>
          </a:xfrm>
          <a:prstGeom prst="rect">
            <a:avLst/>
          </a:prstGeom>
        </p:spPr>
      </p:pic>
      <p:pic>
        <p:nvPicPr>
          <p:cNvPr id="157" name="Graphic 156" descr="Back with solid fill">
            <a:extLst>
              <a:ext uri="{FF2B5EF4-FFF2-40B4-BE49-F238E27FC236}">
                <a16:creationId xmlns:a16="http://schemas.microsoft.com/office/drawing/2014/main" id="{ADEEA7A0-C091-442B-A91C-2EE8E8555DE0}"/>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461175" flipH="1" flipV="1">
            <a:off x="4761675" y="2992157"/>
            <a:ext cx="533477" cy="533477"/>
          </a:xfrm>
          <a:prstGeom prst="rect">
            <a:avLst/>
          </a:prstGeom>
        </p:spPr>
      </p:pic>
      <p:pic>
        <p:nvPicPr>
          <p:cNvPr id="159" name="Graphic 158" descr="Arrow: Straight with solid fill">
            <a:extLst>
              <a:ext uri="{FF2B5EF4-FFF2-40B4-BE49-F238E27FC236}">
                <a16:creationId xmlns:a16="http://schemas.microsoft.com/office/drawing/2014/main" id="{933833F1-F49C-461C-AA85-308997756E0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800000">
            <a:off x="6210428" y="4670213"/>
            <a:ext cx="586706" cy="586706"/>
          </a:xfrm>
          <a:prstGeom prst="rect">
            <a:avLst/>
          </a:prstGeom>
        </p:spPr>
      </p:pic>
      <p:pic>
        <p:nvPicPr>
          <p:cNvPr id="161" name="Graphic 160" descr="Arrow: Rotate right with solid fill">
            <a:extLst>
              <a:ext uri="{FF2B5EF4-FFF2-40B4-BE49-F238E27FC236}">
                <a16:creationId xmlns:a16="http://schemas.microsoft.com/office/drawing/2014/main" id="{CA5A745D-2AB8-4492-866F-F39A3BF7865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893292" y="3158649"/>
            <a:ext cx="387309" cy="387309"/>
          </a:xfrm>
          <a:prstGeom prst="rect">
            <a:avLst/>
          </a:prstGeom>
        </p:spPr>
      </p:pic>
      <p:grpSp>
        <p:nvGrpSpPr>
          <p:cNvPr id="32" name="Group 31">
            <a:extLst>
              <a:ext uri="{FF2B5EF4-FFF2-40B4-BE49-F238E27FC236}">
                <a16:creationId xmlns:a16="http://schemas.microsoft.com/office/drawing/2014/main" id="{12AC88D7-3A51-459F-81D6-BC4622AEC2E5}"/>
              </a:ext>
            </a:extLst>
          </p:cNvPr>
          <p:cNvGrpSpPr>
            <a:grpSpLocks noChangeAspect="1"/>
          </p:cNvGrpSpPr>
          <p:nvPr/>
        </p:nvGrpSpPr>
        <p:grpSpPr>
          <a:xfrm>
            <a:off x="6875375" y="3425313"/>
            <a:ext cx="1577044" cy="2439973"/>
            <a:chOff x="9349477" y="3218914"/>
            <a:chExt cx="2579360" cy="3990739"/>
          </a:xfrm>
        </p:grpSpPr>
        <p:grpSp>
          <p:nvGrpSpPr>
            <p:cNvPr id="42" name="Group 41">
              <a:extLst>
                <a:ext uri="{FF2B5EF4-FFF2-40B4-BE49-F238E27FC236}">
                  <a16:creationId xmlns:a16="http://schemas.microsoft.com/office/drawing/2014/main" id="{26AE45F9-7B5B-44EF-B7E2-B62AF4813193}"/>
                </a:ext>
              </a:extLst>
            </p:cNvPr>
            <p:cNvGrpSpPr>
              <a:grpSpLocks noChangeAspect="1"/>
            </p:cNvGrpSpPr>
            <p:nvPr/>
          </p:nvGrpSpPr>
          <p:grpSpPr>
            <a:xfrm>
              <a:off x="9349477" y="3218914"/>
              <a:ext cx="2579360" cy="3990739"/>
              <a:chOff x="9808412" y="1717767"/>
              <a:chExt cx="1484289" cy="2296458"/>
            </a:xfrm>
          </p:grpSpPr>
          <p:grpSp>
            <p:nvGrpSpPr>
              <p:cNvPr id="61" name="Group 60">
                <a:extLst>
                  <a:ext uri="{FF2B5EF4-FFF2-40B4-BE49-F238E27FC236}">
                    <a16:creationId xmlns:a16="http://schemas.microsoft.com/office/drawing/2014/main" id="{8B041612-0A9C-4862-AEA9-F7DF3ED94FA3}"/>
                  </a:ext>
                </a:extLst>
              </p:cNvPr>
              <p:cNvGrpSpPr>
                <a:grpSpLocks noChangeAspect="1"/>
              </p:cNvGrpSpPr>
              <p:nvPr/>
            </p:nvGrpSpPr>
            <p:grpSpPr>
              <a:xfrm>
                <a:off x="9808412" y="1717767"/>
                <a:ext cx="1484289" cy="2296458"/>
                <a:chOff x="7814577" y="1898037"/>
                <a:chExt cx="1983241" cy="3068421"/>
              </a:xfrm>
            </p:grpSpPr>
            <p:sp>
              <p:nvSpPr>
                <p:cNvPr id="33" name="Rektangel 58">
                  <a:extLst>
                    <a:ext uri="{FF2B5EF4-FFF2-40B4-BE49-F238E27FC236}">
                      <a16:creationId xmlns:a16="http://schemas.microsoft.com/office/drawing/2014/main" id="{233A1DBD-F1C6-4090-814B-47D0B1ACC315}"/>
                    </a:ext>
                  </a:extLst>
                </p:cNvPr>
                <p:cNvSpPr>
                  <a:spLocks noChangeAspect="1"/>
                </p:cNvSpPr>
                <p:nvPr/>
              </p:nvSpPr>
              <p:spPr>
                <a:xfrm>
                  <a:off x="7814577" y="1898037"/>
                  <a:ext cx="1983241" cy="3068421"/>
                </a:xfrm>
                <a:prstGeom prst="rect">
                  <a:avLst/>
                </a:prstGeom>
                <a:ln w="38100">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cxnSp>
              <p:nvCxnSpPr>
                <p:cNvPr id="35" name="Rett linje 87">
                  <a:extLst>
                    <a:ext uri="{FF2B5EF4-FFF2-40B4-BE49-F238E27FC236}">
                      <a16:creationId xmlns:a16="http://schemas.microsoft.com/office/drawing/2014/main" id="{0896EED7-1BE8-4D5A-A48E-953C028D6303}"/>
                    </a:ext>
                  </a:extLst>
                </p:cNvPr>
                <p:cNvCxnSpPr>
                  <a:cxnSpLocks/>
                </p:cNvCxnSpPr>
                <p:nvPr/>
              </p:nvCxnSpPr>
              <p:spPr>
                <a:xfrm>
                  <a:off x="8020989" y="3327956"/>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37" name="Rektangel 89">
                  <a:extLst>
                    <a:ext uri="{FF2B5EF4-FFF2-40B4-BE49-F238E27FC236}">
                      <a16:creationId xmlns:a16="http://schemas.microsoft.com/office/drawing/2014/main" id="{6DDC4C98-D5C8-460C-B731-80BFAC6BFED3}"/>
                    </a:ext>
                  </a:extLst>
                </p:cNvPr>
                <p:cNvSpPr/>
                <p:nvPr/>
              </p:nvSpPr>
              <p:spPr>
                <a:xfrm>
                  <a:off x="8046154" y="4093279"/>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8" name="Rett linje 90">
                  <a:extLst>
                    <a:ext uri="{FF2B5EF4-FFF2-40B4-BE49-F238E27FC236}">
                      <a16:creationId xmlns:a16="http://schemas.microsoft.com/office/drawing/2014/main" id="{8E24C398-4F65-4160-9C28-151041CB977F}"/>
                    </a:ext>
                  </a:extLst>
                </p:cNvPr>
                <p:cNvCxnSpPr>
                  <a:cxnSpLocks/>
                </p:cNvCxnSpPr>
                <p:nvPr/>
              </p:nvCxnSpPr>
              <p:spPr>
                <a:xfrm>
                  <a:off x="8358213" y="3574440"/>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39" name="Rett linje 191">
                  <a:extLst>
                    <a:ext uri="{FF2B5EF4-FFF2-40B4-BE49-F238E27FC236}">
                      <a16:creationId xmlns:a16="http://schemas.microsoft.com/office/drawing/2014/main" id="{DEDCB8F5-5E5C-42FC-9F34-795481DEE9A5}"/>
                    </a:ext>
                  </a:extLst>
                </p:cNvPr>
                <p:cNvCxnSpPr>
                  <a:cxnSpLocks/>
                </p:cNvCxnSpPr>
                <p:nvPr/>
              </p:nvCxnSpPr>
              <p:spPr>
                <a:xfrm>
                  <a:off x="8020989" y="3108881"/>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0" name="Rett linje 192">
                  <a:extLst>
                    <a:ext uri="{FF2B5EF4-FFF2-40B4-BE49-F238E27FC236}">
                      <a16:creationId xmlns:a16="http://schemas.microsoft.com/office/drawing/2014/main" id="{5981D697-6FA6-403D-BA27-2BFBF30E96A8}"/>
                    </a:ext>
                  </a:extLst>
                </p:cNvPr>
                <p:cNvCxnSpPr>
                  <a:cxnSpLocks/>
                </p:cNvCxnSpPr>
                <p:nvPr/>
              </p:nvCxnSpPr>
              <p:spPr>
                <a:xfrm>
                  <a:off x="8020989" y="2881973"/>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1" name="Rett linje 193">
                  <a:extLst>
                    <a:ext uri="{FF2B5EF4-FFF2-40B4-BE49-F238E27FC236}">
                      <a16:creationId xmlns:a16="http://schemas.microsoft.com/office/drawing/2014/main" id="{BD3C79F1-DDDD-4851-92A0-630EF8246C34}"/>
                    </a:ext>
                  </a:extLst>
                </p:cNvPr>
                <p:cNvCxnSpPr>
                  <a:cxnSpLocks/>
                </p:cNvCxnSpPr>
                <p:nvPr/>
              </p:nvCxnSpPr>
              <p:spPr>
                <a:xfrm>
                  <a:off x="8020989" y="2642609"/>
                  <a:ext cx="1574766"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3" name="Rett linje 197">
                  <a:extLst>
                    <a:ext uri="{FF2B5EF4-FFF2-40B4-BE49-F238E27FC236}">
                      <a16:creationId xmlns:a16="http://schemas.microsoft.com/office/drawing/2014/main" id="{B4B4F895-D792-47DD-97F9-3BB7F9AE843A}"/>
                    </a:ext>
                  </a:extLst>
                </p:cNvPr>
                <p:cNvCxnSpPr>
                  <a:cxnSpLocks/>
                </p:cNvCxnSpPr>
                <p:nvPr/>
              </p:nvCxnSpPr>
              <p:spPr>
                <a:xfrm>
                  <a:off x="8364914" y="4184345"/>
                  <a:ext cx="1216522"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6" name="Rett linje 197">
                  <a:extLst>
                    <a:ext uri="{FF2B5EF4-FFF2-40B4-BE49-F238E27FC236}">
                      <a16:creationId xmlns:a16="http://schemas.microsoft.com/office/drawing/2014/main" id="{B780A75F-69F8-4FF1-99DF-3A131CA5F3E9}"/>
                    </a:ext>
                  </a:extLst>
                </p:cNvPr>
                <p:cNvCxnSpPr>
                  <a:cxnSpLocks/>
                </p:cNvCxnSpPr>
                <p:nvPr/>
              </p:nvCxnSpPr>
              <p:spPr>
                <a:xfrm>
                  <a:off x="8001205"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48" name="Rett linje 197">
                  <a:extLst>
                    <a:ext uri="{FF2B5EF4-FFF2-40B4-BE49-F238E27FC236}">
                      <a16:creationId xmlns:a16="http://schemas.microsoft.com/office/drawing/2014/main" id="{126A477E-906D-4AB9-8EAC-6630EF056A20}"/>
                    </a:ext>
                  </a:extLst>
                </p:cNvPr>
                <p:cNvCxnSpPr>
                  <a:cxnSpLocks/>
                </p:cNvCxnSpPr>
                <p:nvPr/>
              </p:nvCxnSpPr>
              <p:spPr>
                <a:xfrm>
                  <a:off x="8972269" y="4742865"/>
                  <a:ext cx="609167"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sp>
              <p:nvSpPr>
                <p:cNvPr id="51" name="Freeform: Shape 50">
                  <a:extLst>
                    <a:ext uri="{FF2B5EF4-FFF2-40B4-BE49-F238E27FC236}">
                      <a16:creationId xmlns:a16="http://schemas.microsoft.com/office/drawing/2014/main" id="{A5514ADF-B3E1-4CBB-AD3E-A4174164CBDC}"/>
                    </a:ext>
                  </a:extLst>
                </p:cNvPr>
                <p:cNvSpPr/>
                <p:nvPr/>
              </p:nvSpPr>
              <p:spPr>
                <a:xfrm>
                  <a:off x="8001205" y="4457319"/>
                  <a:ext cx="506312" cy="456003"/>
                </a:xfrm>
                <a:custGeom>
                  <a:avLst/>
                  <a:gdLst>
                    <a:gd name="connsiteX0" fmla="*/ 0 w 486743"/>
                    <a:gd name="connsiteY0" fmla="*/ 74194 h 486409"/>
                    <a:gd name="connsiteX1" fmla="*/ 52551 w 486743"/>
                    <a:gd name="connsiteY1" fmla="*/ 84704 h 486409"/>
                    <a:gd name="connsiteX2" fmla="*/ 94593 w 486743"/>
                    <a:gd name="connsiteY2" fmla="*/ 105725 h 486409"/>
                    <a:gd name="connsiteX3" fmla="*/ 126124 w 486743"/>
                    <a:gd name="connsiteY3" fmla="*/ 116235 h 486409"/>
                    <a:gd name="connsiteX4" fmla="*/ 168165 w 486743"/>
                    <a:gd name="connsiteY4" fmla="*/ 105725 h 486409"/>
                    <a:gd name="connsiteX5" fmla="*/ 178676 w 486743"/>
                    <a:gd name="connsiteY5" fmla="*/ 74194 h 486409"/>
                    <a:gd name="connsiteX6" fmla="*/ 210207 w 486743"/>
                    <a:gd name="connsiteY6" fmla="*/ 32152 h 486409"/>
                    <a:gd name="connsiteX7" fmla="*/ 220717 w 486743"/>
                    <a:gd name="connsiteY7" fmla="*/ 621 h 486409"/>
                    <a:gd name="connsiteX8" fmla="*/ 220717 w 486743"/>
                    <a:gd name="connsiteY8" fmla="*/ 74194 h 486409"/>
                    <a:gd name="connsiteX9" fmla="*/ 210207 w 486743"/>
                    <a:gd name="connsiteY9" fmla="*/ 147766 h 486409"/>
                    <a:gd name="connsiteX10" fmla="*/ 189186 w 486743"/>
                    <a:gd name="connsiteY10" fmla="*/ 210828 h 486409"/>
                    <a:gd name="connsiteX11" fmla="*/ 178676 w 486743"/>
                    <a:gd name="connsiteY11" fmla="*/ 263380 h 486409"/>
                    <a:gd name="connsiteX12" fmla="*/ 168165 w 486743"/>
                    <a:gd name="connsiteY12" fmla="*/ 294911 h 486409"/>
                    <a:gd name="connsiteX13" fmla="*/ 147144 w 486743"/>
                    <a:gd name="connsiteY13" fmla="*/ 378994 h 486409"/>
                    <a:gd name="connsiteX14" fmla="*/ 136634 w 486743"/>
                    <a:gd name="connsiteY14" fmla="*/ 452566 h 486409"/>
                    <a:gd name="connsiteX15" fmla="*/ 126124 w 486743"/>
                    <a:gd name="connsiteY15" fmla="*/ 484097 h 486409"/>
                    <a:gd name="connsiteX16" fmla="*/ 136634 w 486743"/>
                    <a:gd name="connsiteY16" fmla="*/ 305421 h 486409"/>
                    <a:gd name="connsiteX17" fmla="*/ 115613 w 486743"/>
                    <a:gd name="connsiteY17" fmla="*/ 242359 h 486409"/>
                    <a:gd name="connsiteX18" fmla="*/ 63062 w 486743"/>
                    <a:gd name="connsiteY18" fmla="*/ 263380 h 486409"/>
                    <a:gd name="connsiteX19" fmla="*/ 31531 w 486743"/>
                    <a:gd name="connsiteY19" fmla="*/ 273890 h 486409"/>
                    <a:gd name="connsiteX20" fmla="*/ 63062 w 486743"/>
                    <a:gd name="connsiteY20" fmla="*/ 242359 h 486409"/>
                    <a:gd name="connsiteX21" fmla="*/ 126124 w 486743"/>
                    <a:gd name="connsiteY21" fmla="*/ 221339 h 486409"/>
                    <a:gd name="connsiteX22" fmla="*/ 157655 w 486743"/>
                    <a:gd name="connsiteY22" fmla="*/ 210828 h 486409"/>
                    <a:gd name="connsiteX23" fmla="*/ 220717 w 486743"/>
                    <a:gd name="connsiteY23" fmla="*/ 179297 h 486409"/>
                    <a:gd name="connsiteX24" fmla="*/ 262758 w 486743"/>
                    <a:gd name="connsiteY24" fmla="*/ 158277 h 486409"/>
                    <a:gd name="connsiteX25" fmla="*/ 325820 w 486743"/>
                    <a:gd name="connsiteY25" fmla="*/ 137256 h 486409"/>
                    <a:gd name="connsiteX26" fmla="*/ 294289 w 486743"/>
                    <a:gd name="connsiteY26" fmla="*/ 200318 h 486409"/>
                    <a:gd name="connsiteX27" fmla="*/ 304800 w 486743"/>
                    <a:gd name="connsiteY27" fmla="*/ 263380 h 486409"/>
                    <a:gd name="connsiteX28" fmla="*/ 325820 w 486743"/>
                    <a:gd name="connsiteY28" fmla="*/ 231849 h 486409"/>
                    <a:gd name="connsiteX29" fmla="*/ 336331 w 486743"/>
                    <a:gd name="connsiteY29" fmla="*/ 200318 h 486409"/>
                    <a:gd name="connsiteX30" fmla="*/ 367862 w 486743"/>
                    <a:gd name="connsiteY30" fmla="*/ 221339 h 486409"/>
                    <a:gd name="connsiteX31" fmla="*/ 388882 w 486743"/>
                    <a:gd name="connsiteY31" fmla="*/ 147766 h 486409"/>
                    <a:gd name="connsiteX32" fmla="*/ 420413 w 486743"/>
                    <a:gd name="connsiteY32" fmla="*/ 200318 h 486409"/>
                    <a:gd name="connsiteX33" fmla="*/ 430924 w 486743"/>
                    <a:gd name="connsiteY33" fmla="*/ 231849 h 486409"/>
                    <a:gd name="connsiteX34" fmla="*/ 451944 w 486743"/>
                    <a:gd name="connsiteY34" fmla="*/ 200318 h 486409"/>
                    <a:gd name="connsiteX35" fmla="*/ 462455 w 486743"/>
                    <a:gd name="connsiteY35" fmla="*/ 158277 h 486409"/>
                    <a:gd name="connsiteX36" fmla="*/ 472965 w 486743"/>
                    <a:gd name="connsiteY36" fmla="*/ 126745 h 486409"/>
                    <a:gd name="connsiteX37" fmla="*/ 483476 w 486743"/>
                    <a:gd name="connsiteY37" fmla="*/ 273890 h 486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86743" h="486409">
                      <a:moveTo>
                        <a:pt x="0" y="74194"/>
                      </a:moveTo>
                      <a:cubicBezTo>
                        <a:pt x="17517" y="77697"/>
                        <a:pt x="35604" y="79055"/>
                        <a:pt x="52551" y="84704"/>
                      </a:cubicBezTo>
                      <a:cubicBezTo>
                        <a:pt x="67415" y="89659"/>
                        <a:pt x="80192" y="99553"/>
                        <a:pt x="94593" y="105725"/>
                      </a:cubicBezTo>
                      <a:cubicBezTo>
                        <a:pt x="104776" y="110089"/>
                        <a:pt x="115614" y="112732"/>
                        <a:pt x="126124" y="116235"/>
                      </a:cubicBezTo>
                      <a:cubicBezTo>
                        <a:pt x="140138" y="112732"/>
                        <a:pt x="156885" y="114749"/>
                        <a:pt x="168165" y="105725"/>
                      </a:cubicBezTo>
                      <a:cubicBezTo>
                        <a:pt x="176816" y="98804"/>
                        <a:pt x="173179" y="83813"/>
                        <a:pt x="178676" y="74194"/>
                      </a:cubicBezTo>
                      <a:cubicBezTo>
                        <a:pt x="187367" y="58985"/>
                        <a:pt x="199697" y="46166"/>
                        <a:pt x="210207" y="32152"/>
                      </a:cubicBezTo>
                      <a:cubicBezTo>
                        <a:pt x="213710" y="21642"/>
                        <a:pt x="210808" y="-4334"/>
                        <a:pt x="220717" y="621"/>
                      </a:cubicBezTo>
                      <a:cubicBezTo>
                        <a:pt x="247111" y="13819"/>
                        <a:pt x="225673" y="59324"/>
                        <a:pt x="220717" y="74194"/>
                      </a:cubicBezTo>
                      <a:cubicBezTo>
                        <a:pt x="217214" y="98718"/>
                        <a:pt x="215777" y="123627"/>
                        <a:pt x="210207" y="147766"/>
                      </a:cubicBezTo>
                      <a:cubicBezTo>
                        <a:pt x="205225" y="169356"/>
                        <a:pt x="193531" y="189100"/>
                        <a:pt x="189186" y="210828"/>
                      </a:cubicBezTo>
                      <a:cubicBezTo>
                        <a:pt x="185683" y="228345"/>
                        <a:pt x="183009" y="246049"/>
                        <a:pt x="178676" y="263380"/>
                      </a:cubicBezTo>
                      <a:cubicBezTo>
                        <a:pt x="175989" y="274128"/>
                        <a:pt x="170852" y="284163"/>
                        <a:pt x="168165" y="294911"/>
                      </a:cubicBezTo>
                      <a:lnTo>
                        <a:pt x="147144" y="378994"/>
                      </a:lnTo>
                      <a:cubicBezTo>
                        <a:pt x="143641" y="403518"/>
                        <a:pt x="141492" y="428274"/>
                        <a:pt x="136634" y="452566"/>
                      </a:cubicBezTo>
                      <a:cubicBezTo>
                        <a:pt x="134461" y="463430"/>
                        <a:pt x="126124" y="495176"/>
                        <a:pt x="126124" y="484097"/>
                      </a:cubicBezTo>
                      <a:cubicBezTo>
                        <a:pt x="126124" y="424435"/>
                        <a:pt x="133131" y="364980"/>
                        <a:pt x="136634" y="305421"/>
                      </a:cubicBezTo>
                      <a:cubicBezTo>
                        <a:pt x="129627" y="284400"/>
                        <a:pt x="134851" y="253352"/>
                        <a:pt x="115613" y="242359"/>
                      </a:cubicBezTo>
                      <a:cubicBezTo>
                        <a:pt x="99232" y="232999"/>
                        <a:pt x="80727" y="256755"/>
                        <a:pt x="63062" y="263380"/>
                      </a:cubicBezTo>
                      <a:cubicBezTo>
                        <a:pt x="52689" y="267270"/>
                        <a:pt x="42041" y="270387"/>
                        <a:pt x="31531" y="273890"/>
                      </a:cubicBezTo>
                      <a:cubicBezTo>
                        <a:pt x="42041" y="263380"/>
                        <a:pt x="50069" y="249577"/>
                        <a:pt x="63062" y="242359"/>
                      </a:cubicBezTo>
                      <a:cubicBezTo>
                        <a:pt x="82431" y="231598"/>
                        <a:pt x="105103" y="228346"/>
                        <a:pt x="126124" y="221339"/>
                      </a:cubicBezTo>
                      <a:cubicBezTo>
                        <a:pt x="136634" y="217836"/>
                        <a:pt x="148437" y="216973"/>
                        <a:pt x="157655" y="210828"/>
                      </a:cubicBezTo>
                      <a:cubicBezTo>
                        <a:pt x="218248" y="170434"/>
                        <a:pt x="159799" y="205405"/>
                        <a:pt x="220717" y="179297"/>
                      </a:cubicBezTo>
                      <a:cubicBezTo>
                        <a:pt x="235118" y="173125"/>
                        <a:pt x="248211" y="164096"/>
                        <a:pt x="262758" y="158277"/>
                      </a:cubicBezTo>
                      <a:cubicBezTo>
                        <a:pt x="283331" y="150048"/>
                        <a:pt x="325820" y="137256"/>
                        <a:pt x="325820" y="137256"/>
                      </a:cubicBezTo>
                      <a:cubicBezTo>
                        <a:pt x="315193" y="153196"/>
                        <a:pt x="294289" y="178563"/>
                        <a:pt x="294289" y="200318"/>
                      </a:cubicBezTo>
                      <a:cubicBezTo>
                        <a:pt x="294289" y="221629"/>
                        <a:pt x="301296" y="242359"/>
                        <a:pt x="304800" y="263380"/>
                      </a:cubicBezTo>
                      <a:cubicBezTo>
                        <a:pt x="311807" y="252870"/>
                        <a:pt x="320171" y="243147"/>
                        <a:pt x="325820" y="231849"/>
                      </a:cubicBezTo>
                      <a:cubicBezTo>
                        <a:pt x="330775" y="221940"/>
                        <a:pt x="325583" y="203005"/>
                        <a:pt x="336331" y="200318"/>
                      </a:cubicBezTo>
                      <a:cubicBezTo>
                        <a:pt x="348586" y="197254"/>
                        <a:pt x="357352" y="214332"/>
                        <a:pt x="367862" y="221339"/>
                      </a:cubicBezTo>
                      <a:cubicBezTo>
                        <a:pt x="397029" y="308842"/>
                        <a:pt x="353362" y="192167"/>
                        <a:pt x="388882" y="147766"/>
                      </a:cubicBezTo>
                      <a:cubicBezTo>
                        <a:pt x="401643" y="131814"/>
                        <a:pt x="411277" y="182046"/>
                        <a:pt x="420413" y="200318"/>
                      </a:cubicBezTo>
                      <a:cubicBezTo>
                        <a:pt x="425368" y="210227"/>
                        <a:pt x="427420" y="221339"/>
                        <a:pt x="430924" y="231849"/>
                      </a:cubicBezTo>
                      <a:cubicBezTo>
                        <a:pt x="437931" y="221339"/>
                        <a:pt x="446968" y="211928"/>
                        <a:pt x="451944" y="200318"/>
                      </a:cubicBezTo>
                      <a:cubicBezTo>
                        <a:pt x="457634" y="187041"/>
                        <a:pt x="458487" y="172166"/>
                        <a:pt x="462455" y="158277"/>
                      </a:cubicBezTo>
                      <a:cubicBezTo>
                        <a:pt x="465499" y="147624"/>
                        <a:pt x="469462" y="137256"/>
                        <a:pt x="472965" y="126745"/>
                      </a:cubicBezTo>
                      <a:cubicBezTo>
                        <a:pt x="495663" y="194837"/>
                        <a:pt x="483476" y="147198"/>
                        <a:pt x="483476" y="273890"/>
                      </a:cubicBezTo>
                    </a:path>
                  </a:pathLst>
                </a:custGeom>
                <a:noFill/>
                <a:ln w="1905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54" name="Grafikk 11" descr="Sjekkboks avmerket med heldekkende fyll">
                  <a:extLst>
                    <a:ext uri="{FF2B5EF4-FFF2-40B4-BE49-F238E27FC236}">
                      <a16:creationId xmlns:a16="http://schemas.microsoft.com/office/drawing/2014/main" id="{41F242B9-8544-4A1C-98B5-7126FE1D18B3}"/>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947373" y="3406942"/>
                  <a:ext cx="364292" cy="364292"/>
                </a:xfrm>
                <a:prstGeom prst="rect">
                  <a:avLst/>
                </a:prstGeom>
              </p:spPr>
            </p:pic>
            <p:sp>
              <p:nvSpPr>
                <p:cNvPr id="44" name="Ellipse 201">
                  <a:extLst>
                    <a:ext uri="{FF2B5EF4-FFF2-40B4-BE49-F238E27FC236}">
                      <a16:creationId xmlns:a16="http://schemas.microsoft.com/office/drawing/2014/main" id="{7F15BC34-AEEB-4151-909F-ECAA6A5C51F6}"/>
                    </a:ext>
                  </a:extLst>
                </p:cNvPr>
                <p:cNvSpPr>
                  <a:spLocks noChangeAspect="1"/>
                </p:cNvSpPr>
                <p:nvPr/>
              </p:nvSpPr>
              <p:spPr>
                <a:xfrm>
                  <a:off x="7923315" y="1963280"/>
                  <a:ext cx="547182" cy="545511"/>
                </a:xfrm>
                <a:prstGeom prst="ellipse">
                  <a:avLst/>
                </a:prstGeom>
                <a:ln w="28575">
                  <a:solidFill>
                    <a:srgbClr val="005E58"/>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cxnSp>
            <p:nvCxnSpPr>
              <p:cNvPr id="134" name="Rett linje 90">
                <a:extLst>
                  <a:ext uri="{FF2B5EF4-FFF2-40B4-BE49-F238E27FC236}">
                    <a16:creationId xmlns:a16="http://schemas.microsoft.com/office/drawing/2014/main" id="{ACC227CB-1293-4081-A7F1-CE3BB49F5BC5}"/>
                  </a:ext>
                </a:extLst>
              </p:cNvPr>
              <p:cNvCxnSpPr>
                <a:cxnSpLocks/>
              </p:cNvCxnSpPr>
              <p:nvPr/>
            </p:nvCxnSpPr>
            <p:spPr>
              <a:xfrm>
                <a:off x="9992334" y="3196109"/>
                <a:ext cx="1138419" cy="0"/>
              </a:xfrm>
              <a:prstGeom prst="line">
                <a:avLst/>
              </a:prstGeom>
              <a:ln w="57150">
                <a:solidFill>
                  <a:srgbClr val="005E58"/>
                </a:solidFill>
              </a:ln>
            </p:spPr>
            <p:style>
              <a:lnRef idx="1">
                <a:schemeClr val="accent1"/>
              </a:lnRef>
              <a:fillRef idx="0">
                <a:schemeClr val="accent1"/>
              </a:fillRef>
              <a:effectRef idx="0">
                <a:schemeClr val="accent1"/>
              </a:effectRef>
              <a:fontRef idx="minor">
                <a:schemeClr val="tx1"/>
              </a:fontRef>
            </p:style>
          </p:cxnSp>
        </p:grpSp>
        <p:pic>
          <p:nvPicPr>
            <p:cNvPr id="143" name="Grafikk 14" descr="Dollar med heldekkende fyll">
              <a:extLst>
                <a:ext uri="{FF2B5EF4-FFF2-40B4-BE49-F238E27FC236}">
                  <a16:creationId xmlns:a16="http://schemas.microsoft.com/office/drawing/2014/main" id="{A09AB635-D612-4640-81C1-081CC8875B55}"/>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9566266" y="3404352"/>
              <a:ext cx="548552" cy="551119"/>
            </a:xfrm>
            <a:prstGeom prst="rect">
              <a:avLst/>
            </a:prstGeom>
          </p:spPr>
        </p:pic>
      </p:grpSp>
      <p:sp>
        <p:nvSpPr>
          <p:cNvPr id="163" name="TekstSylinder 48">
            <a:extLst>
              <a:ext uri="{FF2B5EF4-FFF2-40B4-BE49-F238E27FC236}">
                <a16:creationId xmlns:a16="http://schemas.microsoft.com/office/drawing/2014/main" id="{4BE48DEE-0D91-4BBC-BD73-81B61F45961F}"/>
              </a:ext>
            </a:extLst>
          </p:cNvPr>
          <p:cNvSpPr txBox="1"/>
          <p:nvPr/>
        </p:nvSpPr>
        <p:spPr>
          <a:xfrm>
            <a:off x="6886317" y="1863777"/>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Dashbord</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6" name="Graphic 156" descr="Back with solid fill">
            <a:extLst>
              <a:ext uri="{FF2B5EF4-FFF2-40B4-BE49-F238E27FC236}">
                <a16:creationId xmlns:a16="http://schemas.microsoft.com/office/drawing/2014/main" id="{2D929B10-83AD-4244-B10E-42E9AEE226BC}"/>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8207742" flipH="1">
            <a:off x="7063930" y="2468676"/>
            <a:ext cx="533477" cy="533477"/>
          </a:xfrm>
          <a:prstGeom prst="rect">
            <a:avLst/>
          </a:prstGeom>
        </p:spPr>
      </p:pic>
      <p:grpSp>
        <p:nvGrpSpPr>
          <p:cNvPr id="58" name="Gruppe 57">
            <a:extLst>
              <a:ext uri="{FF2B5EF4-FFF2-40B4-BE49-F238E27FC236}">
                <a16:creationId xmlns:a16="http://schemas.microsoft.com/office/drawing/2014/main" id="{951CC35E-7AE5-4BCE-8615-82468C466638}"/>
              </a:ext>
            </a:extLst>
          </p:cNvPr>
          <p:cNvGrpSpPr/>
          <p:nvPr/>
        </p:nvGrpSpPr>
        <p:grpSpPr>
          <a:xfrm>
            <a:off x="7501674" y="2167920"/>
            <a:ext cx="501403" cy="477563"/>
            <a:chOff x="7501674" y="1756794"/>
            <a:chExt cx="689732" cy="656937"/>
          </a:xfrm>
        </p:grpSpPr>
        <p:sp>
          <p:nvSpPr>
            <p:cNvPr id="164" name="Ellipse 51">
              <a:extLst>
                <a:ext uri="{FF2B5EF4-FFF2-40B4-BE49-F238E27FC236}">
                  <a16:creationId xmlns:a16="http://schemas.microsoft.com/office/drawing/2014/main" id="{6A9A92AA-BF45-408F-A28E-98A33DB88A60}"/>
                </a:ext>
              </a:extLst>
            </p:cNvPr>
            <p:cNvSpPr/>
            <p:nvPr/>
          </p:nvSpPr>
          <p:spPr>
            <a:xfrm>
              <a:off x="7501674" y="1756794"/>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Puslespillbiter med heldekkende fyll">
              <a:extLst>
                <a:ext uri="{FF2B5EF4-FFF2-40B4-BE49-F238E27FC236}">
                  <a16:creationId xmlns:a16="http://schemas.microsoft.com/office/drawing/2014/main" id="{B3C71111-2F72-407E-88AB-D18B18577D44}"/>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7588444" y="1792600"/>
              <a:ext cx="573429" cy="573429"/>
            </a:xfrm>
            <a:prstGeom prst="rect">
              <a:avLst/>
            </a:prstGeom>
          </p:spPr>
        </p:pic>
      </p:grpSp>
      <p:sp>
        <p:nvSpPr>
          <p:cNvPr id="169" name="Tittel 50">
            <a:extLst>
              <a:ext uri="{FF2B5EF4-FFF2-40B4-BE49-F238E27FC236}">
                <a16:creationId xmlns:a16="http://schemas.microsoft.com/office/drawing/2014/main" id="{EA10EB3C-BE17-4F7F-8192-4FD92B0E37AB}"/>
              </a:ext>
            </a:extLst>
          </p:cNvPr>
          <p:cNvSpPr>
            <a:spLocks noGrp="1"/>
          </p:cNvSpPr>
          <p:nvPr>
            <p:ph type="title"/>
          </p:nvPr>
        </p:nvSpPr>
        <p:spPr>
          <a:xfrm>
            <a:off x="960712" y="492297"/>
            <a:ext cx="10515600" cy="851941"/>
          </a:xfrm>
        </p:spPr>
        <p:txBody>
          <a:bodyPr>
            <a:normAutofit/>
          </a:bodyPr>
          <a:lstStyle/>
          <a:p>
            <a:pPr algn="ctr"/>
            <a:r>
              <a:rPr lang="nb-NO" dirty="0"/>
              <a:t>SuperOffice Sales</a:t>
            </a:r>
            <a:endParaRPr lang="en-US" dirty="0"/>
          </a:p>
        </p:txBody>
      </p:sp>
      <p:grpSp>
        <p:nvGrpSpPr>
          <p:cNvPr id="109" name="Gruppe 108">
            <a:extLst>
              <a:ext uri="{FF2B5EF4-FFF2-40B4-BE49-F238E27FC236}">
                <a16:creationId xmlns:a16="http://schemas.microsoft.com/office/drawing/2014/main" id="{75637664-4EF7-4B8B-BA8E-F49D6BEEF656}"/>
              </a:ext>
            </a:extLst>
          </p:cNvPr>
          <p:cNvGrpSpPr>
            <a:grpSpLocks noChangeAspect="1"/>
          </p:cNvGrpSpPr>
          <p:nvPr/>
        </p:nvGrpSpPr>
        <p:grpSpPr>
          <a:xfrm>
            <a:off x="9694033" y="1470518"/>
            <a:ext cx="2384590" cy="3312000"/>
            <a:chOff x="9562697" y="1765262"/>
            <a:chExt cx="2823935" cy="3922225"/>
          </a:xfrm>
        </p:grpSpPr>
        <p:grpSp>
          <p:nvGrpSpPr>
            <p:cNvPr id="170" name="Gruppe 169">
              <a:extLst>
                <a:ext uri="{FF2B5EF4-FFF2-40B4-BE49-F238E27FC236}">
                  <a16:creationId xmlns:a16="http://schemas.microsoft.com/office/drawing/2014/main" id="{A967C246-197A-4439-9F82-2A43EC8EE643}"/>
                </a:ext>
              </a:extLst>
            </p:cNvPr>
            <p:cNvGrpSpPr/>
            <p:nvPr/>
          </p:nvGrpSpPr>
          <p:grpSpPr>
            <a:xfrm>
              <a:off x="9562697" y="1765262"/>
              <a:ext cx="2823935" cy="3922225"/>
              <a:chOff x="9562697" y="1765262"/>
              <a:chExt cx="2823935" cy="3922225"/>
            </a:xfrm>
          </p:grpSpPr>
          <p:sp>
            <p:nvSpPr>
              <p:cNvPr id="171" name="Rektangel 58">
                <a:extLst>
                  <a:ext uri="{FF2B5EF4-FFF2-40B4-BE49-F238E27FC236}">
                    <a16:creationId xmlns:a16="http://schemas.microsoft.com/office/drawing/2014/main" id="{853BEE11-BE1C-4CA6-9127-BBE223060AC5}"/>
                  </a:ext>
                </a:extLst>
              </p:cNvPr>
              <p:cNvSpPr>
                <a:spLocks noChangeAspect="1"/>
              </p:cNvSpPr>
              <p:nvPr/>
            </p:nvSpPr>
            <p:spPr>
              <a:xfrm>
                <a:off x="9940564" y="2097943"/>
                <a:ext cx="2005266" cy="3589544"/>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2" name="Rektangel 54">
                <a:extLst>
                  <a:ext uri="{FF2B5EF4-FFF2-40B4-BE49-F238E27FC236}">
                    <a16:creationId xmlns:a16="http://schemas.microsoft.com/office/drawing/2014/main" id="{0C1E4D38-1EAD-496A-8AE4-598AECB648B8}"/>
                  </a:ext>
                </a:extLst>
              </p:cNvPr>
              <p:cNvSpPr>
                <a:spLocks noChangeAspect="1"/>
              </p:cNvSpPr>
              <p:nvPr/>
            </p:nvSpPr>
            <p:spPr>
              <a:xfrm>
                <a:off x="10022492" y="2200435"/>
                <a:ext cx="1841410" cy="3339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rPr>
                  <a:t>SuperOffice App Store</a:t>
                </a:r>
                <a:endParaRPr kumimoji="0" lang="en-US" sz="1000" b="0" i="0" u="none" strike="noStrike" kern="1200" cap="none" spc="0" normalizeH="0" baseline="0" noProof="0" dirty="0">
                  <a:ln>
                    <a:noFill/>
                  </a:ln>
                  <a:solidFill>
                    <a:srgbClr val="FFFFFF"/>
                  </a:solidFill>
                  <a:effectLst/>
                  <a:uLnTx/>
                  <a:uFillTx/>
                  <a:latin typeface="Arial Black" panose="020B0A04020102020204" pitchFamily="34" charset="0"/>
                  <a:ea typeface="+mn-ea"/>
                  <a:cs typeface="+mn-cs"/>
                </a:endParaRPr>
              </a:p>
            </p:txBody>
          </p:sp>
          <p:sp>
            <p:nvSpPr>
              <p:cNvPr id="182" name="TekstSylinder 48">
                <a:extLst>
                  <a:ext uri="{FF2B5EF4-FFF2-40B4-BE49-F238E27FC236}">
                    <a16:creationId xmlns:a16="http://schemas.microsoft.com/office/drawing/2014/main" id="{29310F15-F3A9-48CA-848C-543BCFF62C03}"/>
                  </a:ext>
                </a:extLst>
              </p:cNvPr>
              <p:cNvSpPr txBox="1"/>
              <p:nvPr/>
            </p:nvSpPr>
            <p:spPr>
              <a:xfrm>
                <a:off x="9562697" y="1765262"/>
                <a:ext cx="2823935" cy="3280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Relevant Apps for sales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pic>
          <p:nvPicPr>
            <p:cNvPr id="70" name="Bilde 69">
              <a:extLst>
                <a:ext uri="{FF2B5EF4-FFF2-40B4-BE49-F238E27FC236}">
                  <a16:creationId xmlns:a16="http://schemas.microsoft.com/office/drawing/2014/main" id="{BF1A51C8-0F4B-4F05-A70B-11054F75C884}"/>
                </a:ext>
              </a:extLst>
            </p:cNvPr>
            <p:cNvPicPr>
              <a:picLocks noChangeAspect="1"/>
            </p:cNvPicPr>
            <p:nvPr/>
          </p:nvPicPr>
          <p:blipFill>
            <a:blip r:embed="rId37">
              <a:duotone>
                <a:schemeClr val="accent1">
                  <a:shade val="45000"/>
                  <a:satMod val="135000"/>
                </a:schemeClr>
                <a:prstClr val="white"/>
              </a:duotone>
            </a:blip>
            <a:stretch>
              <a:fillRect/>
            </a:stretch>
          </p:blipFill>
          <p:spPr>
            <a:xfrm>
              <a:off x="10136587" y="2652831"/>
              <a:ext cx="740326" cy="858432"/>
            </a:xfrm>
            <a:prstGeom prst="rect">
              <a:avLst/>
            </a:prstGeom>
            <a:ln w="19050">
              <a:solidFill>
                <a:srgbClr val="005E58"/>
              </a:solidFill>
            </a:ln>
          </p:spPr>
        </p:pic>
        <p:pic>
          <p:nvPicPr>
            <p:cNvPr id="74" name="Bilde 73">
              <a:extLst>
                <a:ext uri="{FF2B5EF4-FFF2-40B4-BE49-F238E27FC236}">
                  <a16:creationId xmlns:a16="http://schemas.microsoft.com/office/drawing/2014/main" id="{AF568B6E-1627-4501-AB42-7EB724626229}"/>
                </a:ext>
              </a:extLst>
            </p:cNvPr>
            <p:cNvPicPr>
              <a:picLocks noChangeAspect="1"/>
            </p:cNvPicPr>
            <p:nvPr/>
          </p:nvPicPr>
          <p:blipFill>
            <a:blip r:embed="rId38">
              <a:duotone>
                <a:schemeClr val="accent1">
                  <a:shade val="45000"/>
                  <a:satMod val="135000"/>
                </a:schemeClr>
                <a:prstClr val="white"/>
              </a:duotone>
            </a:blip>
            <a:stretch>
              <a:fillRect/>
            </a:stretch>
          </p:blipFill>
          <p:spPr>
            <a:xfrm>
              <a:off x="11041208" y="2644783"/>
              <a:ext cx="740326" cy="844717"/>
            </a:xfrm>
            <a:prstGeom prst="rect">
              <a:avLst/>
            </a:prstGeom>
            <a:ln w="19050">
              <a:solidFill>
                <a:srgbClr val="005E58"/>
              </a:solidFill>
            </a:ln>
          </p:spPr>
        </p:pic>
        <p:pic>
          <p:nvPicPr>
            <p:cNvPr id="93" name="Bilde 92">
              <a:extLst>
                <a:ext uri="{FF2B5EF4-FFF2-40B4-BE49-F238E27FC236}">
                  <a16:creationId xmlns:a16="http://schemas.microsoft.com/office/drawing/2014/main" id="{E6637D72-EB9D-4F7C-ACFA-B23269AAB324}"/>
                </a:ext>
              </a:extLst>
            </p:cNvPr>
            <p:cNvPicPr>
              <a:picLocks noChangeAspect="1"/>
            </p:cNvPicPr>
            <p:nvPr/>
          </p:nvPicPr>
          <p:blipFill>
            <a:blip r:embed="rId39">
              <a:duotone>
                <a:schemeClr val="accent1">
                  <a:shade val="45000"/>
                  <a:satMod val="135000"/>
                </a:schemeClr>
                <a:prstClr val="white"/>
              </a:duotone>
            </a:blip>
            <a:stretch>
              <a:fillRect/>
            </a:stretch>
          </p:blipFill>
          <p:spPr>
            <a:xfrm>
              <a:off x="10123485" y="3616058"/>
              <a:ext cx="751352" cy="874977"/>
            </a:xfrm>
            <a:prstGeom prst="rect">
              <a:avLst/>
            </a:prstGeom>
            <a:ln w="19050">
              <a:solidFill>
                <a:srgbClr val="005E58"/>
              </a:solidFill>
            </a:ln>
          </p:spPr>
        </p:pic>
        <p:pic>
          <p:nvPicPr>
            <p:cNvPr id="98" name="Bilde 97">
              <a:extLst>
                <a:ext uri="{FF2B5EF4-FFF2-40B4-BE49-F238E27FC236}">
                  <a16:creationId xmlns:a16="http://schemas.microsoft.com/office/drawing/2014/main" id="{528F9190-3C9C-4286-84A8-A321B9A6EB8C}"/>
                </a:ext>
              </a:extLst>
            </p:cNvPr>
            <p:cNvPicPr>
              <a:picLocks noChangeAspect="1"/>
            </p:cNvPicPr>
            <p:nvPr/>
          </p:nvPicPr>
          <p:blipFill>
            <a:blip r:embed="rId40">
              <a:duotone>
                <a:schemeClr val="accent1">
                  <a:shade val="45000"/>
                  <a:satMod val="135000"/>
                </a:schemeClr>
                <a:prstClr val="white"/>
              </a:duotone>
            </a:blip>
            <a:stretch>
              <a:fillRect/>
            </a:stretch>
          </p:blipFill>
          <p:spPr>
            <a:xfrm>
              <a:off x="11053130" y="3605194"/>
              <a:ext cx="714406" cy="893524"/>
            </a:xfrm>
            <a:prstGeom prst="rect">
              <a:avLst/>
            </a:prstGeom>
            <a:ln w="19050">
              <a:solidFill>
                <a:srgbClr val="005E58"/>
              </a:solidFill>
            </a:ln>
          </p:spPr>
        </p:pic>
        <p:pic>
          <p:nvPicPr>
            <p:cNvPr id="101" name="Bilde 100">
              <a:extLst>
                <a:ext uri="{FF2B5EF4-FFF2-40B4-BE49-F238E27FC236}">
                  <a16:creationId xmlns:a16="http://schemas.microsoft.com/office/drawing/2014/main" id="{C04DB4B4-21CE-4E93-A776-A2FD250F2942}"/>
                </a:ext>
              </a:extLst>
            </p:cNvPr>
            <p:cNvPicPr>
              <a:picLocks noChangeAspect="1"/>
            </p:cNvPicPr>
            <p:nvPr/>
          </p:nvPicPr>
          <p:blipFill>
            <a:blip r:embed="rId41">
              <a:duotone>
                <a:schemeClr val="accent1">
                  <a:shade val="45000"/>
                  <a:satMod val="135000"/>
                </a:schemeClr>
                <a:prstClr val="white"/>
              </a:duotone>
            </a:blip>
            <a:stretch>
              <a:fillRect/>
            </a:stretch>
          </p:blipFill>
          <p:spPr>
            <a:xfrm>
              <a:off x="10123485" y="4645299"/>
              <a:ext cx="751352" cy="867860"/>
            </a:xfrm>
            <a:prstGeom prst="rect">
              <a:avLst/>
            </a:prstGeom>
            <a:ln w="19050">
              <a:solidFill>
                <a:srgbClr val="005E58"/>
              </a:solidFill>
            </a:ln>
          </p:spPr>
        </p:pic>
        <p:pic>
          <p:nvPicPr>
            <p:cNvPr id="107" name="Bilde 106">
              <a:extLst>
                <a:ext uri="{FF2B5EF4-FFF2-40B4-BE49-F238E27FC236}">
                  <a16:creationId xmlns:a16="http://schemas.microsoft.com/office/drawing/2014/main" id="{39025624-4E87-464C-95C6-48FEE132D727}"/>
                </a:ext>
              </a:extLst>
            </p:cNvPr>
            <p:cNvPicPr>
              <a:picLocks noChangeAspect="1"/>
            </p:cNvPicPr>
            <p:nvPr/>
          </p:nvPicPr>
          <p:blipFill>
            <a:blip r:embed="rId42">
              <a:duotone>
                <a:schemeClr val="accent1">
                  <a:shade val="45000"/>
                  <a:satMod val="135000"/>
                </a:schemeClr>
                <a:prstClr val="white"/>
              </a:duotone>
            </a:blip>
            <a:stretch>
              <a:fillRect/>
            </a:stretch>
          </p:blipFill>
          <p:spPr>
            <a:xfrm>
              <a:off x="11062410" y="4634830"/>
              <a:ext cx="695847" cy="888797"/>
            </a:xfrm>
            <a:prstGeom prst="rect">
              <a:avLst/>
            </a:prstGeom>
            <a:ln w="19050">
              <a:solidFill>
                <a:srgbClr val="005E58"/>
              </a:solidFill>
            </a:ln>
          </p:spPr>
        </p:pic>
      </p:grpSp>
      <p:pic>
        <p:nvPicPr>
          <p:cNvPr id="206" name="Graphic 279" descr="Back with solid fill">
            <a:extLst>
              <a:ext uri="{FF2B5EF4-FFF2-40B4-BE49-F238E27FC236}">
                <a16:creationId xmlns:a16="http://schemas.microsoft.com/office/drawing/2014/main" id="{266059F7-C1A0-4B51-9CFE-342F7260153C}"/>
              </a:ext>
            </a:extLst>
          </p:cNvPr>
          <p:cNvPicPr>
            <a:picLocks noChangeAspect="1"/>
          </p:cNvPicPr>
          <p:nvPr/>
        </p:nvPicPr>
        <p:blipFill>
          <a:blip r:embed="rId43">
            <a:extLst>
              <a:ext uri="{96DAC541-7B7A-43D3-8B79-37D633B846F1}">
                <asvg:svgBlip xmlns:asvg="http://schemas.microsoft.com/office/drawing/2016/SVG/main" r:embed="rId26"/>
              </a:ext>
            </a:extLst>
          </a:blip>
          <a:stretch>
            <a:fillRect/>
          </a:stretch>
        </p:blipFill>
        <p:spPr>
          <a:xfrm rot="10800000">
            <a:off x="10604521" y="4854448"/>
            <a:ext cx="510470" cy="510470"/>
          </a:xfrm>
          <a:prstGeom prst="rect">
            <a:avLst/>
          </a:prstGeom>
        </p:spPr>
      </p:pic>
      <p:sp>
        <p:nvSpPr>
          <p:cNvPr id="207" name="TekstSylinder 48">
            <a:extLst>
              <a:ext uri="{FF2B5EF4-FFF2-40B4-BE49-F238E27FC236}">
                <a16:creationId xmlns:a16="http://schemas.microsoft.com/office/drawing/2014/main" id="{7BAD1BA8-E3F8-4EB5-9F28-F061E060408C}"/>
              </a:ext>
            </a:extLst>
          </p:cNvPr>
          <p:cNvSpPr txBox="1"/>
          <p:nvPr/>
        </p:nvSpPr>
        <p:spPr>
          <a:xfrm>
            <a:off x="9285785" y="5470507"/>
            <a:ext cx="263747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Seamless</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connection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between</a:t>
            </a: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 CRM and A</a:t>
            </a:r>
            <a:r>
              <a:rPr lang="nb-NO" sz="1200" dirty="0" err="1">
                <a:solidFill>
                  <a:srgbClr val="2B2929"/>
                </a:solidFill>
                <a:latin typeface="Arial" panose="020B0604020202020204"/>
              </a:rPr>
              <a:t>pp</a:t>
            </a:r>
            <a:r>
              <a:rPr lang="nb-NO" sz="1200" dirty="0">
                <a:solidFill>
                  <a:srgbClr val="2B2929"/>
                </a:solidFill>
                <a:latin typeface="Arial" panose="020B0604020202020204"/>
              </a:rPr>
              <a:t> </a:t>
            </a:r>
            <a:r>
              <a:rPr lang="nb-NO" sz="1200" dirty="0" err="1">
                <a:solidFill>
                  <a:srgbClr val="2B2929"/>
                </a:solidFill>
                <a:latin typeface="Arial" panose="020B0604020202020204"/>
              </a:rPr>
              <a:t>chosen</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215" name="Gruppe 214">
            <a:extLst>
              <a:ext uri="{FF2B5EF4-FFF2-40B4-BE49-F238E27FC236}">
                <a16:creationId xmlns:a16="http://schemas.microsoft.com/office/drawing/2014/main" id="{9B0E30E9-F8BA-4553-988E-795C4BB61248}"/>
              </a:ext>
            </a:extLst>
          </p:cNvPr>
          <p:cNvGrpSpPr/>
          <p:nvPr/>
        </p:nvGrpSpPr>
        <p:grpSpPr>
          <a:xfrm>
            <a:off x="10013112" y="4895193"/>
            <a:ext cx="510470" cy="479640"/>
            <a:chOff x="9839352" y="4768471"/>
            <a:chExt cx="510470" cy="479640"/>
          </a:xfrm>
        </p:grpSpPr>
        <p:sp>
          <p:nvSpPr>
            <p:cNvPr id="219" name="Oval 281">
              <a:extLst>
                <a:ext uri="{FF2B5EF4-FFF2-40B4-BE49-F238E27FC236}">
                  <a16:creationId xmlns:a16="http://schemas.microsoft.com/office/drawing/2014/main" id="{A291D0D0-4B11-4EC8-9A2F-D45FC34B7AE1}"/>
                </a:ext>
              </a:extLst>
            </p:cNvPr>
            <p:cNvSpPr/>
            <p:nvPr/>
          </p:nvSpPr>
          <p:spPr>
            <a:xfrm>
              <a:off x="9839352" y="4768471"/>
              <a:ext cx="510470" cy="479640"/>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22" name="Grafikk 221" descr="Tilkoblet frakoblet med heldekkende fyll">
              <a:extLst>
                <a:ext uri="{FF2B5EF4-FFF2-40B4-BE49-F238E27FC236}">
                  <a16:creationId xmlns:a16="http://schemas.microsoft.com/office/drawing/2014/main" id="{0C8F86AF-98D4-4CAF-9CA9-A287F7962CDF}"/>
                </a:ext>
              </a:extLst>
            </p:cNvPr>
            <p:cNvPicPr>
              <a:picLocks noChangeAspect="1"/>
            </p:cNvPicPr>
            <p:nvPr/>
          </p:nvPicPr>
          <p:blipFill>
            <a:blip r:embed="rId44">
              <a:extLst>
                <a:ext uri="{96DAC541-7B7A-43D3-8B79-37D633B846F1}">
                  <asvg:svgBlip xmlns:asvg="http://schemas.microsoft.com/office/drawing/2016/SVG/main" r:embed="rId45"/>
                </a:ext>
              </a:extLst>
            </a:blip>
            <a:stretch>
              <a:fillRect/>
            </a:stretch>
          </p:blipFill>
          <p:spPr>
            <a:xfrm>
              <a:off x="9887609" y="4793043"/>
              <a:ext cx="430495" cy="430495"/>
            </a:xfrm>
            <a:prstGeom prst="rect">
              <a:avLst/>
            </a:prstGeom>
          </p:spPr>
        </p:pic>
      </p:grpSp>
      <p:sp>
        <p:nvSpPr>
          <p:cNvPr id="225" name="TekstSylinder 48">
            <a:extLst>
              <a:ext uri="{FF2B5EF4-FFF2-40B4-BE49-F238E27FC236}">
                <a16:creationId xmlns:a16="http://schemas.microsoft.com/office/drawing/2014/main" id="{0D2557FB-44D0-47A7-A0C4-4337FFF27671}"/>
              </a:ext>
            </a:extLst>
          </p:cNvPr>
          <p:cNvSpPr txBox="1"/>
          <p:nvPr/>
        </p:nvSpPr>
        <p:spPr>
          <a:xfrm>
            <a:off x="5364240" y="6555039"/>
            <a:ext cx="462266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Seperate</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agreements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prices</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and terms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apply</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when</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1100" b="0" i="1" u="none" strike="noStrike" kern="1200" cap="none" spc="0" normalizeH="0" baseline="0" noProof="0" dirty="0" err="1">
                <a:ln>
                  <a:noFill/>
                </a:ln>
                <a:solidFill>
                  <a:srgbClr val="2B2929"/>
                </a:solidFill>
                <a:effectLst/>
                <a:uLnTx/>
                <a:uFillTx/>
                <a:latin typeface="Arial" panose="020B0604020202020204"/>
                <a:ea typeface="+mn-ea"/>
                <a:cs typeface="+mn-cs"/>
              </a:rPr>
              <a:t>buying</a:t>
            </a: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 Apps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76" name="Graphic 156" descr="Back with solid fill">
            <a:extLst>
              <a:ext uri="{FF2B5EF4-FFF2-40B4-BE49-F238E27FC236}">
                <a16:creationId xmlns:a16="http://schemas.microsoft.com/office/drawing/2014/main" id="{0208E014-DFEB-492A-B35C-BC908DD6B61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7650567" flipH="1">
            <a:off x="8503159" y="3738886"/>
            <a:ext cx="533477" cy="533477"/>
          </a:xfrm>
          <a:prstGeom prst="rect">
            <a:avLst/>
          </a:prstGeom>
        </p:spPr>
      </p:pic>
      <p:sp>
        <p:nvSpPr>
          <p:cNvPr id="180" name="TekstSylinder 48">
            <a:extLst>
              <a:ext uri="{FF2B5EF4-FFF2-40B4-BE49-F238E27FC236}">
                <a16:creationId xmlns:a16="http://schemas.microsoft.com/office/drawing/2014/main" id="{A712271E-A8A7-4B03-9C75-3014A54A862B}"/>
              </a:ext>
            </a:extLst>
          </p:cNvPr>
          <p:cNvSpPr txBox="1"/>
          <p:nvPr/>
        </p:nvSpPr>
        <p:spPr>
          <a:xfrm>
            <a:off x="8193561" y="3009692"/>
            <a:ext cx="181005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Products &amp;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prices</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45" name="Gruppe 44">
            <a:extLst>
              <a:ext uri="{FF2B5EF4-FFF2-40B4-BE49-F238E27FC236}">
                <a16:creationId xmlns:a16="http://schemas.microsoft.com/office/drawing/2014/main" id="{8C2D6D08-BE21-4382-AD50-1C28B4422284}"/>
              </a:ext>
            </a:extLst>
          </p:cNvPr>
          <p:cNvGrpSpPr/>
          <p:nvPr/>
        </p:nvGrpSpPr>
        <p:grpSpPr>
          <a:xfrm>
            <a:off x="8764416" y="3297356"/>
            <a:ext cx="501403" cy="477563"/>
            <a:chOff x="8764416" y="3117982"/>
            <a:chExt cx="689732" cy="656937"/>
          </a:xfrm>
        </p:grpSpPr>
        <p:sp>
          <p:nvSpPr>
            <p:cNvPr id="178" name="Ellipse 51">
              <a:extLst>
                <a:ext uri="{FF2B5EF4-FFF2-40B4-BE49-F238E27FC236}">
                  <a16:creationId xmlns:a16="http://schemas.microsoft.com/office/drawing/2014/main" id="{F4AE4010-1761-4A41-919E-C828CE6833E2}"/>
                </a:ext>
              </a:extLst>
            </p:cNvPr>
            <p:cNvSpPr/>
            <p:nvPr/>
          </p:nvSpPr>
          <p:spPr>
            <a:xfrm>
              <a:off x="8764416" y="3117982"/>
              <a:ext cx="689732" cy="656937"/>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4" name="Grafikk 33" descr="Strekkode med heldekkende fyll">
              <a:extLst>
                <a:ext uri="{FF2B5EF4-FFF2-40B4-BE49-F238E27FC236}">
                  <a16:creationId xmlns:a16="http://schemas.microsoft.com/office/drawing/2014/main" id="{CBBE9443-06EC-4A47-A5DB-FA0B53A75869}"/>
                </a:ext>
              </a:extLst>
            </p:cNvPr>
            <p:cNvPicPr>
              <a:picLocks noChangeAspect="1"/>
            </p:cNvPicPr>
            <p:nvPr/>
          </p:nvPicPr>
          <p:blipFill>
            <a:blip r:embed="rId46">
              <a:extLst>
                <a:ext uri="{96DAC541-7B7A-43D3-8B79-37D633B846F1}">
                  <asvg:svgBlip xmlns:asvg="http://schemas.microsoft.com/office/drawing/2016/SVG/main" r:embed="rId47"/>
                </a:ext>
              </a:extLst>
            </a:blip>
            <a:stretch>
              <a:fillRect/>
            </a:stretch>
          </p:blipFill>
          <p:spPr>
            <a:xfrm>
              <a:off x="8854635" y="3184782"/>
              <a:ext cx="529409" cy="529409"/>
            </a:xfrm>
            <a:prstGeom prst="rect">
              <a:avLst/>
            </a:prstGeom>
          </p:spPr>
        </p:pic>
      </p:grpSp>
    </p:spTree>
    <p:extLst>
      <p:ext uri="{BB962C8B-B14F-4D97-AF65-F5344CB8AC3E}">
        <p14:creationId xmlns:p14="http://schemas.microsoft.com/office/powerpoint/2010/main" val="2748189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1"/>
                                        </p:tgtEl>
                                        <p:attrNameLst>
                                          <p:attrName>style.visibility</p:attrName>
                                        </p:attrNameLst>
                                      </p:cBhvr>
                                      <p:to>
                                        <p:strVal val="visible"/>
                                      </p:to>
                                    </p:set>
                                    <p:anim calcmode="lin" valueType="num">
                                      <p:cBhvr additive="base">
                                        <p:cTn id="7" dur="500" fill="hold"/>
                                        <p:tgtEl>
                                          <p:spTgt spid="111"/>
                                        </p:tgtEl>
                                        <p:attrNameLst>
                                          <p:attrName>ppt_x</p:attrName>
                                        </p:attrNameLst>
                                      </p:cBhvr>
                                      <p:tavLst>
                                        <p:tav tm="0">
                                          <p:val>
                                            <p:strVal val="#ppt_x"/>
                                          </p:val>
                                        </p:tav>
                                        <p:tav tm="100000">
                                          <p:val>
                                            <p:strVal val="#ppt_x"/>
                                          </p:val>
                                        </p:tav>
                                      </p:tavLst>
                                    </p:anim>
                                    <p:anim calcmode="lin" valueType="num">
                                      <p:cBhvr additive="base">
                                        <p:cTn id="8" dur="500" fill="hold"/>
                                        <p:tgtEl>
                                          <p:spTgt spid="1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61"/>
                                        </p:tgtEl>
                                        <p:attrNameLst>
                                          <p:attrName>style.visibility</p:attrName>
                                        </p:attrNameLst>
                                      </p:cBhvr>
                                      <p:to>
                                        <p:strVal val="visible"/>
                                      </p:to>
                                    </p:set>
                                    <p:anim calcmode="lin" valueType="num">
                                      <p:cBhvr additive="base">
                                        <p:cTn id="11" dur="500" fill="hold"/>
                                        <p:tgtEl>
                                          <p:spTgt spid="161"/>
                                        </p:tgtEl>
                                        <p:attrNameLst>
                                          <p:attrName>ppt_x</p:attrName>
                                        </p:attrNameLst>
                                      </p:cBhvr>
                                      <p:tavLst>
                                        <p:tav tm="0">
                                          <p:val>
                                            <p:strVal val="#ppt_x"/>
                                          </p:val>
                                        </p:tav>
                                        <p:tav tm="100000">
                                          <p:val>
                                            <p:strVal val="#ppt_x"/>
                                          </p:val>
                                        </p:tav>
                                      </p:tavLst>
                                    </p:anim>
                                    <p:anim calcmode="lin" valueType="num">
                                      <p:cBhvr additive="base">
                                        <p:cTn id="12" dur="500" fill="hold"/>
                                        <p:tgtEl>
                                          <p:spTgt spid="161"/>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3"/>
                                        </p:tgtEl>
                                        <p:attrNameLst>
                                          <p:attrName>style.visibility</p:attrName>
                                        </p:attrNameLst>
                                      </p:cBhvr>
                                      <p:to>
                                        <p:strVal val="visible"/>
                                      </p:to>
                                    </p:set>
                                    <p:anim calcmode="lin" valueType="num">
                                      <p:cBhvr additive="base">
                                        <p:cTn id="15" dur="500" fill="hold"/>
                                        <p:tgtEl>
                                          <p:spTgt spid="103"/>
                                        </p:tgtEl>
                                        <p:attrNameLst>
                                          <p:attrName>ppt_x</p:attrName>
                                        </p:attrNameLst>
                                      </p:cBhvr>
                                      <p:tavLst>
                                        <p:tav tm="0">
                                          <p:val>
                                            <p:strVal val="#ppt_x"/>
                                          </p:val>
                                        </p:tav>
                                        <p:tav tm="100000">
                                          <p:val>
                                            <p:strVal val="#ppt_x"/>
                                          </p:val>
                                        </p:tav>
                                      </p:tavLst>
                                    </p:anim>
                                    <p:anim calcmode="lin" valueType="num">
                                      <p:cBhvr additive="base">
                                        <p:cTn id="16"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224"/>
                                        </p:tgtEl>
                                        <p:attrNameLst>
                                          <p:attrName>style.visibility</p:attrName>
                                        </p:attrNameLst>
                                      </p:cBhvr>
                                      <p:to>
                                        <p:strVal val="visible"/>
                                      </p:to>
                                    </p:set>
                                    <p:anim calcmode="lin" valueType="num">
                                      <p:cBhvr additive="base">
                                        <p:cTn id="21" dur="500" fill="hold"/>
                                        <p:tgtEl>
                                          <p:spTgt spid="224"/>
                                        </p:tgtEl>
                                        <p:attrNameLst>
                                          <p:attrName>ppt_x</p:attrName>
                                        </p:attrNameLst>
                                      </p:cBhvr>
                                      <p:tavLst>
                                        <p:tav tm="0">
                                          <p:val>
                                            <p:strVal val="#ppt_x"/>
                                          </p:val>
                                        </p:tav>
                                        <p:tav tm="100000">
                                          <p:val>
                                            <p:strVal val="#ppt_x"/>
                                          </p:val>
                                        </p:tav>
                                      </p:tavLst>
                                    </p:anim>
                                    <p:anim calcmode="lin" valueType="num">
                                      <p:cBhvr additive="base">
                                        <p:cTn id="22" dur="500" fill="hold"/>
                                        <p:tgtEl>
                                          <p:spTgt spid="2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55"/>
                                        </p:tgtEl>
                                        <p:attrNameLst>
                                          <p:attrName>style.visibility</p:attrName>
                                        </p:attrNameLst>
                                      </p:cBhvr>
                                      <p:to>
                                        <p:strVal val="visible"/>
                                      </p:to>
                                    </p:set>
                                    <p:anim calcmode="lin" valueType="num">
                                      <p:cBhvr additive="base">
                                        <p:cTn id="25" dur="500" fill="hold"/>
                                        <p:tgtEl>
                                          <p:spTgt spid="155"/>
                                        </p:tgtEl>
                                        <p:attrNameLst>
                                          <p:attrName>ppt_x</p:attrName>
                                        </p:attrNameLst>
                                      </p:cBhvr>
                                      <p:tavLst>
                                        <p:tav tm="0">
                                          <p:val>
                                            <p:strVal val="#ppt_x"/>
                                          </p:val>
                                        </p:tav>
                                        <p:tav tm="100000">
                                          <p:val>
                                            <p:strVal val="#ppt_x"/>
                                          </p:val>
                                        </p:tav>
                                      </p:tavLst>
                                    </p:anim>
                                    <p:anim calcmode="lin" valueType="num">
                                      <p:cBhvr additive="base">
                                        <p:cTn id="26" dur="500" fill="hold"/>
                                        <p:tgtEl>
                                          <p:spTgt spid="155"/>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44"/>
                                        </p:tgtEl>
                                        <p:attrNameLst>
                                          <p:attrName>style.visibility</p:attrName>
                                        </p:attrNameLst>
                                      </p:cBhvr>
                                      <p:to>
                                        <p:strVal val="visible"/>
                                      </p:to>
                                    </p:set>
                                    <p:anim calcmode="lin" valueType="num">
                                      <p:cBhvr additive="base">
                                        <p:cTn id="29" dur="500" fill="hold"/>
                                        <p:tgtEl>
                                          <p:spTgt spid="144"/>
                                        </p:tgtEl>
                                        <p:attrNameLst>
                                          <p:attrName>ppt_x</p:attrName>
                                        </p:attrNameLst>
                                      </p:cBhvr>
                                      <p:tavLst>
                                        <p:tav tm="0">
                                          <p:val>
                                            <p:strVal val="#ppt_x"/>
                                          </p:val>
                                        </p:tav>
                                        <p:tav tm="100000">
                                          <p:val>
                                            <p:strVal val="#ppt_x"/>
                                          </p:val>
                                        </p:tav>
                                      </p:tavLst>
                                    </p:anim>
                                    <p:anim calcmode="lin" valueType="num">
                                      <p:cBhvr additive="base">
                                        <p:cTn id="30" dur="500" fill="hold"/>
                                        <p:tgtEl>
                                          <p:spTgt spid="14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9"/>
                                        </p:tgtEl>
                                        <p:attrNameLst>
                                          <p:attrName>style.visibility</p:attrName>
                                        </p:attrNameLst>
                                      </p:cBhvr>
                                      <p:to>
                                        <p:strVal val="visible"/>
                                      </p:to>
                                    </p:set>
                                    <p:anim calcmode="lin" valueType="num">
                                      <p:cBhvr additive="base">
                                        <p:cTn id="35" dur="500" fill="hold"/>
                                        <p:tgtEl>
                                          <p:spTgt spid="159"/>
                                        </p:tgtEl>
                                        <p:attrNameLst>
                                          <p:attrName>ppt_x</p:attrName>
                                        </p:attrNameLst>
                                      </p:cBhvr>
                                      <p:tavLst>
                                        <p:tav tm="0">
                                          <p:val>
                                            <p:strVal val="#ppt_x"/>
                                          </p:val>
                                        </p:tav>
                                        <p:tav tm="100000">
                                          <p:val>
                                            <p:strVal val="#ppt_x"/>
                                          </p:val>
                                        </p:tav>
                                      </p:tavLst>
                                    </p:anim>
                                    <p:anim calcmode="lin" valueType="num">
                                      <p:cBhvr additive="base">
                                        <p:cTn id="36" dur="500" fill="hold"/>
                                        <p:tgtEl>
                                          <p:spTgt spid="159"/>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anim calcmode="lin" valueType="num">
                                      <p:cBhvr additive="base">
                                        <p:cTn id="39" dur="500" fill="hold"/>
                                        <p:tgtEl>
                                          <p:spTgt spid="32"/>
                                        </p:tgtEl>
                                        <p:attrNameLst>
                                          <p:attrName>ppt_x</p:attrName>
                                        </p:attrNameLst>
                                      </p:cBhvr>
                                      <p:tavLst>
                                        <p:tav tm="0">
                                          <p:val>
                                            <p:strVal val="#ppt_x"/>
                                          </p:val>
                                        </p:tav>
                                        <p:tav tm="100000">
                                          <p:val>
                                            <p:strVal val="#ppt_x"/>
                                          </p:val>
                                        </p:tav>
                                      </p:tavLst>
                                    </p:anim>
                                    <p:anim calcmode="lin" valueType="num">
                                      <p:cBhvr additive="base">
                                        <p:cTn id="40" dur="500" fill="hold"/>
                                        <p:tgtEl>
                                          <p:spTgt spid="32"/>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12"/>
                                        </p:tgtEl>
                                        <p:attrNameLst>
                                          <p:attrName>style.visibility</p:attrName>
                                        </p:attrNameLst>
                                      </p:cBhvr>
                                      <p:to>
                                        <p:strVal val="visible"/>
                                      </p:to>
                                    </p:set>
                                    <p:anim calcmode="lin" valueType="num">
                                      <p:cBhvr additive="base">
                                        <p:cTn id="43" dur="500" fill="hold"/>
                                        <p:tgtEl>
                                          <p:spTgt spid="112"/>
                                        </p:tgtEl>
                                        <p:attrNameLst>
                                          <p:attrName>ppt_x</p:attrName>
                                        </p:attrNameLst>
                                      </p:cBhvr>
                                      <p:tavLst>
                                        <p:tav tm="0">
                                          <p:val>
                                            <p:strVal val="#ppt_x"/>
                                          </p:val>
                                        </p:tav>
                                        <p:tav tm="100000">
                                          <p:val>
                                            <p:strVal val="#ppt_x"/>
                                          </p:val>
                                        </p:tav>
                                      </p:tavLst>
                                    </p:anim>
                                    <p:anim calcmode="lin" valueType="num">
                                      <p:cBhvr additive="base">
                                        <p:cTn id="44" dur="500" fill="hold"/>
                                        <p:tgtEl>
                                          <p:spTgt spid="112"/>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68"/>
                                        </p:tgtEl>
                                        <p:attrNameLst>
                                          <p:attrName>style.visibility</p:attrName>
                                        </p:attrNameLst>
                                      </p:cBhvr>
                                      <p:to>
                                        <p:strVal val="visible"/>
                                      </p:to>
                                    </p:set>
                                    <p:anim calcmode="lin" valueType="num">
                                      <p:cBhvr additive="base">
                                        <p:cTn id="49" dur="500" fill="hold"/>
                                        <p:tgtEl>
                                          <p:spTgt spid="168"/>
                                        </p:tgtEl>
                                        <p:attrNameLst>
                                          <p:attrName>ppt_x</p:attrName>
                                        </p:attrNameLst>
                                      </p:cBhvr>
                                      <p:tavLst>
                                        <p:tav tm="0">
                                          <p:val>
                                            <p:strVal val="#ppt_x"/>
                                          </p:val>
                                        </p:tav>
                                        <p:tav tm="100000">
                                          <p:val>
                                            <p:strVal val="#ppt_x"/>
                                          </p:val>
                                        </p:tav>
                                      </p:tavLst>
                                    </p:anim>
                                    <p:anim calcmode="lin" valueType="num">
                                      <p:cBhvr additive="base">
                                        <p:cTn id="50" dur="500" fill="hold"/>
                                        <p:tgtEl>
                                          <p:spTgt spid="168"/>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57"/>
                                        </p:tgtEl>
                                        <p:attrNameLst>
                                          <p:attrName>style.visibility</p:attrName>
                                        </p:attrNameLst>
                                      </p:cBhvr>
                                      <p:to>
                                        <p:strVal val="visible"/>
                                      </p:to>
                                    </p:set>
                                    <p:anim calcmode="lin" valueType="num">
                                      <p:cBhvr additive="base">
                                        <p:cTn id="53" dur="500" fill="hold"/>
                                        <p:tgtEl>
                                          <p:spTgt spid="157"/>
                                        </p:tgtEl>
                                        <p:attrNameLst>
                                          <p:attrName>ppt_x</p:attrName>
                                        </p:attrNameLst>
                                      </p:cBhvr>
                                      <p:tavLst>
                                        <p:tav tm="0">
                                          <p:val>
                                            <p:strVal val="#ppt_x"/>
                                          </p:val>
                                        </p:tav>
                                        <p:tav tm="100000">
                                          <p:val>
                                            <p:strVal val="#ppt_x"/>
                                          </p:val>
                                        </p:tav>
                                      </p:tavLst>
                                    </p:anim>
                                    <p:anim calcmode="lin" valueType="num">
                                      <p:cBhvr additive="base">
                                        <p:cTn id="54" dur="500" fill="hold"/>
                                        <p:tgtEl>
                                          <p:spTgt spid="157"/>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47"/>
                                        </p:tgtEl>
                                        <p:attrNameLst>
                                          <p:attrName>style.visibility</p:attrName>
                                        </p:attrNameLst>
                                      </p:cBhvr>
                                      <p:to>
                                        <p:strVal val="visible"/>
                                      </p:to>
                                    </p:set>
                                    <p:anim calcmode="lin" valueType="num">
                                      <p:cBhvr additive="base">
                                        <p:cTn id="57" dur="500" fill="hold"/>
                                        <p:tgtEl>
                                          <p:spTgt spid="147"/>
                                        </p:tgtEl>
                                        <p:attrNameLst>
                                          <p:attrName>ppt_x</p:attrName>
                                        </p:attrNameLst>
                                      </p:cBhvr>
                                      <p:tavLst>
                                        <p:tav tm="0">
                                          <p:val>
                                            <p:strVal val="#ppt_x"/>
                                          </p:val>
                                        </p:tav>
                                        <p:tav tm="100000">
                                          <p:val>
                                            <p:strVal val="#ppt_x"/>
                                          </p:val>
                                        </p:tav>
                                      </p:tavLst>
                                    </p:anim>
                                    <p:anim calcmode="lin" valueType="num">
                                      <p:cBhvr additive="base">
                                        <p:cTn id="58" dur="500" fill="hold"/>
                                        <p:tgtEl>
                                          <p:spTgt spid="147"/>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109"/>
                                        </p:tgtEl>
                                        <p:attrNameLst>
                                          <p:attrName>style.visibility</p:attrName>
                                        </p:attrNameLst>
                                      </p:cBhvr>
                                      <p:to>
                                        <p:strVal val="visible"/>
                                      </p:to>
                                    </p:set>
                                    <p:anim calcmode="lin" valueType="num">
                                      <p:cBhvr additive="base">
                                        <p:cTn id="63" dur="500" fill="hold"/>
                                        <p:tgtEl>
                                          <p:spTgt spid="109"/>
                                        </p:tgtEl>
                                        <p:attrNameLst>
                                          <p:attrName>ppt_x</p:attrName>
                                        </p:attrNameLst>
                                      </p:cBhvr>
                                      <p:tavLst>
                                        <p:tav tm="0">
                                          <p:val>
                                            <p:strVal val="#ppt_x"/>
                                          </p:val>
                                        </p:tav>
                                        <p:tav tm="100000">
                                          <p:val>
                                            <p:strVal val="#ppt_x"/>
                                          </p:val>
                                        </p:tav>
                                      </p:tavLst>
                                    </p:anim>
                                    <p:anim calcmode="lin" valueType="num">
                                      <p:cBhvr additive="base">
                                        <p:cTn id="64" dur="500" fill="hold"/>
                                        <p:tgtEl>
                                          <p:spTgt spid="109"/>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215"/>
                                        </p:tgtEl>
                                        <p:attrNameLst>
                                          <p:attrName>style.visibility</p:attrName>
                                        </p:attrNameLst>
                                      </p:cBhvr>
                                      <p:to>
                                        <p:strVal val="visible"/>
                                      </p:to>
                                    </p:set>
                                    <p:anim calcmode="lin" valueType="num">
                                      <p:cBhvr additive="base">
                                        <p:cTn id="67" dur="500" fill="hold"/>
                                        <p:tgtEl>
                                          <p:spTgt spid="215"/>
                                        </p:tgtEl>
                                        <p:attrNameLst>
                                          <p:attrName>ppt_x</p:attrName>
                                        </p:attrNameLst>
                                      </p:cBhvr>
                                      <p:tavLst>
                                        <p:tav tm="0">
                                          <p:val>
                                            <p:strVal val="#ppt_x"/>
                                          </p:val>
                                        </p:tav>
                                        <p:tav tm="100000">
                                          <p:val>
                                            <p:strVal val="#ppt_x"/>
                                          </p:val>
                                        </p:tav>
                                      </p:tavLst>
                                    </p:anim>
                                    <p:anim calcmode="lin" valueType="num">
                                      <p:cBhvr additive="base">
                                        <p:cTn id="68" dur="500" fill="hold"/>
                                        <p:tgtEl>
                                          <p:spTgt spid="21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06"/>
                                        </p:tgtEl>
                                        <p:attrNameLst>
                                          <p:attrName>style.visibility</p:attrName>
                                        </p:attrNameLst>
                                      </p:cBhvr>
                                      <p:to>
                                        <p:strVal val="visible"/>
                                      </p:to>
                                    </p:set>
                                    <p:anim calcmode="lin" valueType="num">
                                      <p:cBhvr additive="base">
                                        <p:cTn id="71" dur="500" fill="hold"/>
                                        <p:tgtEl>
                                          <p:spTgt spid="206"/>
                                        </p:tgtEl>
                                        <p:attrNameLst>
                                          <p:attrName>ppt_x</p:attrName>
                                        </p:attrNameLst>
                                      </p:cBhvr>
                                      <p:tavLst>
                                        <p:tav tm="0">
                                          <p:val>
                                            <p:strVal val="#ppt_x"/>
                                          </p:val>
                                        </p:tav>
                                        <p:tav tm="100000">
                                          <p:val>
                                            <p:strVal val="#ppt_x"/>
                                          </p:val>
                                        </p:tav>
                                      </p:tavLst>
                                    </p:anim>
                                    <p:anim calcmode="lin" valueType="num">
                                      <p:cBhvr additive="base">
                                        <p:cTn id="72" dur="500" fill="hold"/>
                                        <p:tgtEl>
                                          <p:spTgt spid="206"/>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07"/>
                                        </p:tgtEl>
                                        <p:attrNameLst>
                                          <p:attrName>style.visibility</p:attrName>
                                        </p:attrNameLst>
                                      </p:cBhvr>
                                      <p:to>
                                        <p:strVal val="visible"/>
                                      </p:to>
                                    </p:set>
                                    <p:anim calcmode="lin" valueType="num">
                                      <p:cBhvr additive="base">
                                        <p:cTn id="75" dur="500" fill="hold"/>
                                        <p:tgtEl>
                                          <p:spTgt spid="207"/>
                                        </p:tgtEl>
                                        <p:attrNameLst>
                                          <p:attrName>ppt_x</p:attrName>
                                        </p:attrNameLst>
                                      </p:cBhvr>
                                      <p:tavLst>
                                        <p:tav tm="0">
                                          <p:val>
                                            <p:strVal val="#ppt_x"/>
                                          </p:val>
                                        </p:tav>
                                        <p:tav tm="100000">
                                          <p:val>
                                            <p:strVal val="#ppt_x"/>
                                          </p:val>
                                        </p:tav>
                                      </p:tavLst>
                                    </p:anim>
                                    <p:anim calcmode="lin" valueType="num">
                                      <p:cBhvr additive="base">
                                        <p:cTn id="76" dur="500" fill="hold"/>
                                        <p:tgtEl>
                                          <p:spTgt spid="207"/>
                                        </p:tgtEl>
                                        <p:attrNameLst>
                                          <p:attrName>ppt_y</p:attrName>
                                        </p:attrNameLst>
                                      </p:cBhvr>
                                      <p:tavLst>
                                        <p:tav tm="0">
                                          <p:val>
                                            <p:strVal val="1+#ppt_h/2"/>
                                          </p:val>
                                        </p:tav>
                                        <p:tav tm="100000">
                                          <p:val>
                                            <p:strVal val="#ppt_y"/>
                                          </p:val>
                                        </p:tav>
                                      </p:tavLst>
                                    </p:anim>
                                  </p:childTnLst>
                                </p:cTn>
                              </p:par>
                              <p:par>
                                <p:cTn id="77" presetID="1" presetClass="entr" presetSubtype="0" fill="hold" grpId="0" nodeType="withEffect">
                                  <p:stCondLst>
                                    <p:cond delay="0"/>
                                  </p:stCondLst>
                                  <p:childTnLst>
                                    <p:set>
                                      <p:cBhvr>
                                        <p:cTn id="78" dur="1" fill="hold">
                                          <p:stCondLst>
                                            <p:cond delay="0"/>
                                          </p:stCondLst>
                                        </p:cTn>
                                        <p:tgtEl>
                                          <p:spTgt spid="225"/>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166"/>
                                        </p:tgtEl>
                                        <p:attrNameLst>
                                          <p:attrName>style.visibility</p:attrName>
                                        </p:attrNameLst>
                                      </p:cBhvr>
                                      <p:to>
                                        <p:strVal val="visible"/>
                                      </p:to>
                                    </p:set>
                                    <p:anim calcmode="lin" valueType="num">
                                      <p:cBhvr additive="base">
                                        <p:cTn id="83" dur="500" fill="hold"/>
                                        <p:tgtEl>
                                          <p:spTgt spid="166"/>
                                        </p:tgtEl>
                                        <p:attrNameLst>
                                          <p:attrName>ppt_x</p:attrName>
                                        </p:attrNameLst>
                                      </p:cBhvr>
                                      <p:tavLst>
                                        <p:tav tm="0">
                                          <p:val>
                                            <p:strVal val="#ppt_x"/>
                                          </p:val>
                                        </p:tav>
                                        <p:tav tm="100000">
                                          <p:val>
                                            <p:strVal val="#ppt_x"/>
                                          </p:val>
                                        </p:tav>
                                      </p:tavLst>
                                    </p:anim>
                                    <p:anim calcmode="lin" valueType="num">
                                      <p:cBhvr additive="base">
                                        <p:cTn id="84" dur="500" fill="hold"/>
                                        <p:tgtEl>
                                          <p:spTgt spid="166"/>
                                        </p:tgtEl>
                                        <p:attrNameLst>
                                          <p:attrName>ppt_y</p:attrName>
                                        </p:attrNameLst>
                                      </p:cBhvr>
                                      <p:tavLst>
                                        <p:tav tm="0">
                                          <p:val>
                                            <p:strVal val="1+#ppt_h/2"/>
                                          </p:val>
                                        </p:tav>
                                        <p:tav tm="100000">
                                          <p:val>
                                            <p:strVal val="#ppt_y"/>
                                          </p:val>
                                        </p:tav>
                                      </p:tavLst>
                                    </p:anim>
                                  </p:childTnLst>
                                </p:cTn>
                              </p:par>
                              <p:par>
                                <p:cTn id="85" presetID="2" presetClass="entr" presetSubtype="4" fill="hold" nodeType="withEffect">
                                  <p:stCondLst>
                                    <p:cond delay="0"/>
                                  </p:stCondLst>
                                  <p:childTnLst>
                                    <p:set>
                                      <p:cBhvr>
                                        <p:cTn id="86" dur="1" fill="hold">
                                          <p:stCondLst>
                                            <p:cond delay="0"/>
                                          </p:stCondLst>
                                        </p:cTn>
                                        <p:tgtEl>
                                          <p:spTgt spid="58"/>
                                        </p:tgtEl>
                                        <p:attrNameLst>
                                          <p:attrName>style.visibility</p:attrName>
                                        </p:attrNameLst>
                                      </p:cBhvr>
                                      <p:to>
                                        <p:strVal val="visible"/>
                                      </p:to>
                                    </p:set>
                                    <p:anim calcmode="lin" valueType="num">
                                      <p:cBhvr additive="base">
                                        <p:cTn id="87" dur="500" fill="hold"/>
                                        <p:tgtEl>
                                          <p:spTgt spid="58"/>
                                        </p:tgtEl>
                                        <p:attrNameLst>
                                          <p:attrName>ppt_x</p:attrName>
                                        </p:attrNameLst>
                                      </p:cBhvr>
                                      <p:tavLst>
                                        <p:tav tm="0">
                                          <p:val>
                                            <p:strVal val="#ppt_x"/>
                                          </p:val>
                                        </p:tav>
                                        <p:tav tm="100000">
                                          <p:val>
                                            <p:strVal val="#ppt_x"/>
                                          </p:val>
                                        </p:tav>
                                      </p:tavLst>
                                    </p:anim>
                                    <p:anim calcmode="lin" valueType="num">
                                      <p:cBhvr additive="base">
                                        <p:cTn id="88" dur="500" fill="hold"/>
                                        <p:tgtEl>
                                          <p:spTgt spid="58"/>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63"/>
                                        </p:tgtEl>
                                        <p:attrNameLst>
                                          <p:attrName>style.visibility</p:attrName>
                                        </p:attrNameLst>
                                      </p:cBhvr>
                                      <p:to>
                                        <p:strVal val="visible"/>
                                      </p:to>
                                    </p:set>
                                    <p:anim calcmode="lin" valueType="num">
                                      <p:cBhvr additive="base">
                                        <p:cTn id="91" dur="500" fill="hold"/>
                                        <p:tgtEl>
                                          <p:spTgt spid="163"/>
                                        </p:tgtEl>
                                        <p:attrNameLst>
                                          <p:attrName>ppt_x</p:attrName>
                                        </p:attrNameLst>
                                      </p:cBhvr>
                                      <p:tavLst>
                                        <p:tav tm="0">
                                          <p:val>
                                            <p:strVal val="#ppt_x"/>
                                          </p:val>
                                        </p:tav>
                                        <p:tav tm="100000">
                                          <p:val>
                                            <p:strVal val="#ppt_x"/>
                                          </p:val>
                                        </p:tav>
                                      </p:tavLst>
                                    </p:anim>
                                    <p:anim calcmode="lin" valueType="num">
                                      <p:cBhvr additive="base">
                                        <p:cTn id="92" dur="500" fill="hold"/>
                                        <p:tgtEl>
                                          <p:spTgt spid="16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anim calcmode="lin" valueType="num">
                                      <p:cBhvr additive="base">
                                        <p:cTn id="95" dur="500" fill="hold"/>
                                        <p:tgtEl>
                                          <p:spTgt spid="36"/>
                                        </p:tgtEl>
                                        <p:attrNameLst>
                                          <p:attrName>ppt_x</p:attrName>
                                        </p:attrNameLst>
                                      </p:cBhvr>
                                      <p:tavLst>
                                        <p:tav tm="0">
                                          <p:val>
                                            <p:strVal val="#ppt_x"/>
                                          </p:val>
                                        </p:tav>
                                        <p:tav tm="100000">
                                          <p:val>
                                            <p:strVal val="#ppt_x"/>
                                          </p:val>
                                        </p:tav>
                                      </p:tavLst>
                                    </p:anim>
                                    <p:anim calcmode="lin" valueType="num">
                                      <p:cBhvr additive="base">
                                        <p:cTn id="96" dur="500" fill="hold"/>
                                        <p:tgtEl>
                                          <p:spTgt spid="3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142"/>
                                        </p:tgtEl>
                                        <p:attrNameLst>
                                          <p:attrName>style.visibility</p:attrName>
                                        </p:attrNameLst>
                                      </p:cBhvr>
                                      <p:to>
                                        <p:strVal val="visible"/>
                                      </p:to>
                                    </p:set>
                                    <p:anim calcmode="lin" valueType="num">
                                      <p:cBhvr additive="base">
                                        <p:cTn id="99" dur="500" fill="hold"/>
                                        <p:tgtEl>
                                          <p:spTgt spid="142"/>
                                        </p:tgtEl>
                                        <p:attrNameLst>
                                          <p:attrName>ppt_x</p:attrName>
                                        </p:attrNameLst>
                                      </p:cBhvr>
                                      <p:tavLst>
                                        <p:tav tm="0">
                                          <p:val>
                                            <p:strVal val="#ppt_x"/>
                                          </p:val>
                                        </p:tav>
                                        <p:tav tm="100000">
                                          <p:val>
                                            <p:strVal val="#ppt_x"/>
                                          </p:val>
                                        </p:tav>
                                      </p:tavLst>
                                    </p:anim>
                                    <p:anim calcmode="lin" valueType="num">
                                      <p:cBhvr additive="base">
                                        <p:cTn id="100" dur="500" fill="hold"/>
                                        <p:tgtEl>
                                          <p:spTgt spid="142"/>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115"/>
                                        </p:tgtEl>
                                        <p:attrNameLst>
                                          <p:attrName>style.visibility</p:attrName>
                                        </p:attrNameLst>
                                      </p:cBhvr>
                                      <p:to>
                                        <p:strVal val="visible"/>
                                      </p:to>
                                    </p:set>
                                    <p:anim calcmode="lin" valueType="num">
                                      <p:cBhvr additive="base">
                                        <p:cTn id="103" dur="500" fill="hold"/>
                                        <p:tgtEl>
                                          <p:spTgt spid="115"/>
                                        </p:tgtEl>
                                        <p:attrNameLst>
                                          <p:attrName>ppt_x</p:attrName>
                                        </p:attrNameLst>
                                      </p:cBhvr>
                                      <p:tavLst>
                                        <p:tav tm="0">
                                          <p:val>
                                            <p:strVal val="#ppt_x"/>
                                          </p:val>
                                        </p:tav>
                                        <p:tav tm="100000">
                                          <p:val>
                                            <p:strVal val="#ppt_x"/>
                                          </p:val>
                                        </p:tav>
                                      </p:tavLst>
                                    </p:anim>
                                    <p:anim calcmode="lin" valueType="num">
                                      <p:cBhvr additive="base">
                                        <p:cTn id="104" dur="500" fill="hold"/>
                                        <p:tgtEl>
                                          <p:spTgt spid="115"/>
                                        </p:tgtEl>
                                        <p:attrNameLst>
                                          <p:attrName>ppt_y</p:attrName>
                                        </p:attrNameLst>
                                      </p:cBhvr>
                                      <p:tavLst>
                                        <p:tav tm="0">
                                          <p:val>
                                            <p:strVal val="1+#ppt_h/2"/>
                                          </p:val>
                                        </p:tav>
                                        <p:tav tm="100000">
                                          <p:val>
                                            <p:strVal val="#ppt_y"/>
                                          </p:val>
                                        </p:tav>
                                      </p:tavLst>
                                    </p:anim>
                                  </p:childTnLst>
                                </p:cTn>
                              </p:par>
                              <p:par>
                                <p:cTn id="105" presetID="2" presetClass="entr" presetSubtype="4" fill="hold" nodeType="withEffect">
                                  <p:stCondLst>
                                    <p:cond delay="0"/>
                                  </p:stCondLst>
                                  <p:childTnLst>
                                    <p:set>
                                      <p:cBhvr>
                                        <p:cTn id="106" dur="1" fill="hold">
                                          <p:stCondLst>
                                            <p:cond delay="0"/>
                                          </p:stCondLst>
                                        </p:cTn>
                                        <p:tgtEl>
                                          <p:spTgt spid="176"/>
                                        </p:tgtEl>
                                        <p:attrNameLst>
                                          <p:attrName>style.visibility</p:attrName>
                                        </p:attrNameLst>
                                      </p:cBhvr>
                                      <p:to>
                                        <p:strVal val="visible"/>
                                      </p:to>
                                    </p:set>
                                    <p:anim calcmode="lin" valueType="num">
                                      <p:cBhvr additive="base">
                                        <p:cTn id="107" dur="500" fill="hold"/>
                                        <p:tgtEl>
                                          <p:spTgt spid="176"/>
                                        </p:tgtEl>
                                        <p:attrNameLst>
                                          <p:attrName>ppt_x</p:attrName>
                                        </p:attrNameLst>
                                      </p:cBhvr>
                                      <p:tavLst>
                                        <p:tav tm="0">
                                          <p:val>
                                            <p:strVal val="#ppt_x"/>
                                          </p:val>
                                        </p:tav>
                                        <p:tav tm="100000">
                                          <p:val>
                                            <p:strVal val="#ppt_x"/>
                                          </p:val>
                                        </p:tav>
                                      </p:tavLst>
                                    </p:anim>
                                    <p:anim calcmode="lin" valueType="num">
                                      <p:cBhvr additive="base">
                                        <p:cTn id="108" dur="500" fill="hold"/>
                                        <p:tgtEl>
                                          <p:spTgt spid="176"/>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180"/>
                                        </p:tgtEl>
                                        <p:attrNameLst>
                                          <p:attrName>style.visibility</p:attrName>
                                        </p:attrNameLst>
                                      </p:cBhvr>
                                      <p:to>
                                        <p:strVal val="visible"/>
                                      </p:to>
                                    </p:set>
                                    <p:anim calcmode="lin" valueType="num">
                                      <p:cBhvr additive="base">
                                        <p:cTn id="111" dur="500" fill="hold"/>
                                        <p:tgtEl>
                                          <p:spTgt spid="180"/>
                                        </p:tgtEl>
                                        <p:attrNameLst>
                                          <p:attrName>ppt_x</p:attrName>
                                        </p:attrNameLst>
                                      </p:cBhvr>
                                      <p:tavLst>
                                        <p:tav tm="0">
                                          <p:val>
                                            <p:strVal val="#ppt_x"/>
                                          </p:val>
                                        </p:tav>
                                        <p:tav tm="100000">
                                          <p:val>
                                            <p:strVal val="#ppt_x"/>
                                          </p:val>
                                        </p:tav>
                                      </p:tavLst>
                                    </p:anim>
                                    <p:anim calcmode="lin" valueType="num">
                                      <p:cBhvr additive="base">
                                        <p:cTn id="112" dur="500" fill="hold"/>
                                        <p:tgtEl>
                                          <p:spTgt spid="18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45"/>
                                        </p:tgtEl>
                                        <p:attrNameLst>
                                          <p:attrName>style.visibility</p:attrName>
                                        </p:attrNameLst>
                                      </p:cBhvr>
                                      <p:to>
                                        <p:strVal val="visible"/>
                                      </p:to>
                                    </p:set>
                                    <p:anim calcmode="lin" valueType="num">
                                      <p:cBhvr additive="base">
                                        <p:cTn id="115" dur="500" fill="hold"/>
                                        <p:tgtEl>
                                          <p:spTgt spid="45"/>
                                        </p:tgtEl>
                                        <p:attrNameLst>
                                          <p:attrName>ppt_x</p:attrName>
                                        </p:attrNameLst>
                                      </p:cBhvr>
                                      <p:tavLst>
                                        <p:tav tm="0">
                                          <p:val>
                                            <p:strVal val="#ppt_x"/>
                                          </p:val>
                                        </p:tav>
                                        <p:tav tm="100000">
                                          <p:val>
                                            <p:strVal val="#ppt_x"/>
                                          </p:val>
                                        </p:tav>
                                      </p:tavLst>
                                    </p:anim>
                                    <p:anim calcmode="lin" valueType="num">
                                      <p:cBhvr additive="base">
                                        <p:cTn id="116"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149"/>
                                        </p:tgtEl>
                                        <p:attrNameLst>
                                          <p:attrName>style.visibility</p:attrName>
                                        </p:attrNameLst>
                                      </p:cBhvr>
                                      <p:to>
                                        <p:strVal val="visible"/>
                                      </p:to>
                                    </p:set>
                                    <p:anim calcmode="lin" valueType="num">
                                      <p:cBhvr additive="base">
                                        <p:cTn id="121" dur="500" fill="hold"/>
                                        <p:tgtEl>
                                          <p:spTgt spid="149"/>
                                        </p:tgtEl>
                                        <p:attrNameLst>
                                          <p:attrName>ppt_x</p:attrName>
                                        </p:attrNameLst>
                                      </p:cBhvr>
                                      <p:tavLst>
                                        <p:tav tm="0">
                                          <p:val>
                                            <p:strVal val="#ppt_x"/>
                                          </p:val>
                                        </p:tav>
                                        <p:tav tm="100000">
                                          <p:val>
                                            <p:strVal val="#ppt_x"/>
                                          </p:val>
                                        </p:tav>
                                      </p:tavLst>
                                    </p:anim>
                                    <p:anim calcmode="lin" valueType="num">
                                      <p:cBhvr additive="base">
                                        <p:cTn id="122" dur="500" fill="hold"/>
                                        <p:tgtEl>
                                          <p:spTgt spid="149"/>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148"/>
                                        </p:tgtEl>
                                        <p:attrNameLst>
                                          <p:attrName>style.visibility</p:attrName>
                                        </p:attrNameLst>
                                      </p:cBhvr>
                                      <p:to>
                                        <p:strVal val="visible"/>
                                      </p:to>
                                    </p:set>
                                    <p:anim calcmode="lin" valueType="num">
                                      <p:cBhvr additive="base">
                                        <p:cTn id="125" dur="500" fill="hold"/>
                                        <p:tgtEl>
                                          <p:spTgt spid="148"/>
                                        </p:tgtEl>
                                        <p:attrNameLst>
                                          <p:attrName>ppt_x</p:attrName>
                                        </p:attrNameLst>
                                      </p:cBhvr>
                                      <p:tavLst>
                                        <p:tav tm="0">
                                          <p:val>
                                            <p:strVal val="#ppt_x"/>
                                          </p:val>
                                        </p:tav>
                                        <p:tav tm="100000">
                                          <p:val>
                                            <p:strVal val="#ppt_x"/>
                                          </p:val>
                                        </p:tav>
                                      </p:tavLst>
                                    </p:anim>
                                    <p:anim calcmode="lin" valueType="num">
                                      <p:cBhvr additive="base">
                                        <p:cTn id="126" dur="500" fill="hold"/>
                                        <p:tgtEl>
                                          <p:spTgt spid="148"/>
                                        </p:tgtEl>
                                        <p:attrNameLst>
                                          <p:attrName>ppt_y</p:attrName>
                                        </p:attrNameLst>
                                      </p:cBhvr>
                                      <p:tavLst>
                                        <p:tav tm="0">
                                          <p:val>
                                            <p:strVal val="1+#ppt_h/2"/>
                                          </p:val>
                                        </p:tav>
                                        <p:tav tm="100000">
                                          <p:val>
                                            <p:strVal val="#ppt_y"/>
                                          </p:val>
                                        </p:tav>
                                      </p:tavLst>
                                    </p:anim>
                                  </p:childTnLst>
                                </p:cTn>
                              </p:par>
                              <p:par>
                                <p:cTn id="127" presetID="2" presetClass="entr" presetSubtype="4" fill="hold" grpId="0" nodeType="withEffect">
                                  <p:stCondLst>
                                    <p:cond delay="0"/>
                                  </p:stCondLst>
                                  <p:childTnLst>
                                    <p:set>
                                      <p:cBhvr>
                                        <p:cTn id="128" dur="1" fill="hold">
                                          <p:stCondLst>
                                            <p:cond delay="0"/>
                                          </p:stCondLst>
                                        </p:cTn>
                                        <p:tgtEl>
                                          <p:spTgt spid="150"/>
                                        </p:tgtEl>
                                        <p:attrNameLst>
                                          <p:attrName>style.visibility</p:attrName>
                                        </p:attrNameLst>
                                      </p:cBhvr>
                                      <p:to>
                                        <p:strVal val="visible"/>
                                      </p:to>
                                    </p:set>
                                    <p:anim calcmode="lin" valueType="num">
                                      <p:cBhvr additive="base">
                                        <p:cTn id="129" dur="500" fill="hold"/>
                                        <p:tgtEl>
                                          <p:spTgt spid="150"/>
                                        </p:tgtEl>
                                        <p:attrNameLst>
                                          <p:attrName>ppt_x</p:attrName>
                                        </p:attrNameLst>
                                      </p:cBhvr>
                                      <p:tavLst>
                                        <p:tav tm="0">
                                          <p:val>
                                            <p:strVal val="#ppt_x"/>
                                          </p:val>
                                        </p:tav>
                                        <p:tav tm="100000">
                                          <p:val>
                                            <p:strVal val="#ppt_x"/>
                                          </p:val>
                                        </p:tav>
                                      </p:tavLst>
                                    </p:anim>
                                    <p:anim calcmode="lin" valueType="num">
                                      <p:cBhvr additive="base">
                                        <p:cTn id="130" dur="500" fill="hold"/>
                                        <p:tgtEl>
                                          <p:spTgt spid="150"/>
                                        </p:tgtEl>
                                        <p:attrNameLst>
                                          <p:attrName>ppt_y</p:attrName>
                                        </p:attrNameLst>
                                      </p:cBhvr>
                                      <p:tavLst>
                                        <p:tav tm="0">
                                          <p:val>
                                            <p:strVal val="1+#ppt_h/2"/>
                                          </p:val>
                                        </p:tav>
                                        <p:tav tm="100000">
                                          <p:val>
                                            <p:strVal val="#ppt_y"/>
                                          </p:val>
                                        </p:tav>
                                      </p:tavLst>
                                    </p:anim>
                                  </p:childTnLst>
                                </p:cTn>
                              </p:par>
                              <p:par>
                                <p:cTn id="131" presetID="2" presetClass="entr" presetSubtype="4" fill="hold" grpId="0" nodeType="withEffect">
                                  <p:stCondLst>
                                    <p:cond delay="0"/>
                                  </p:stCondLst>
                                  <p:childTnLst>
                                    <p:set>
                                      <p:cBhvr>
                                        <p:cTn id="132" dur="1" fill="hold">
                                          <p:stCondLst>
                                            <p:cond delay="0"/>
                                          </p:stCondLst>
                                        </p:cTn>
                                        <p:tgtEl>
                                          <p:spTgt spid="152"/>
                                        </p:tgtEl>
                                        <p:attrNameLst>
                                          <p:attrName>style.visibility</p:attrName>
                                        </p:attrNameLst>
                                      </p:cBhvr>
                                      <p:to>
                                        <p:strVal val="visible"/>
                                      </p:to>
                                    </p:set>
                                    <p:anim calcmode="lin" valueType="num">
                                      <p:cBhvr additive="base">
                                        <p:cTn id="133" dur="500" fill="hold"/>
                                        <p:tgtEl>
                                          <p:spTgt spid="152"/>
                                        </p:tgtEl>
                                        <p:attrNameLst>
                                          <p:attrName>ppt_x</p:attrName>
                                        </p:attrNameLst>
                                      </p:cBhvr>
                                      <p:tavLst>
                                        <p:tav tm="0">
                                          <p:val>
                                            <p:strVal val="#ppt_x"/>
                                          </p:val>
                                        </p:tav>
                                        <p:tav tm="100000">
                                          <p:val>
                                            <p:strVal val="#ppt_x"/>
                                          </p:val>
                                        </p:tav>
                                      </p:tavLst>
                                    </p:anim>
                                    <p:anim calcmode="lin" valueType="num">
                                      <p:cBhvr additive="base">
                                        <p:cTn id="134" dur="500" fill="hold"/>
                                        <p:tgtEl>
                                          <p:spTgt spid="1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8" grpId="0" animBg="1"/>
      <p:bldP spid="149" grpId="0"/>
      <p:bldP spid="150" grpId="0" animBg="1"/>
      <p:bldP spid="152" grpId="0"/>
      <p:bldP spid="103" grpId="0"/>
      <p:bldP spid="112" grpId="0"/>
      <p:bldP spid="115" grpId="0"/>
      <p:bldP spid="144" grpId="0"/>
      <p:bldP spid="147" grpId="0"/>
      <p:bldP spid="163" grpId="0"/>
      <p:bldP spid="207" grpId="0"/>
      <p:bldP spid="225" grpId="0"/>
      <p:bldP spid="18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1850" y="1500188"/>
            <a:ext cx="10515600" cy="1521981"/>
          </a:xfrm>
        </p:spPr>
        <p:txBody>
          <a:bodyPr>
            <a:normAutofit/>
          </a:bodyPr>
          <a:lstStyle/>
          <a:p>
            <a:r>
              <a:rPr lang="nb-NO" dirty="0"/>
              <a:t>WORLD CLASS CUSTOMER SERVICE</a:t>
            </a:r>
            <a:endParaRPr lang="en-US" dirty="0"/>
          </a:p>
        </p:txBody>
      </p:sp>
      <p:sp>
        <p:nvSpPr>
          <p:cNvPr id="3" name="TextBox 2">
            <a:extLst>
              <a:ext uri="{FF2B5EF4-FFF2-40B4-BE49-F238E27FC236}">
                <a16:creationId xmlns:a16="http://schemas.microsoft.com/office/drawing/2014/main" id="{F2FE2BBF-BFBA-4F9B-B86B-BF72E358E2CA}"/>
              </a:ext>
            </a:extLst>
          </p:cNvPr>
          <p:cNvSpPr txBox="1"/>
          <p:nvPr/>
        </p:nvSpPr>
        <p:spPr>
          <a:xfrm>
            <a:off x="811797" y="2473404"/>
            <a:ext cx="6808203" cy="354238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anose="020B0604020202020204"/>
                <a:ea typeface="+mn-ea"/>
                <a:cs typeface="+mn-cs"/>
              </a:rPr>
              <a:t>Positive customer experiences drive repeat business, enhanced customer loyalty and improved business growth.</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148" name="Picture 4">
            <a:extLst>
              <a:ext uri="{FF2B5EF4-FFF2-40B4-BE49-F238E27FC236}">
                <a16:creationId xmlns:a16="http://schemas.microsoft.com/office/drawing/2014/main" id="{5B9CE36A-F1BA-496D-949F-BE0BCC1A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5574" y="2168604"/>
            <a:ext cx="4524721" cy="4524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1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3645DFFB-55D2-47F3-A043-36858816FE79}"/>
              </a:ext>
            </a:extLst>
          </p:cNvPr>
          <p:cNvPicPr>
            <a:picLocks noChangeAspect="1"/>
          </p:cNvPicPr>
          <p:nvPr/>
        </p:nvPicPr>
        <p:blipFill>
          <a:blip r:embed="rId3"/>
          <a:stretch>
            <a:fillRect/>
          </a:stretch>
        </p:blipFill>
        <p:spPr>
          <a:xfrm>
            <a:off x="1648360" y="3662472"/>
            <a:ext cx="1304881" cy="1093475"/>
          </a:xfrm>
          <a:prstGeom prst="rect">
            <a:avLst/>
          </a:prstGeom>
        </p:spPr>
      </p:pic>
      <p:pic>
        <p:nvPicPr>
          <p:cNvPr id="7" name="Picture 6">
            <a:extLst>
              <a:ext uri="{FF2B5EF4-FFF2-40B4-BE49-F238E27FC236}">
                <a16:creationId xmlns:a16="http://schemas.microsoft.com/office/drawing/2014/main" id="{31A4883F-A042-4614-912E-70D98A1B9500}"/>
              </a:ext>
            </a:extLst>
          </p:cNvPr>
          <p:cNvPicPr>
            <a:picLocks noChangeAspect="1"/>
          </p:cNvPicPr>
          <p:nvPr/>
        </p:nvPicPr>
        <p:blipFill>
          <a:blip r:embed="rId4"/>
          <a:stretch>
            <a:fillRect/>
          </a:stretch>
        </p:blipFill>
        <p:spPr>
          <a:xfrm flipV="1">
            <a:off x="3065694" y="4132948"/>
            <a:ext cx="722940" cy="221604"/>
          </a:xfrm>
          <a:prstGeom prst="rect">
            <a:avLst/>
          </a:prstGeom>
        </p:spPr>
      </p:pic>
      <p:pic>
        <p:nvPicPr>
          <p:cNvPr id="9" name="Picture 8">
            <a:extLst>
              <a:ext uri="{FF2B5EF4-FFF2-40B4-BE49-F238E27FC236}">
                <a16:creationId xmlns:a16="http://schemas.microsoft.com/office/drawing/2014/main" id="{851B9633-F209-4E47-840F-DF4DCF43ED80}"/>
              </a:ext>
            </a:extLst>
          </p:cNvPr>
          <p:cNvPicPr>
            <a:picLocks noChangeAspect="1"/>
          </p:cNvPicPr>
          <p:nvPr/>
        </p:nvPicPr>
        <p:blipFill>
          <a:blip r:embed="rId5"/>
          <a:stretch>
            <a:fillRect/>
          </a:stretch>
        </p:blipFill>
        <p:spPr>
          <a:xfrm>
            <a:off x="3562493" y="4263726"/>
            <a:ext cx="804268" cy="222610"/>
          </a:xfrm>
          <a:prstGeom prst="roundRect">
            <a:avLst>
              <a:gd name="adj" fmla="val 26921"/>
            </a:avLst>
          </a:prstGeom>
        </p:spPr>
      </p:pic>
      <p:pic>
        <p:nvPicPr>
          <p:cNvPr id="11" name="Picture 10">
            <a:extLst>
              <a:ext uri="{FF2B5EF4-FFF2-40B4-BE49-F238E27FC236}">
                <a16:creationId xmlns:a16="http://schemas.microsoft.com/office/drawing/2014/main" id="{5B0C47C4-03ED-42DE-A4DD-7C2131307E43}"/>
              </a:ext>
            </a:extLst>
          </p:cNvPr>
          <p:cNvPicPr>
            <a:picLocks noChangeAspect="1"/>
          </p:cNvPicPr>
          <p:nvPr/>
        </p:nvPicPr>
        <p:blipFill>
          <a:blip r:embed="rId6"/>
          <a:stretch>
            <a:fillRect/>
          </a:stretch>
        </p:blipFill>
        <p:spPr>
          <a:xfrm>
            <a:off x="4113098" y="4375031"/>
            <a:ext cx="801588" cy="223867"/>
          </a:xfrm>
          <a:prstGeom prst="rect">
            <a:avLst/>
          </a:prstGeom>
        </p:spPr>
      </p:pic>
      <p:pic>
        <p:nvPicPr>
          <p:cNvPr id="15" name="Picture 14">
            <a:extLst>
              <a:ext uri="{FF2B5EF4-FFF2-40B4-BE49-F238E27FC236}">
                <a16:creationId xmlns:a16="http://schemas.microsoft.com/office/drawing/2014/main" id="{8A3F6248-9D99-45CC-BE6C-02359EB8A3FD}"/>
              </a:ext>
            </a:extLst>
          </p:cNvPr>
          <p:cNvPicPr>
            <a:picLocks noChangeAspect="1"/>
          </p:cNvPicPr>
          <p:nvPr/>
        </p:nvPicPr>
        <p:blipFill>
          <a:blip r:embed="rId7"/>
          <a:stretch>
            <a:fillRect/>
          </a:stretch>
        </p:blipFill>
        <p:spPr>
          <a:xfrm>
            <a:off x="2552484" y="4566051"/>
            <a:ext cx="903203" cy="805453"/>
          </a:xfrm>
          <a:prstGeom prst="rect">
            <a:avLst/>
          </a:prstGeom>
        </p:spPr>
      </p:pic>
      <p:pic>
        <p:nvPicPr>
          <p:cNvPr id="17" name="Picture 16">
            <a:extLst>
              <a:ext uri="{FF2B5EF4-FFF2-40B4-BE49-F238E27FC236}">
                <a16:creationId xmlns:a16="http://schemas.microsoft.com/office/drawing/2014/main" id="{06371F19-3009-4E7E-9C5A-622CCE68818A}"/>
              </a:ext>
            </a:extLst>
          </p:cNvPr>
          <p:cNvPicPr>
            <a:picLocks noChangeAspect="1"/>
          </p:cNvPicPr>
          <p:nvPr/>
        </p:nvPicPr>
        <p:blipFill>
          <a:blip r:embed="rId8"/>
          <a:stretch>
            <a:fillRect/>
          </a:stretch>
        </p:blipFill>
        <p:spPr>
          <a:xfrm>
            <a:off x="4692353" y="3336044"/>
            <a:ext cx="844605" cy="689130"/>
          </a:xfrm>
          <a:prstGeom prst="rect">
            <a:avLst/>
          </a:prstGeom>
        </p:spPr>
      </p:pic>
      <p:pic>
        <p:nvPicPr>
          <p:cNvPr id="19" name="Picture 18">
            <a:extLst>
              <a:ext uri="{FF2B5EF4-FFF2-40B4-BE49-F238E27FC236}">
                <a16:creationId xmlns:a16="http://schemas.microsoft.com/office/drawing/2014/main" id="{65C84CD2-5702-4A3A-8810-30DB88BF932B}"/>
              </a:ext>
            </a:extLst>
          </p:cNvPr>
          <p:cNvPicPr>
            <a:picLocks noChangeAspect="1"/>
          </p:cNvPicPr>
          <p:nvPr/>
        </p:nvPicPr>
        <p:blipFill>
          <a:blip r:embed="rId9"/>
          <a:stretch>
            <a:fillRect/>
          </a:stretch>
        </p:blipFill>
        <p:spPr>
          <a:xfrm>
            <a:off x="624197" y="4612668"/>
            <a:ext cx="1351400" cy="875625"/>
          </a:xfrm>
          <a:prstGeom prst="rect">
            <a:avLst/>
          </a:prstGeom>
        </p:spPr>
      </p:pic>
      <p:pic>
        <p:nvPicPr>
          <p:cNvPr id="21" name="Picture 20">
            <a:extLst>
              <a:ext uri="{FF2B5EF4-FFF2-40B4-BE49-F238E27FC236}">
                <a16:creationId xmlns:a16="http://schemas.microsoft.com/office/drawing/2014/main" id="{F43889CB-07E6-4946-8FD1-28438F51854A}"/>
              </a:ext>
            </a:extLst>
          </p:cNvPr>
          <p:cNvPicPr>
            <a:picLocks noChangeAspect="1"/>
          </p:cNvPicPr>
          <p:nvPr/>
        </p:nvPicPr>
        <p:blipFill>
          <a:blip r:embed="rId10"/>
          <a:stretch>
            <a:fillRect/>
          </a:stretch>
        </p:blipFill>
        <p:spPr>
          <a:xfrm>
            <a:off x="525553" y="3893928"/>
            <a:ext cx="711031" cy="646756"/>
          </a:xfrm>
          <a:prstGeom prst="rect">
            <a:avLst/>
          </a:prstGeom>
        </p:spPr>
      </p:pic>
      <p:pic>
        <p:nvPicPr>
          <p:cNvPr id="23" name="Picture 22">
            <a:extLst>
              <a:ext uri="{FF2B5EF4-FFF2-40B4-BE49-F238E27FC236}">
                <a16:creationId xmlns:a16="http://schemas.microsoft.com/office/drawing/2014/main" id="{8D960493-93DE-4735-AF5B-97731E56E5B8}"/>
              </a:ext>
            </a:extLst>
          </p:cNvPr>
          <p:cNvPicPr>
            <a:picLocks noChangeAspect="1"/>
          </p:cNvPicPr>
          <p:nvPr/>
        </p:nvPicPr>
        <p:blipFill>
          <a:blip r:embed="rId11"/>
          <a:stretch>
            <a:fillRect/>
          </a:stretch>
        </p:blipFill>
        <p:spPr>
          <a:xfrm>
            <a:off x="4003307" y="3556779"/>
            <a:ext cx="307950" cy="313600"/>
          </a:xfrm>
          <a:prstGeom prst="rect">
            <a:avLst/>
          </a:prstGeom>
        </p:spPr>
      </p:pic>
      <p:pic>
        <p:nvPicPr>
          <p:cNvPr id="25" name="Picture 24">
            <a:extLst>
              <a:ext uri="{FF2B5EF4-FFF2-40B4-BE49-F238E27FC236}">
                <a16:creationId xmlns:a16="http://schemas.microsoft.com/office/drawing/2014/main" id="{FA63451F-4252-4E8E-AA44-A6D9CBA19F99}"/>
              </a:ext>
            </a:extLst>
          </p:cNvPr>
          <p:cNvPicPr>
            <a:picLocks noChangeAspect="1"/>
          </p:cNvPicPr>
          <p:nvPr/>
        </p:nvPicPr>
        <p:blipFill>
          <a:blip r:embed="rId12"/>
          <a:stretch>
            <a:fillRect/>
          </a:stretch>
        </p:blipFill>
        <p:spPr>
          <a:xfrm>
            <a:off x="1255107" y="3277554"/>
            <a:ext cx="266317" cy="256917"/>
          </a:xfrm>
          <a:prstGeom prst="rect">
            <a:avLst/>
          </a:prstGeom>
        </p:spPr>
      </p:pic>
      <p:pic>
        <p:nvPicPr>
          <p:cNvPr id="27" name="Picture 26">
            <a:extLst>
              <a:ext uri="{FF2B5EF4-FFF2-40B4-BE49-F238E27FC236}">
                <a16:creationId xmlns:a16="http://schemas.microsoft.com/office/drawing/2014/main" id="{4FF0D575-731C-43F9-8FCE-E33C48315A4C}"/>
              </a:ext>
            </a:extLst>
          </p:cNvPr>
          <p:cNvPicPr>
            <a:picLocks noChangeAspect="1"/>
          </p:cNvPicPr>
          <p:nvPr/>
        </p:nvPicPr>
        <p:blipFill>
          <a:blip r:embed="rId13"/>
          <a:stretch>
            <a:fillRect/>
          </a:stretch>
        </p:blipFill>
        <p:spPr>
          <a:xfrm>
            <a:off x="3087439" y="3330778"/>
            <a:ext cx="256021" cy="252739"/>
          </a:xfrm>
          <a:prstGeom prst="rect">
            <a:avLst/>
          </a:prstGeom>
        </p:spPr>
      </p:pic>
      <p:pic>
        <p:nvPicPr>
          <p:cNvPr id="28" name="Graphic 27" descr="Arrow: Rotate right with solid fill">
            <a:extLst>
              <a:ext uri="{FF2B5EF4-FFF2-40B4-BE49-F238E27FC236}">
                <a16:creationId xmlns:a16="http://schemas.microsoft.com/office/drawing/2014/main" id="{551592E6-F273-4BC9-9626-F26EDF213E1C}"/>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a:off x="1354571" y="3574220"/>
            <a:ext cx="207451" cy="207451"/>
          </a:xfrm>
          <a:prstGeom prst="rect">
            <a:avLst/>
          </a:prstGeom>
        </p:spPr>
      </p:pic>
      <p:pic>
        <p:nvPicPr>
          <p:cNvPr id="29" name="Graphic 28" descr="Arrow: Rotate right with solid fill">
            <a:extLst>
              <a:ext uri="{FF2B5EF4-FFF2-40B4-BE49-F238E27FC236}">
                <a16:creationId xmlns:a16="http://schemas.microsoft.com/office/drawing/2014/main" id="{1D4DA6D2-91D1-478A-905A-BDE41F5E081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rot="10800000" flipH="1">
            <a:off x="3036680" y="3606161"/>
            <a:ext cx="207451" cy="207451"/>
          </a:xfrm>
          <a:prstGeom prst="rect">
            <a:avLst/>
          </a:prstGeom>
        </p:spPr>
      </p:pic>
      <p:pic>
        <p:nvPicPr>
          <p:cNvPr id="30" name="Graphic 29" descr="Arrow: Counter-clockwise curve with solid fill">
            <a:extLst>
              <a:ext uri="{FF2B5EF4-FFF2-40B4-BE49-F238E27FC236}">
                <a16:creationId xmlns:a16="http://schemas.microsoft.com/office/drawing/2014/main" id="{939F705E-1403-4402-BDA5-25945324533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6880679" flipH="1">
            <a:off x="1597963" y="3431718"/>
            <a:ext cx="253029" cy="253029"/>
          </a:xfrm>
          <a:prstGeom prst="rect">
            <a:avLst/>
          </a:prstGeom>
        </p:spPr>
      </p:pic>
      <p:pic>
        <p:nvPicPr>
          <p:cNvPr id="31" name="Graphic 30" descr="Arrow: Counter-clockwise curve with solid fill">
            <a:extLst>
              <a:ext uri="{FF2B5EF4-FFF2-40B4-BE49-F238E27FC236}">
                <a16:creationId xmlns:a16="http://schemas.microsoft.com/office/drawing/2014/main" id="{3F7C5F01-3CC3-43E8-A260-CA935C829C07}"/>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2262219" y="4796313"/>
            <a:ext cx="236550" cy="236550"/>
          </a:xfrm>
          <a:prstGeom prst="rect">
            <a:avLst/>
          </a:prstGeom>
        </p:spPr>
      </p:pic>
      <p:pic>
        <p:nvPicPr>
          <p:cNvPr id="32" name="Graphic 31" descr="Arrow: Rotate right with solid fill">
            <a:extLst>
              <a:ext uri="{FF2B5EF4-FFF2-40B4-BE49-F238E27FC236}">
                <a16:creationId xmlns:a16="http://schemas.microsoft.com/office/drawing/2014/main" id="{EF1CD9E1-687B-4497-8084-BD6912FD0FD0}"/>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724030" y="3928512"/>
            <a:ext cx="207451" cy="207451"/>
          </a:xfrm>
          <a:prstGeom prst="rect">
            <a:avLst/>
          </a:prstGeom>
        </p:spPr>
      </p:pic>
      <p:pic>
        <p:nvPicPr>
          <p:cNvPr id="33" name="Graphic 32" descr="Arrow: Rotate right with solid fill">
            <a:extLst>
              <a:ext uri="{FF2B5EF4-FFF2-40B4-BE49-F238E27FC236}">
                <a16:creationId xmlns:a16="http://schemas.microsoft.com/office/drawing/2014/main" id="{2781C70B-527C-4B54-801A-2729C5531BB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3027038" y="3817723"/>
            <a:ext cx="207451" cy="207451"/>
          </a:xfrm>
          <a:prstGeom prst="rect">
            <a:avLst/>
          </a:prstGeom>
        </p:spPr>
      </p:pic>
      <p:pic>
        <p:nvPicPr>
          <p:cNvPr id="34" name="Graphic 33" descr="Arrow: Counter-clockwise curve with solid fill">
            <a:extLst>
              <a:ext uri="{FF2B5EF4-FFF2-40B4-BE49-F238E27FC236}">
                <a16:creationId xmlns:a16="http://schemas.microsoft.com/office/drawing/2014/main" id="{B215186C-453C-438A-A895-120C20515B4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6200000">
            <a:off x="4356110" y="3515094"/>
            <a:ext cx="264049" cy="264049"/>
          </a:xfrm>
          <a:prstGeom prst="rect">
            <a:avLst/>
          </a:prstGeom>
        </p:spPr>
      </p:pic>
      <p:pic>
        <p:nvPicPr>
          <p:cNvPr id="35" name="Graphic 34" descr="Arrow: Counter-clockwise curve with solid fill">
            <a:extLst>
              <a:ext uri="{FF2B5EF4-FFF2-40B4-BE49-F238E27FC236}">
                <a16:creationId xmlns:a16="http://schemas.microsoft.com/office/drawing/2014/main" id="{92790482-2E4E-4EFA-B902-CF1548A8AC75}"/>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2027072" y="4789504"/>
            <a:ext cx="236550" cy="236550"/>
          </a:xfrm>
          <a:prstGeom prst="rect">
            <a:avLst/>
          </a:prstGeom>
        </p:spPr>
      </p:pic>
      <p:pic>
        <p:nvPicPr>
          <p:cNvPr id="36" name="Graphic 35" descr="Arrow: Straight with solid fill">
            <a:extLst>
              <a:ext uri="{FF2B5EF4-FFF2-40B4-BE49-F238E27FC236}">
                <a16:creationId xmlns:a16="http://schemas.microsoft.com/office/drawing/2014/main" id="{10DFF557-589B-49C8-8EE5-E0E40B7F3F34}"/>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0800000" flipH="1">
            <a:off x="1286321" y="4115632"/>
            <a:ext cx="265929" cy="265929"/>
          </a:xfrm>
          <a:prstGeom prst="rect">
            <a:avLst/>
          </a:prstGeom>
        </p:spPr>
      </p:pic>
      <p:sp>
        <p:nvSpPr>
          <p:cNvPr id="37" name="TekstSylinder 48">
            <a:extLst>
              <a:ext uri="{FF2B5EF4-FFF2-40B4-BE49-F238E27FC236}">
                <a16:creationId xmlns:a16="http://schemas.microsoft.com/office/drawing/2014/main" id="{5F2CFA49-07F8-46AD-92D6-2EA0BA0DDD6C}"/>
              </a:ext>
            </a:extLst>
          </p:cNvPr>
          <p:cNvSpPr txBox="1"/>
          <p:nvPr/>
        </p:nvSpPr>
        <p:spPr>
          <a:xfrm>
            <a:off x="1722894" y="3475698"/>
            <a:ext cx="1193725"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Inc. requests</a:t>
            </a:r>
          </a:p>
        </p:txBody>
      </p:sp>
      <p:sp>
        <p:nvSpPr>
          <p:cNvPr id="38" name="TekstSylinder 159">
            <a:extLst>
              <a:ext uri="{FF2B5EF4-FFF2-40B4-BE49-F238E27FC236}">
                <a16:creationId xmlns:a16="http://schemas.microsoft.com/office/drawing/2014/main" id="{33F296E9-1971-446F-A91B-C8D9B0186CE6}"/>
              </a:ext>
            </a:extLst>
          </p:cNvPr>
          <p:cNvSpPr txBox="1"/>
          <p:nvPr/>
        </p:nvSpPr>
        <p:spPr>
          <a:xfrm>
            <a:off x="3669921" y="4095080"/>
            <a:ext cx="67554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sp>
        <p:nvSpPr>
          <p:cNvPr id="39" name="TekstSylinder 159">
            <a:extLst>
              <a:ext uri="{FF2B5EF4-FFF2-40B4-BE49-F238E27FC236}">
                <a16:creationId xmlns:a16="http://schemas.microsoft.com/office/drawing/2014/main" id="{4CFDEE54-3B98-48ED-B80B-9834256992B3}"/>
              </a:ext>
            </a:extLst>
          </p:cNvPr>
          <p:cNvSpPr txBox="1"/>
          <p:nvPr/>
        </p:nvSpPr>
        <p:spPr>
          <a:xfrm>
            <a:off x="2858368" y="3969707"/>
            <a:ext cx="1114920"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26" name="Graphic 31" descr="Arrow: Rotate right with solid fill">
            <a:extLst>
              <a:ext uri="{FF2B5EF4-FFF2-40B4-BE49-F238E27FC236}">
                <a16:creationId xmlns:a16="http://schemas.microsoft.com/office/drawing/2014/main" id="{612686F6-D6DE-4571-AAEE-54333C29A14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280684" y="4041677"/>
            <a:ext cx="207451" cy="207451"/>
          </a:xfrm>
          <a:prstGeom prst="rect">
            <a:avLst/>
          </a:prstGeom>
        </p:spPr>
      </p:pic>
      <p:sp>
        <p:nvSpPr>
          <p:cNvPr id="40" name="TekstSylinder 159">
            <a:extLst>
              <a:ext uri="{FF2B5EF4-FFF2-40B4-BE49-F238E27FC236}">
                <a16:creationId xmlns:a16="http://schemas.microsoft.com/office/drawing/2014/main" id="{F5E95E7E-1E5F-4370-99F1-3F37A1926120}"/>
              </a:ext>
            </a:extLst>
          </p:cNvPr>
          <p:cNvSpPr txBox="1"/>
          <p:nvPr/>
        </p:nvSpPr>
        <p:spPr>
          <a:xfrm>
            <a:off x="4256681" y="4214134"/>
            <a:ext cx="56516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0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155B19E8-1876-4201-8A13-925961559FB7}"/>
              </a:ext>
            </a:extLst>
          </p:cNvPr>
          <p:cNvSpPr txBox="1"/>
          <p:nvPr/>
        </p:nvSpPr>
        <p:spPr>
          <a:xfrm>
            <a:off x="2604271" y="3108426"/>
            <a:ext cx="1320364"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Notification to agent</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2" name="TekstSylinder 159">
            <a:extLst>
              <a:ext uri="{FF2B5EF4-FFF2-40B4-BE49-F238E27FC236}">
                <a16:creationId xmlns:a16="http://schemas.microsoft.com/office/drawing/2014/main" id="{F4792CE0-8929-4807-9FF4-0CF4602D2E55}"/>
              </a:ext>
            </a:extLst>
          </p:cNvPr>
          <p:cNvSpPr txBox="1"/>
          <p:nvPr/>
        </p:nvSpPr>
        <p:spPr>
          <a:xfrm>
            <a:off x="4391657" y="3167213"/>
            <a:ext cx="149438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3" name="TekstSylinder 159">
            <a:extLst>
              <a:ext uri="{FF2B5EF4-FFF2-40B4-BE49-F238E27FC236}">
                <a16:creationId xmlns:a16="http://schemas.microsoft.com/office/drawing/2014/main" id="{5943E098-E62F-4349-A8CF-936F7EE22BC5}"/>
              </a:ext>
            </a:extLst>
          </p:cNvPr>
          <p:cNvSpPr txBox="1"/>
          <p:nvPr/>
        </p:nvSpPr>
        <p:spPr>
          <a:xfrm>
            <a:off x="3784629" y="3353338"/>
            <a:ext cx="795180"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err="1">
                <a:ln>
                  <a:noFill/>
                </a:ln>
                <a:solidFill>
                  <a:srgbClr val="2B2929"/>
                </a:solidFill>
                <a:effectLst/>
                <a:uLnTx/>
                <a:uFillTx/>
                <a:latin typeface="Arial" panose="020B0604020202020204"/>
                <a:ea typeface="+mn-ea"/>
                <a:cs typeface="+mn-cs"/>
              </a:rPr>
              <a:t>History</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44" name="Graphic 170" descr="Arrow: Counter-clockwise curve with solid fill">
            <a:extLst>
              <a:ext uri="{FF2B5EF4-FFF2-40B4-BE49-F238E27FC236}">
                <a16:creationId xmlns:a16="http://schemas.microsoft.com/office/drawing/2014/main" id="{4927B0F9-47D3-44DD-8688-64CF7DDB3064}"/>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2461994">
            <a:off x="4697341" y="4114022"/>
            <a:ext cx="249016" cy="249016"/>
          </a:xfrm>
          <a:prstGeom prst="rect">
            <a:avLst/>
          </a:prstGeom>
        </p:spPr>
      </p:pic>
      <p:sp>
        <p:nvSpPr>
          <p:cNvPr id="45" name="TekstSylinder 159">
            <a:extLst>
              <a:ext uri="{FF2B5EF4-FFF2-40B4-BE49-F238E27FC236}">
                <a16:creationId xmlns:a16="http://schemas.microsoft.com/office/drawing/2014/main" id="{46D74EBA-53E6-42A6-9619-71F895AEF287}"/>
              </a:ext>
            </a:extLst>
          </p:cNvPr>
          <p:cNvSpPr txBox="1"/>
          <p:nvPr/>
        </p:nvSpPr>
        <p:spPr>
          <a:xfrm>
            <a:off x="2513972" y="5331555"/>
            <a:ext cx="980226"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p>
        </p:txBody>
      </p:sp>
      <p:sp>
        <p:nvSpPr>
          <p:cNvPr id="46" name="TekstSylinder 159">
            <a:extLst>
              <a:ext uri="{FF2B5EF4-FFF2-40B4-BE49-F238E27FC236}">
                <a16:creationId xmlns:a16="http://schemas.microsoft.com/office/drawing/2014/main" id="{F42AC7BF-F96C-44D2-A8A0-09F2D9BB169B}"/>
              </a:ext>
            </a:extLst>
          </p:cNvPr>
          <p:cNvSpPr txBox="1"/>
          <p:nvPr/>
        </p:nvSpPr>
        <p:spPr>
          <a:xfrm>
            <a:off x="189551" y="3709887"/>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Scripts og Macros</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7" name="TekstSylinder 159">
            <a:extLst>
              <a:ext uri="{FF2B5EF4-FFF2-40B4-BE49-F238E27FC236}">
                <a16:creationId xmlns:a16="http://schemas.microsoft.com/office/drawing/2014/main" id="{A63D4755-3E5B-44D9-BB42-0EC40D943190}"/>
              </a:ext>
            </a:extLst>
          </p:cNvPr>
          <p:cNvSpPr txBox="1"/>
          <p:nvPr/>
        </p:nvSpPr>
        <p:spPr>
          <a:xfrm>
            <a:off x="624219" y="5452074"/>
            <a:ext cx="127122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FAQ / Knowledge base</a:t>
            </a:r>
            <a:endParaRPr kumimoji="0" lang="en-US" sz="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48" name="Tittel 50">
            <a:extLst>
              <a:ext uri="{FF2B5EF4-FFF2-40B4-BE49-F238E27FC236}">
                <a16:creationId xmlns:a16="http://schemas.microsoft.com/office/drawing/2014/main" id="{290E204F-576B-44E1-82C8-F2FBC4C5D8E3}"/>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49" name="TekstSylinder 48">
            <a:extLst>
              <a:ext uri="{FF2B5EF4-FFF2-40B4-BE49-F238E27FC236}">
                <a16:creationId xmlns:a16="http://schemas.microsoft.com/office/drawing/2014/main" id="{C2D14E2D-B661-4538-B92E-5DBADA44AD90}"/>
              </a:ext>
            </a:extLst>
          </p:cNvPr>
          <p:cNvSpPr txBox="1"/>
          <p:nvPr/>
        </p:nvSpPr>
        <p:spPr>
          <a:xfrm>
            <a:off x="734129" y="3092035"/>
            <a:ext cx="1329999" cy="21544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dirty="0">
                <a:ln>
                  <a:noFill/>
                </a:ln>
                <a:solidFill>
                  <a:srgbClr val="2B2929"/>
                </a:solidFill>
                <a:effectLst/>
                <a:uLnTx/>
                <a:uFillTx/>
                <a:latin typeface="Arial" panose="020B0604020202020204"/>
                <a:ea typeface="+mn-ea"/>
                <a:cs typeface="+mn-cs"/>
              </a:rPr>
              <a:t>Receipt</a:t>
            </a:r>
            <a:r>
              <a:rPr kumimoji="0" lang="nb-NO" sz="800" b="0" i="0" u="none" strike="noStrike" kern="1200" cap="none" spc="0" normalizeH="0" baseline="0" noProof="0" dirty="0">
                <a:ln>
                  <a:noFill/>
                </a:ln>
                <a:solidFill>
                  <a:srgbClr val="2B2929"/>
                </a:solidFill>
                <a:effectLst/>
                <a:uLnTx/>
                <a:uFillTx/>
                <a:latin typeface="Arial" panose="020B0604020202020204"/>
                <a:ea typeface="+mn-ea"/>
                <a:cs typeface="+mn-cs"/>
              </a:rPr>
              <a:t> to sender</a:t>
            </a:r>
          </a:p>
        </p:txBody>
      </p:sp>
      <p:sp>
        <p:nvSpPr>
          <p:cNvPr id="51" name="Tittel 50">
            <a:extLst>
              <a:ext uri="{FF2B5EF4-FFF2-40B4-BE49-F238E27FC236}">
                <a16:creationId xmlns:a16="http://schemas.microsoft.com/office/drawing/2014/main" id="{76FF8075-7244-4E11-B701-2F3E93FB821A}"/>
              </a:ext>
            </a:extLst>
          </p:cNvPr>
          <p:cNvSpPr txBox="1">
            <a:spLocks/>
          </p:cNvSpPr>
          <p:nvPr/>
        </p:nvSpPr>
        <p:spPr>
          <a:xfrm>
            <a:off x="984094" y="2135595"/>
            <a:ext cx="3750366" cy="338834"/>
          </a:xfrm>
          <a:prstGeom prst="rect">
            <a:avLst/>
          </a:prstGeom>
        </p:spPr>
        <p:txBody>
          <a:bodyPr vert="horz" lIns="91440" tIns="45720" rIns="91440" bIns="45720" rtlCol="0" anchor="t">
            <a:normAutofit fontScale="92500"/>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Superoffice</a:t>
            </a:r>
            <a:r>
              <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Service for </a:t>
            </a:r>
            <a:r>
              <a:rPr kumimoji="0" lang="nb-NO" sz="18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employees</a:t>
            </a:r>
            <a:endParaRPr kumimoji="0" lang="nb-NO" sz="18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52" name="Tittel 50">
            <a:extLst>
              <a:ext uri="{FF2B5EF4-FFF2-40B4-BE49-F238E27FC236}">
                <a16:creationId xmlns:a16="http://schemas.microsoft.com/office/drawing/2014/main" id="{E110CCE6-D9E5-40AF-B9A4-638F0AE84D43}"/>
              </a:ext>
            </a:extLst>
          </p:cNvPr>
          <p:cNvSpPr txBox="1">
            <a:spLocks/>
          </p:cNvSpPr>
          <p:nvPr/>
        </p:nvSpPr>
        <p:spPr>
          <a:xfrm>
            <a:off x="7137893" y="2066922"/>
            <a:ext cx="4445598" cy="48936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SuperOffice Service for </a:t>
            </a:r>
            <a:r>
              <a:rPr kumimoji="0" lang="nb-NO" sz="1600" b="1" i="0" u="none" strike="noStrike" kern="1200" cap="none" spc="0" normalizeH="0" baseline="0" noProof="0" dirty="0" err="1">
                <a:ln>
                  <a:noFill/>
                </a:ln>
                <a:solidFill>
                  <a:srgbClr val="005E58"/>
                </a:solidFill>
                <a:effectLst/>
                <a:uLnTx/>
                <a:uFillTx/>
                <a:latin typeface="Arial" panose="020B0604020202020204" pitchFamily="34" charset="0"/>
                <a:ea typeface="+mj-ea"/>
                <a:cs typeface="Arial" panose="020B0604020202020204" pitchFamily="34" charset="0"/>
              </a:rPr>
              <a:t>customers</a:t>
            </a:r>
            <a:r>
              <a:rPr kumimoji="0" lang="nb-NO" sz="1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 </a:t>
            </a:r>
          </a:p>
        </p:txBody>
      </p:sp>
      <p:cxnSp>
        <p:nvCxnSpPr>
          <p:cNvPr id="50" name="Rett linje 49">
            <a:extLst>
              <a:ext uri="{FF2B5EF4-FFF2-40B4-BE49-F238E27FC236}">
                <a16:creationId xmlns:a16="http://schemas.microsoft.com/office/drawing/2014/main" id="{9AB0409B-D336-4357-9711-7B08A65A763B}"/>
              </a:ext>
            </a:extLst>
          </p:cNvPr>
          <p:cNvCxnSpPr>
            <a:cxnSpLocks/>
          </p:cNvCxnSpPr>
          <p:nvPr/>
        </p:nvCxnSpPr>
        <p:spPr>
          <a:xfrm>
            <a:off x="6096000" y="1689857"/>
            <a:ext cx="0" cy="4213773"/>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Bilde 15">
            <a:extLst>
              <a:ext uri="{FF2B5EF4-FFF2-40B4-BE49-F238E27FC236}">
                <a16:creationId xmlns:a16="http://schemas.microsoft.com/office/drawing/2014/main" id="{010295A7-392E-4AA6-B62A-1F3EA3364A1D}"/>
              </a:ext>
            </a:extLst>
          </p:cNvPr>
          <p:cNvPicPr>
            <a:picLocks noChangeAspect="1"/>
          </p:cNvPicPr>
          <p:nvPr/>
        </p:nvPicPr>
        <p:blipFill>
          <a:blip r:embed="rId20"/>
          <a:stretch>
            <a:fillRect/>
          </a:stretch>
        </p:blipFill>
        <p:spPr>
          <a:xfrm>
            <a:off x="8673839" y="3646569"/>
            <a:ext cx="1448008" cy="1032144"/>
          </a:xfrm>
          <a:prstGeom prst="rect">
            <a:avLst/>
          </a:prstGeom>
        </p:spPr>
      </p:pic>
      <p:pic>
        <p:nvPicPr>
          <p:cNvPr id="60" name="Grafikk 59" descr="Sky med heldekkende fyll">
            <a:extLst>
              <a:ext uri="{FF2B5EF4-FFF2-40B4-BE49-F238E27FC236}">
                <a16:creationId xmlns:a16="http://schemas.microsoft.com/office/drawing/2014/main" id="{FCA0B5B9-4919-49C4-8BBD-F562AB85384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9103498" y="2496855"/>
            <a:ext cx="529883" cy="529882"/>
          </a:xfrm>
          <a:prstGeom prst="rect">
            <a:avLst/>
          </a:prstGeom>
        </p:spPr>
      </p:pic>
      <p:pic>
        <p:nvPicPr>
          <p:cNvPr id="62" name="Bilde 61">
            <a:extLst>
              <a:ext uri="{FF2B5EF4-FFF2-40B4-BE49-F238E27FC236}">
                <a16:creationId xmlns:a16="http://schemas.microsoft.com/office/drawing/2014/main" id="{1A7DBBBE-2054-457D-A7F0-A8CEBA57DE54}"/>
              </a:ext>
            </a:extLst>
          </p:cNvPr>
          <p:cNvPicPr>
            <a:picLocks noChangeAspect="1"/>
          </p:cNvPicPr>
          <p:nvPr/>
        </p:nvPicPr>
        <p:blipFill>
          <a:blip r:embed="rId23"/>
          <a:stretch>
            <a:fillRect/>
          </a:stretch>
        </p:blipFill>
        <p:spPr>
          <a:xfrm>
            <a:off x="8181759" y="5021746"/>
            <a:ext cx="454546" cy="641148"/>
          </a:xfrm>
          <a:prstGeom prst="rect">
            <a:avLst/>
          </a:prstGeom>
        </p:spPr>
      </p:pic>
      <p:pic>
        <p:nvPicPr>
          <p:cNvPr id="84" name="Graphic 35" descr="Arrow: Straight with solid fill">
            <a:extLst>
              <a:ext uri="{FF2B5EF4-FFF2-40B4-BE49-F238E27FC236}">
                <a16:creationId xmlns:a16="http://schemas.microsoft.com/office/drawing/2014/main" id="{B0ED2E93-EAE7-4333-AA58-4EA7AA03E1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7713500" flipH="1">
            <a:off x="8601968" y="4731549"/>
            <a:ext cx="241299" cy="241299"/>
          </a:xfrm>
          <a:prstGeom prst="rect">
            <a:avLst/>
          </a:prstGeom>
        </p:spPr>
      </p:pic>
      <p:pic>
        <p:nvPicPr>
          <p:cNvPr id="85" name="Graphic 35" descr="Arrow: Straight with solid fill">
            <a:extLst>
              <a:ext uri="{FF2B5EF4-FFF2-40B4-BE49-F238E27FC236}">
                <a16:creationId xmlns:a16="http://schemas.microsoft.com/office/drawing/2014/main" id="{3286B902-8393-483C-9540-5AFCE28346CD}"/>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3117786" flipH="1">
            <a:off x="9962323" y="4742128"/>
            <a:ext cx="241299" cy="241299"/>
          </a:xfrm>
          <a:prstGeom prst="rect">
            <a:avLst/>
          </a:prstGeom>
        </p:spPr>
      </p:pic>
      <p:pic>
        <p:nvPicPr>
          <p:cNvPr id="86" name="Graphic 35" descr="Arrow: Straight with solid fill">
            <a:extLst>
              <a:ext uri="{FF2B5EF4-FFF2-40B4-BE49-F238E27FC236}">
                <a16:creationId xmlns:a16="http://schemas.microsoft.com/office/drawing/2014/main" id="{51F655B8-82E2-4B0F-8F80-91C7A20E7042}"/>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43841" y="4745081"/>
            <a:ext cx="241299" cy="241299"/>
          </a:xfrm>
          <a:prstGeom prst="rect">
            <a:avLst/>
          </a:prstGeom>
        </p:spPr>
      </p:pic>
      <p:pic>
        <p:nvPicPr>
          <p:cNvPr id="87" name="Graphic 34" descr="Arrow: Counter-clockwise curve with solid fill">
            <a:extLst>
              <a:ext uri="{FF2B5EF4-FFF2-40B4-BE49-F238E27FC236}">
                <a16:creationId xmlns:a16="http://schemas.microsoft.com/office/drawing/2014/main" id="{FF7BB03D-2871-4283-BBA7-707FBA483861}"/>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13665738" flipH="1">
            <a:off x="8362836" y="4286719"/>
            <a:ext cx="236550" cy="236550"/>
          </a:xfrm>
          <a:prstGeom prst="rect">
            <a:avLst/>
          </a:prstGeom>
        </p:spPr>
      </p:pic>
      <p:pic>
        <p:nvPicPr>
          <p:cNvPr id="88" name="Graphic 30" descr="Arrow: Counter-clockwise curve with solid fill">
            <a:extLst>
              <a:ext uri="{FF2B5EF4-FFF2-40B4-BE49-F238E27FC236}">
                <a16:creationId xmlns:a16="http://schemas.microsoft.com/office/drawing/2014/main" id="{A17B7922-6EF8-44A5-BBE9-1C6071F96F6C}"/>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rot="7934262">
            <a:off x="10153461" y="4298137"/>
            <a:ext cx="236550" cy="236550"/>
          </a:xfrm>
          <a:prstGeom prst="rect">
            <a:avLst/>
          </a:prstGeom>
        </p:spPr>
      </p:pic>
      <p:sp>
        <p:nvSpPr>
          <p:cNvPr id="89" name="TekstSylinder 159">
            <a:extLst>
              <a:ext uri="{FF2B5EF4-FFF2-40B4-BE49-F238E27FC236}">
                <a16:creationId xmlns:a16="http://schemas.microsoft.com/office/drawing/2014/main" id="{5134BDBB-6F3C-4A88-B7A3-432C33DC8E55}"/>
              </a:ext>
            </a:extLst>
          </p:cNvPr>
          <p:cNvSpPr txBox="1"/>
          <p:nvPr/>
        </p:nvSpPr>
        <p:spPr>
          <a:xfrm>
            <a:off x="10262310" y="3103835"/>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Company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0" name="TekstSylinder 159">
            <a:extLst>
              <a:ext uri="{FF2B5EF4-FFF2-40B4-BE49-F238E27FC236}">
                <a16:creationId xmlns:a16="http://schemas.microsoft.com/office/drawing/2014/main" id="{EA446ED0-8F62-4ACB-881D-45410B1AEE46}"/>
              </a:ext>
            </a:extLst>
          </p:cNvPr>
          <p:cNvSpPr txBox="1"/>
          <p:nvPr/>
        </p:nvSpPr>
        <p:spPr>
          <a:xfrm>
            <a:off x="7198743" y="4034227"/>
            <a:ext cx="1234708"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Registration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of</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1" name="TekstSylinder 159">
            <a:extLst>
              <a:ext uri="{FF2B5EF4-FFF2-40B4-BE49-F238E27FC236}">
                <a16:creationId xmlns:a16="http://schemas.microsoft.com/office/drawing/2014/main" id="{DB7F8C05-0D0E-4429-88CD-93BA041D1470}"/>
              </a:ext>
            </a:extLst>
          </p:cNvPr>
          <p:cNvSpPr txBox="1"/>
          <p:nvPr/>
        </p:nvSpPr>
        <p:spPr>
          <a:xfrm>
            <a:off x="8631374" y="3370513"/>
            <a:ext cx="142158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CRM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information</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available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for end-</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2" name="TekstSylinder 159">
            <a:extLst>
              <a:ext uri="{FF2B5EF4-FFF2-40B4-BE49-F238E27FC236}">
                <a16:creationId xmlns:a16="http://schemas.microsoft.com/office/drawing/2014/main" id="{DA55BE1E-A925-4AA2-9561-EF4C1E2DFB10}"/>
              </a:ext>
            </a:extLst>
          </p:cNvPr>
          <p:cNvSpPr txBox="1"/>
          <p:nvPr/>
        </p:nvSpPr>
        <p:spPr>
          <a:xfrm>
            <a:off x="10266933" y="4069734"/>
            <a:ext cx="118850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Agreements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3" name="TekstSylinder 159">
            <a:extLst>
              <a:ext uri="{FF2B5EF4-FFF2-40B4-BE49-F238E27FC236}">
                <a16:creationId xmlns:a16="http://schemas.microsoft.com/office/drawing/2014/main" id="{AA7DECB4-44BE-4CD1-AAD9-8364F068A91B}"/>
              </a:ext>
            </a:extLst>
          </p:cNvPr>
          <p:cNvSpPr txBox="1"/>
          <p:nvPr/>
        </p:nvSpPr>
        <p:spPr>
          <a:xfrm>
            <a:off x="7889041" y="5610134"/>
            <a:ext cx="100575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Communicate</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via live chat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4" name="TekstSylinder 159">
            <a:extLst>
              <a:ext uri="{FF2B5EF4-FFF2-40B4-BE49-F238E27FC236}">
                <a16:creationId xmlns:a16="http://schemas.microsoft.com/office/drawing/2014/main" id="{2CF08326-6184-4EB4-BCB4-F7F4CAF165E0}"/>
              </a:ext>
            </a:extLst>
          </p:cNvPr>
          <p:cNvSpPr txBox="1"/>
          <p:nvPr/>
        </p:nvSpPr>
        <p:spPr>
          <a:xfrm>
            <a:off x="9715386" y="5643603"/>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Statistics</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5" name="TekstSylinder 159">
            <a:extLst>
              <a:ext uri="{FF2B5EF4-FFF2-40B4-BE49-F238E27FC236}">
                <a16:creationId xmlns:a16="http://schemas.microsoft.com/office/drawing/2014/main" id="{838540B6-A64D-49B6-9CE3-A87BC8ECE6A6}"/>
              </a:ext>
            </a:extLst>
          </p:cNvPr>
          <p:cNvSpPr txBox="1"/>
          <p:nvPr/>
        </p:nvSpPr>
        <p:spPr>
          <a:xfrm>
            <a:off x="8785672" y="5757372"/>
            <a:ext cx="1165533"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Order forms</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97" name="TekstSylinder 159">
            <a:extLst>
              <a:ext uri="{FF2B5EF4-FFF2-40B4-BE49-F238E27FC236}">
                <a16:creationId xmlns:a16="http://schemas.microsoft.com/office/drawing/2014/main" id="{E02325B6-5990-44A0-BCF0-7BCFED2E5046}"/>
              </a:ext>
            </a:extLst>
          </p:cNvPr>
          <p:cNvSpPr txBox="1"/>
          <p:nvPr/>
        </p:nvSpPr>
        <p:spPr>
          <a:xfrm>
            <a:off x="8752973" y="2871214"/>
            <a:ext cx="1329999" cy="2000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Customer</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log-in</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98" name="Graphic 35" descr="Arrow: Straight with solid fill">
            <a:extLst>
              <a:ext uri="{FF2B5EF4-FFF2-40B4-BE49-F238E27FC236}">
                <a16:creationId xmlns:a16="http://schemas.microsoft.com/office/drawing/2014/main" id="{63139FEA-7261-4C76-97EF-59412C75100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5400000" flipH="1">
            <a:off x="9227728" y="3092869"/>
            <a:ext cx="265929" cy="265929"/>
          </a:xfrm>
          <a:prstGeom prst="rect">
            <a:avLst/>
          </a:prstGeom>
        </p:spPr>
      </p:pic>
      <p:pic>
        <p:nvPicPr>
          <p:cNvPr id="6" name="Bilde 5">
            <a:extLst>
              <a:ext uri="{FF2B5EF4-FFF2-40B4-BE49-F238E27FC236}">
                <a16:creationId xmlns:a16="http://schemas.microsoft.com/office/drawing/2014/main" id="{5FF88F7B-1F8D-4DF4-9DE1-4AE53FC7DF18}"/>
              </a:ext>
            </a:extLst>
          </p:cNvPr>
          <p:cNvPicPr>
            <a:picLocks noChangeAspect="1"/>
          </p:cNvPicPr>
          <p:nvPr/>
        </p:nvPicPr>
        <p:blipFill>
          <a:blip r:embed="rId24"/>
          <a:stretch>
            <a:fillRect/>
          </a:stretch>
        </p:blipFill>
        <p:spPr>
          <a:xfrm>
            <a:off x="7343909" y="3253633"/>
            <a:ext cx="1141407" cy="821813"/>
          </a:xfrm>
          <a:prstGeom prst="rect">
            <a:avLst/>
          </a:prstGeom>
        </p:spPr>
      </p:pic>
      <p:sp>
        <p:nvSpPr>
          <p:cNvPr id="71" name="TekstSylinder 159">
            <a:extLst>
              <a:ext uri="{FF2B5EF4-FFF2-40B4-BE49-F238E27FC236}">
                <a16:creationId xmlns:a16="http://schemas.microsoft.com/office/drawing/2014/main" id="{F417A76B-5CBB-4EB7-95B1-A3E6B0E92D8F}"/>
              </a:ext>
            </a:extLst>
          </p:cNvPr>
          <p:cNvSpPr txBox="1"/>
          <p:nvPr/>
        </p:nvSpPr>
        <p:spPr>
          <a:xfrm>
            <a:off x="7224041" y="3043500"/>
            <a:ext cx="132999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Information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about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a:t>
            </a:r>
            <a:r>
              <a:rPr lang="nb-NO" sz="700" dirty="0">
                <a:solidFill>
                  <a:srgbClr val="2B2929"/>
                </a:solidFill>
                <a:latin typeface="Arial" panose="020B0604020202020204"/>
              </a:rPr>
              <a:t>persons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incl</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 GDPR (</a:t>
            </a:r>
            <a:r>
              <a:rPr kumimoji="0" lang="nb-NO" sz="700" b="0" i="0" u="none" strike="noStrike" kern="1200" cap="none" spc="0" normalizeH="0" baseline="0" noProof="0" dirty="0" err="1">
                <a:ln>
                  <a:noFill/>
                </a:ln>
                <a:solidFill>
                  <a:srgbClr val="2B2929"/>
                </a:solidFill>
                <a:effectLst/>
                <a:uLnTx/>
                <a:uFillTx/>
                <a:latin typeface="Arial" panose="020B0604020202020204"/>
                <a:ea typeface="+mn-ea"/>
                <a:cs typeface="+mn-cs"/>
              </a:rPr>
              <a:t>consent</a:t>
            </a:r>
            <a:r>
              <a:rPr kumimoji="0" lang="nb-NO" sz="700" b="0" i="0" u="none" strike="noStrike" kern="1200" cap="none" spc="0" normalizeH="0" baseline="0" noProof="0" dirty="0">
                <a:ln>
                  <a:noFill/>
                </a:ln>
                <a:solidFill>
                  <a:srgbClr val="2B2929"/>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0" name="Bilde 9">
            <a:extLst>
              <a:ext uri="{FF2B5EF4-FFF2-40B4-BE49-F238E27FC236}">
                <a16:creationId xmlns:a16="http://schemas.microsoft.com/office/drawing/2014/main" id="{E882DE17-5A89-4018-82ED-BC34C4AC70D9}"/>
              </a:ext>
            </a:extLst>
          </p:cNvPr>
          <p:cNvPicPr>
            <a:picLocks noChangeAspect="1"/>
          </p:cNvPicPr>
          <p:nvPr/>
        </p:nvPicPr>
        <p:blipFill>
          <a:blip r:embed="rId25"/>
          <a:stretch>
            <a:fillRect/>
          </a:stretch>
        </p:blipFill>
        <p:spPr>
          <a:xfrm>
            <a:off x="7355300" y="4182907"/>
            <a:ext cx="980297" cy="806912"/>
          </a:xfrm>
          <a:prstGeom prst="rect">
            <a:avLst/>
          </a:prstGeom>
        </p:spPr>
      </p:pic>
      <p:pic>
        <p:nvPicPr>
          <p:cNvPr id="18" name="Bilde 17">
            <a:extLst>
              <a:ext uri="{FF2B5EF4-FFF2-40B4-BE49-F238E27FC236}">
                <a16:creationId xmlns:a16="http://schemas.microsoft.com/office/drawing/2014/main" id="{DBBE71DF-DE71-4A1A-81B5-BE9F1FF9FC58}"/>
              </a:ext>
            </a:extLst>
          </p:cNvPr>
          <p:cNvPicPr>
            <a:picLocks noChangeAspect="1"/>
          </p:cNvPicPr>
          <p:nvPr/>
        </p:nvPicPr>
        <p:blipFill>
          <a:blip r:embed="rId26"/>
          <a:stretch>
            <a:fillRect/>
          </a:stretch>
        </p:blipFill>
        <p:spPr>
          <a:xfrm>
            <a:off x="10007082" y="5002113"/>
            <a:ext cx="604889" cy="689786"/>
          </a:xfrm>
          <a:prstGeom prst="rect">
            <a:avLst/>
          </a:prstGeom>
        </p:spPr>
      </p:pic>
      <p:pic>
        <p:nvPicPr>
          <p:cNvPr id="53" name="Bilde 52">
            <a:extLst>
              <a:ext uri="{FF2B5EF4-FFF2-40B4-BE49-F238E27FC236}">
                <a16:creationId xmlns:a16="http://schemas.microsoft.com/office/drawing/2014/main" id="{1D7E8A23-CD45-48CD-AAD9-2C4C0F01E6E5}"/>
              </a:ext>
            </a:extLst>
          </p:cNvPr>
          <p:cNvPicPr>
            <a:picLocks noChangeAspect="1"/>
          </p:cNvPicPr>
          <p:nvPr/>
        </p:nvPicPr>
        <p:blipFill>
          <a:blip r:embed="rId27"/>
          <a:stretch>
            <a:fillRect/>
          </a:stretch>
        </p:blipFill>
        <p:spPr>
          <a:xfrm>
            <a:off x="10444910" y="4226366"/>
            <a:ext cx="828675" cy="619125"/>
          </a:xfrm>
          <a:prstGeom prst="rect">
            <a:avLst/>
          </a:prstGeom>
        </p:spPr>
      </p:pic>
      <p:pic>
        <p:nvPicPr>
          <p:cNvPr id="55" name="Bilde 54">
            <a:extLst>
              <a:ext uri="{FF2B5EF4-FFF2-40B4-BE49-F238E27FC236}">
                <a16:creationId xmlns:a16="http://schemas.microsoft.com/office/drawing/2014/main" id="{0DA1FFB9-2583-4D61-8311-AA084591E32A}"/>
              </a:ext>
            </a:extLst>
          </p:cNvPr>
          <p:cNvPicPr>
            <a:picLocks noChangeAspect="1"/>
          </p:cNvPicPr>
          <p:nvPr/>
        </p:nvPicPr>
        <p:blipFill>
          <a:blip r:embed="rId28"/>
          <a:stretch>
            <a:fillRect/>
          </a:stretch>
        </p:blipFill>
        <p:spPr>
          <a:xfrm>
            <a:off x="10475429" y="3276846"/>
            <a:ext cx="903762" cy="641983"/>
          </a:xfrm>
          <a:prstGeom prst="rect">
            <a:avLst/>
          </a:prstGeom>
        </p:spPr>
      </p:pic>
      <p:pic>
        <p:nvPicPr>
          <p:cNvPr id="78" name="Graphic 35" descr="Arrow: Straight with solid fill">
            <a:extLst>
              <a:ext uri="{FF2B5EF4-FFF2-40B4-BE49-F238E27FC236}">
                <a16:creationId xmlns:a16="http://schemas.microsoft.com/office/drawing/2014/main" id="{22211FB1-3E9F-43E6-A201-93E18764AEA9}"/>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rot="11319724" flipH="1">
            <a:off x="8401180" y="3602321"/>
            <a:ext cx="241299" cy="241299"/>
          </a:xfrm>
          <a:prstGeom prst="rect">
            <a:avLst/>
          </a:prstGeom>
        </p:spPr>
      </p:pic>
      <p:pic>
        <p:nvPicPr>
          <p:cNvPr id="79" name="Graphic 35" descr="Arrow: Straight with solid fill">
            <a:extLst>
              <a:ext uri="{FF2B5EF4-FFF2-40B4-BE49-F238E27FC236}">
                <a16:creationId xmlns:a16="http://schemas.microsoft.com/office/drawing/2014/main" id="{A1C03AD1-E953-4EA0-B6E9-6FA7D2B86F1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flipH="1">
            <a:off x="10162186" y="3622492"/>
            <a:ext cx="241299" cy="241299"/>
          </a:xfrm>
          <a:prstGeom prst="rect">
            <a:avLst/>
          </a:prstGeom>
        </p:spPr>
      </p:pic>
      <p:grpSp>
        <p:nvGrpSpPr>
          <p:cNvPr id="66" name="Group 65">
            <a:extLst>
              <a:ext uri="{FF2B5EF4-FFF2-40B4-BE49-F238E27FC236}">
                <a16:creationId xmlns:a16="http://schemas.microsoft.com/office/drawing/2014/main" id="{331E9F01-4C84-4AEC-BFDA-5EC4E2A6DCC1}"/>
              </a:ext>
            </a:extLst>
          </p:cNvPr>
          <p:cNvGrpSpPr/>
          <p:nvPr/>
        </p:nvGrpSpPr>
        <p:grpSpPr>
          <a:xfrm>
            <a:off x="9124492" y="5002113"/>
            <a:ext cx="544045" cy="733117"/>
            <a:chOff x="3748488" y="4915337"/>
            <a:chExt cx="1098324" cy="1556039"/>
          </a:xfrm>
        </p:grpSpPr>
        <p:grpSp>
          <p:nvGrpSpPr>
            <p:cNvPr id="67" name="Group 66">
              <a:extLst>
                <a:ext uri="{FF2B5EF4-FFF2-40B4-BE49-F238E27FC236}">
                  <a16:creationId xmlns:a16="http://schemas.microsoft.com/office/drawing/2014/main" id="{404C4C32-1C9C-4D49-8293-675B6502365B}"/>
                </a:ext>
              </a:extLst>
            </p:cNvPr>
            <p:cNvGrpSpPr>
              <a:grpSpLocks noChangeAspect="1"/>
            </p:cNvGrpSpPr>
            <p:nvPr/>
          </p:nvGrpSpPr>
          <p:grpSpPr>
            <a:xfrm>
              <a:off x="3748488" y="4915337"/>
              <a:ext cx="1005734" cy="1556039"/>
              <a:chOff x="9521865" y="293808"/>
              <a:chExt cx="1983242" cy="3068421"/>
            </a:xfrm>
          </p:grpSpPr>
          <p:sp>
            <p:nvSpPr>
              <p:cNvPr id="69" name="Rektangel 58">
                <a:extLst>
                  <a:ext uri="{FF2B5EF4-FFF2-40B4-BE49-F238E27FC236}">
                    <a16:creationId xmlns:a16="http://schemas.microsoft.com/office/drawing/2014/main" id="{839E49FC-0BAB-4493-B66A-92BBEC6C6EDE}"/>
                  </a:ext>
                </a:extLst>
              </p:cNvPr>
              <p:cNvSpPr/>
              <p:nvPr/>
            </p:nvSpPr>
            <p:spPr>
              <a:xfrm>
                <a:off x="9521865" y="293808"/>
                <a:ext cx="1983242" cy="3068421"/>
              </a:xfrm>
              <a:prstGeom prst="rect">
                <a:avLst/>
              </a:prstGeom>
              <a:ln w="190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0" name="Rektangel: avrundede hjørner 79">
                <a:extLst>
                  <a:ext uri="{FF2B5EF4-FFF2-40B4-BE49-F238E27FC236}">
                    <a16:creationId xmlns:a16="http://schemas.microsoft.com/office/drawing/2014/main" id="{FC828F4C-9EA2-4DC5-8D12-B1BC184A3DA1}"/>
                  </a:ext>
                </a:extLst>
              </p:cNvPr>
              <p:cNvSpPr/>
              <p:nvPr/>
            </p:nvSpPr>
            <p:spPr>
              <a:xfrm>
                <a:off x="10222525" y="3065072"/>
                <a:ext cx="581921" cy="182133"/>
              </a:xfrm>
              <a:prstGeom prst="roundRect">
                <a:avLst/>
              </a:prstGeom>
              <a:solidFill>
                <a:srgbClr val="A7D4DE"/>
              </a:solidFill>
              <a:ln w="12700">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2" name="Rett linje 87">
                <a:extLst>
                  <a:ext uri="{FF2B5EF4-FFF2-40B4-BE49-F238E27FC236}">
                    <a16:creationId xmlns:a16="http://schemas.microsoft.com/office/drawing/2014/main" id="{2D0348B7-66E1-4959-B437-E5AAF159456A}"/>
                  </a:ext>
                </a:extLst>
              </p:cNvPr>
              <p:cNvCxnSpPr>
                <a:cxnSpLocks/>
              </p:cNvCxnSpPr>
              <p:nvPr/>
            </p:nvCxnSpPr>
            <p:spPr>
              <a:xfrm>
                <a:off x="9728274" y="1773264"/>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3">
                <a:extLst>
                  <a:ext uri="{FF2B5EF4-FFF2-40B4-BE49-F238E27FC236}">
                    <a16:creationId xmlns:a16="http://schemas.microsoft.com/office/drawing/2014/main" id="{CD5A04D5-56E0-4293-9650-F3C1BA9957B8}"/>
                  </a:ext>
                </a:extLst>
              </p:cNvPr>
              <p:cNvSpPr/>
              <p:nvPr/>
            </p:nvSpPr>
            <p:spPr>
              <a:xfrm>
                <a:off x="9753439" y="221449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ktangel 89">
                <a:extLst>
                  <a:ext uri="{FF2B5EF4-FFF2-40B4-BE49-F238E27FC236}">
                    <a16:creationId xmlns:a16="http://schemas.microsoft.com/office/drawing/2014/main" id="{D45FC374-C924-4A8C-8E07-560AB6226FB2}"/>
                  </a:ext>
                </a:extLst>
              </p:cNvPr>
              <p:cNvSpPr/>
              <p:nvPr/>
            </p:nvSpPr>
            <p:spPr>
              <a:xfrm>
                <a:off x="9753439" y="2538587"/>
                <a:ext cx="194873" cy="182133"/>
              </a:xfrm>
              <a:prstGeom prst="rect">
                <a:avLst/>
              </a:prstGeom>
              <a:noFill/>
              <a:ln w="127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5" name="Rett linje 90">
                <a:extLst>
                  <a:ext uri="{FF2B5EF4-FFF2-40B4-BE49-F238E27FC236}">
                    <a16:creationId xmlns:a16="http://schemas.microsoft.com/office/drawing/2014/main" id="{7451EC39-4E23-4D9E-9592-89F8CAB8BD34}"/>
                  </a:ext>
                </a:extLst>
              </p:cNvPr>
              <p:cNvCxnSpPr>
                <a:cxnSpLocks/>
              </p:cNvCxnSpPr>
              <p:nvPr/>
            </p:nvCxnSpPr>
            <p:spPr>
              <a:xfrm>
                <a:off x="10086518" y="2324549"/>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191">
                <a:extLst>
                  <a:ext uri="{FF2B5EF4-FFF2-40B4-BE49-F238E27FC236}">
                    <a16:creationId xmlns:a16="http://schemas.microsoft.com/office/drawing/2014/main" id="{58FD1DFA-13D1-45DC-A482-DEA139FB41B9}"/>
                  </a:ext>
                </a:extLst>
              </p:cNvPr>
              <p:cNvCxnSpPr>
                <a:cxnSpLocks/>
              </p:cNvCxnSpPr>
              <p:nvPr/>
            </p:nvCxnSpPr>
            <p:spPr>
              <a:xfrm>
                <a:off x="9728274" y="1554189"/>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192">
                <a:extLst>
                  <a:ext uri="{FF2B5EF4-FFF2-40B4-BE49-F238E27FC236}">
                    <a16:creationId xmlns:a16="http://schemas.microsoft.com/office/drawing/2014/main" id="{EDA2575F-145A-4AC6-9434-91F2C6D41BAD}"/>
                  </a:ext>
                </a:extLst>
              </p:cNvPr>
              <p:cNvCxnSpPr>
                <a:cxnSpLocks/>
              </p:cNvCxnSpPr>
              <p:nvPr/>
            </p:nvCxnSpPr>
            <p:spPr>
              <a:xfrm>
                <a:off x="9728274" y="1327281"/>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Rett linje 193">
                <a:extLst>
                  <a:ext uri="{FF2B5EF4-FFF2-40B4-BE49-F238E27FC236}">
                    <a16:creationId xmlns:a16="http://schemas.microsoft.com/office/drawing/2014/main" id="{EFD8AE6E-1591-4568-BFA0-B99C69531DE1}"/>
                  </a:ext>
                </a:extLst>
              </p:cNvPr>
              <p:cNvCxnSpPr>
                <a:cxnSpLocks/>
              </p:cNvCxnSpPr>
              <p:nvPr/>
            </p:nvCxnSpPr>
            <p:spPr>
              <a:xfrm>
                <a:off x="9728274" y="1087917"/>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Rett linje 194">
                <a:extLst>
                  <a:ext uri="{FF2B5EF4-FFF2-40B4-BE49-F238E27FC236}">
                    <a16:creationId xmlns:a16="http://schemas.microsoft.com/office/drawing/2014/main" id="{B0AC9780-2115-4A15-BC22-33FA05577C56}"/>
                  </a:ext>
                </a:extLst>
              </p:cNvPr>
              <p:cNvCxnSpPr>
                <a:cxnSpLocks/>
              </p:cNvCxnSpPr>
              <p:nvPr/>
            </p:nvCxnSpPr>
            <p:spPr>
              <a:xfrm>
                <a:off x="9728274" y="2023816"/>
                <a:ext cx="1574766"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Rett linje 197">
                <a:extLst>
                  <a:ext uri="{FF2B5EF4-FFF2-40B4-BE49-F238E27FC236}">
                    <a16:creationId xmlns:a16="http://schemas.microsoft.com/office/drawing/2014/main" id="{2471A42B-634D-4EA7-BDB2-FC5EF226C813}"/>
                  </a:ext>
                </a:extLst>
              </p:cNvPr>
              <p:cNvCxnSpPr>
                <a:cxnSpLocks/>
              </p:cNvCxnSpPr>
              <p:nvPr/>
            </p:nvCxnSpPr>
            <p:spPr>
              <a:xfrm>
                <a:off x="10072199" y="2629653"/>
                <a:ext cx="1216522" cy="0"/>
              </a:xfrm>
              <a:prstGeom prst="line">
                <a:avLst/>
              </a:prstGeom>
              <a:ln w="127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83" name="Ellipse 201">
                <a:extLst>
                  <a:ext uri="{FF2B5EF4-FFF2-40B4-BE49-F238E27FC236}">
                    <a16:creationId xmlns:a16="http://schemas.microsoft.com/office/drawing/2014/main" id="{26675B01-8837-49A2-BE4B-5183631A312E}"/>
                  </a:ext>
                </a:extLst>
              </p:cNvPr>
              <p:cNvSpPr/>
              <p:nvPr/>
            </p:nvSpPr>
            <p:spPr>
              <a:xfrm>
                <a:off x="9660962" y="452322"/>
                <a:ext cx="486714" cy="485227"/>
              </a:xfrm>
              <a:prstGeom prst="ellipse">
                <a:avLst/>
              </a:prstGeom>
              <a:ln w="127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96" name="Grafikk 205" descr="Bokmerke med heldekkende fyll">
                <a:extLst>
                  <a:ext uri="{FF2B5EF4-FFF2-40B4-BE49-F238E27FC236}">
                    <a16:creationId xmlns:a16="http://schemas.microsoft.com/office/drawing/2014/main" id="{F7508D26-DB47-497C-827A-BCB97153ACA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9708490" y="515365"/>
                <a:ext cx="391658" cy="391658"/>
              </a:xfrm>
              <a:prstGeom prst="rect">
                <a:avLst/>
              </a:prstGeom>
            </p:spPr>
          </p:pic>
        </p:grpSp>
        <p:sp>
          <p:nvSpPr>
            <p:cNvPr id="68" name="TextBox 67">
              <a:extLst>
                <a:ext uri="{FF2B5EF4-FFF2-40B4-BE49-F238E27FC236}">
                  <a16:creationId xmlns:a16="http://schemas.microsoft.com/office/drawing/2014/main" id="{57792F97-D181-4E23-ADCC-F6CA70544AE3}"/>
                </a:ext>
              </a:extLst>
            </p:cNvPr>
            <p:cNvSpPr txBox="1"/>
            <p:nvPr/>
          </p:nvSpPr>
          <p:spPr>
            <a:xfrm>
              <a:off x="4043370" y="4999103"/>
              <a:ext cx="803442" cy="390527"/>
            </a:xfrm>
            <a:prstGeom prst="rect">
              <a:avLst/>
            </a:prstGeom>
            <a:noFill/>
            <a:ln w="1270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dirty="0">
                  <a:ln>
                    <a:noFill/>
                  </a:ln>
                  <a:solidFill>
                    <a:srgbClr val="005E58"/>
                  </a:solidFill>
                  <a:effectLst/>
                  <a:uLnTx/>
                  <a:uFillTx/>
                  <a:latin typeface="Arial" panose="020B0604020202020204"/>
                  <a:ea typeface="+mn-ea"/>
                  <a:cs typeface="+mn-cs"/>
                </a:rPr>
                <a:t>Form</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09626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Tittel 50">
            <a:extLst>
              <a:ext uri="{FF2B5EF4-FFF2-40B4-BE49-F238E27FC236}">
                <a16:creationId xmlns:a16="http://schemas.microsoft.com/office/drawing/2014/main" id="{97AAF643-30EA-4EC9-BE76-858A0E30C770}"/>
              </a:ext>
            </a:extLst>
          </p:cNvPr>
          <p:cNvSpPr>
            <a:spLocks noGrp="1"/>
          </p:cNvSpPr>
          <p:nvPr>
            <p:ph type="title"/>
          </p:nvPr>
        </p:nvSpPr>
        <p:spPr>
          <a:xfrm>
            <a:off x="846091" y="480165"/>
            <a:ext cx="10515600" cy="851941"/>
          </a:xfrm>
        </p:spPr>
        <p:txBody>
          <a:bodyPr>
            <a:normAutofit/>
          </a:bodyPr>
          <a:lstStyle/>
          <a:p>
            <a:pPr algn="ctr"/>
            <a:r>
              <a:rPr lang="nb-NO" dirty="0"/>
              <a:t>SuperOffice Service</a:t>
            </a:r>
            <a:endParaRPr lang="en-US" dirty="0"/>
          </a:p>
        </p:txBody>
      </p:sp>
      <p:sp>
        <p:nvSpPr>
          <p:cNvPr id="180" name="Rektangel 147">
            <a:extLst>
              <a:ext uri="{FF2B5EF4-FFF2-40B4-BE49-F238E27FC236}">
                <a16:creationId xmlns:a16="http://schemas.microsoft.com/office/drawing/2014/main" id="{100AF73F-1D27-4557-9D6D-2C4DE1467416}"/>
              </a:ext>
            </a:extLst>
          </p:cNvPr>
          <p:cNvSpPr/>
          <p:nvPr/>
        </p:nvSpPr>
        <p:spPr>
          <a:xfrm>
            <a:off x="120946" y="6248635"/>
            <a:ext cx="161800" cy="172697"/>
          </a:xfrm>
          <a:prstGeom prst="rect">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3" name="TekstSylinder 48">
            <a:extLst>
              <a:ext uri="{FF2B5EF4-FFF2-40B4-BE49-F238E27FC236}">
                <a16:creationId xmlns:a16="http://schemas.microsoft.com/office/drawing/2014/main" id="{214111E9-ECBE-48F2-9227-8B152563FD5A}"/>
              </a:ext>
            </a:extLst>
          </p:cNvPr>
          <p:cNvSpPr txBox="1"/>
          <p:nvPr/>
        </p:nvSpPr>
        <p:spPr>
          <a:xfrm>
            <a:off x="379994" y="6206074"/>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Essentials</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84" name="Rektangel 149">
            <a:extLst>
              <a:ext uri="{FF2B5EF4-FFF2-40B4-BE49-F238E27FC236}">
                <a16:creationId xmlns:a16="http://schemas.microsoft.com/office/drawing/2014/main" id="{952DB42A-193D-43C3-9A81-DFF515C27CB8}"/>
              </a:ext>
            </a:extLst>
          </p:cNvPr>
          <p:cNvSpPr/>
          <p:nvPr/>
        </p:nvSpPr>
        <p:spPr>
          <a:xfrm>
            <a:off x="120946" y="6566750"/>
            <a:ext cx="161800" cy="172697"/>
          </a:xfrm>
          <a:prstGeom prst="rect">
            <a:avLst/>
          </a:prstGeom>
          <a:solidFill>
            <a:schemeClr val="bg1"/>
          </a:solidFill>
          <a:ln w="28575">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5" name="TekstSylinder 48">
            <a:extLst>
              <a:ext uri="{FF2B5EF4-FFF2-40B4-BE49-F238E27FC236}">
                <a16:creationId xmlns:a16="http://schemas.microsoft.com/office/drawing/2014/main" id="{9A33E6B8-0DC6-40C1-90F4-A94E7FB1C690}"/>
              </a:ext>
            </a:extLst>
          </p:cNvPr>
          <p:cNvSpPr txBox="1"/>
          <p:nvPr/>
        </p:nvSpPr>
        <p:spPr>
          <a:xfrm>
            <a:off x="305021" y="6541175"/>
            <a:ext cx="1621868"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1" u="none" strike="noStrike" kern="1200" cap="none" spc="0" normalizeH="0" baseline="0" noProof="0" dirty="0">
                <a:ln>
                  <a:noFill/>
                </a:ln>
                <a:solidFill>
                  <a:srgbClr val="2B2929"/>
                </a:solidFill>
                <a:effectLst/>
                <a:uLnTx/>
                <a:uFillTx/>
                <a:latin typeface="Arial" panose="020B0604020202020204"/>
                <a:ea typeface="+mn-ea"/>
                <a:cs typeface="+mn-cs"/>
              </a:rPr>
              <a:t>Service Premium</a:t>
            </a:r>
            <a:endParaRPr kumimoji="0" lang="en-US" sz="1100" b="0" i="1"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63" name="TekstSylinder 159">
            <a:extLst>
              <a:ext uri="{FF2B5EF4-FFF2-40B4-BE49-F238E27FC236}">
                <a16:creationId xmlns:a16="http://schemas.microsoft.com/office/drawing/2014/main" id="{AC89B147-C880-4A6B-A259-27038205D91E}"/>
              </a:ext>
            </a:extLst>
          </p:cNvPr>
          <p:cNvSpPr txBox="1"/>
          <p:nvPr/>
        </p:nvSpPr>
        <p:spPr>
          <a:xfrm>
            <a:off x="1093681" y="2492249"/>
            <a:ext cx="2492748" cy="321363"/>
          </a:xfrm>
          <a:prstGeom prst="rect">
            <a:avLst/>
          </a:prstGeom>
          <a:noFill/>
        </p:spPr>
        <p:txBody>
          <a:bodyPr wrap="square" rtlCol="0">
            <a:spAutoFit/>
          </a:bodyPr>
          <a:lstStyle/>
          <a:p>
            <a:pPr lvl="0" algn="ctr">
              <a:defRPr/>
            </a:pPr>
            <a:r>
              <a:rPr lang="nb-NO" sz="1200" dirty="0">
                <a:solidFill>
                  <a:srgbClr val="2B2929"/>
                </a:solidFill>
              </a:rPr>
              <a:t>Scripts og Macros</a:t>
            </a:r>
            <a:endParaRPr lang="en-US" sz="1200" dirty="0">
              <a:solidFill>
                <a:srgbClr val="2B2929"/>
              </a:solidFill>
            </a:endParaRPr>
          </a:p>
        </p:txBody>
      </p:sp>
      <p:sp>
        <p:nvSpPr>
          <p:cNvPr id="4" name="TekstSylinder 48">
            <a:extLst>
              <a:ext uri="{FF2B5EF4-FFF2-40B4-BE49-F238E27FC236}">
                <a16:creationId xmlns:a16="http://schemas.microsoft.com/office/drawing/2014/main" id="{6F1430B9-AB84-4C8E-B2AC-C71DFDB6EDFA}"/>
              </a:ext>
            </a:extLst>
          </p:cNvPr>
          <p:cNvSpPr txBox="1"/>
          <p:nvPr/>
        </p:nvSpPr>
        <p:spPr>
          <a:xfrm>
            <a:off x="3571574" y="2100444"/>
            <a:ext cx="2473216" cy="3189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Inc. </a:t>
            </a:r>
            <a:r>
              <a:rPr kumimoji="0" lang="nb-NO" sz="1200" b="0" i="0" u="none" strike="noStrike" kern="1200" cap="none" spc="0" normalizeH="0" baseline="0" noProof="0" dirty="0" err="1">
                <a:ln>
                  <a:noFill/>
                </a:ln>
                <a:solidFill>
                  <a:srgbClr val="2B2929"/>
                </a:solidFill>
                <a:effectLst/>
                <a:uLnTx/>
                <a:uFillTx/>
                <a:latin typeface="Arial" panose="020B0604020202020204"/>
                <a:ea typeface="+mn-ea"/>
                <a:cs typeface="+mn-cs"/>
              </a:rPr>
              <a:t>requests</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FEBBC393-8A79-439B-89E6-E9C64558B9EE}"/>
              </a:ext>
            </a:extLst>
          </p:cNvPr>
          <p:cNvGrpSpPr>
            <a:grpSpLocks noChangeAspect="1"/>
          </p:cNvGrpSpPr>
          <p:nvPr/>
        </p:nvGrpSpPr>
        <p:grpSpPr>
          <a:xfrm>
            <a:off x="3640130" y="2424526"/>
            <a:ext cx="2281457" cy="2013736"/>
            <a:chOff x="474116" y="2512248"/>
            <a:chExt cx="3352800" cy="2772872"/>
          </a:xfrm>
        </p:grpSpPr>
        <p:sp>
          <p:nvSpPr>
            <p:cNvPr id="6" name="Rektangel 5">
              <a:extLst>
                <a:ext uri="{FF2B5EF4-FFF2-40B4-BE49-F238E27FC236}">
                  <a16:creationId xmlns:a16="http://schemas.microsoft.com/office/drawing/2014/main" id="{DEB78CAF-AA6D-4F33-8889-10FF9DE2F18D}"/>
                </a:ext>
              </a:extLst>
            </p:cNvPr>
            <p:cNvSpPr/>
            <p:nvPr/>
          </p:nvSpPr>
          <p:spPr>
            <a:xfrm>
              <a:off x="474116" y="2512248"/>
              <a:ext cx="3352800" cy="2772872"/>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7" name="Rektangel 8">
              <a:extLst>
                <a:ext uri="{FF2B5EF4-FFF2-40B4-BE49-F238E27FC236}">
                  <a16:creationId xmlns:a16="http://schemas.microsoft.com/office/drawing/2014/main" id="{AD96EEA6-45FE-4DF4-AABA-C28E255E0091}"/>
                </a:ext>
              </a:extLst>
            </p:cNvPr>
            <p:cNvSpPr/>
            <p:nvPr/>
          </p:nvSpPr>
          <p:spPr>
            <a:xfrm>
              <a:off x="597941" y="2633484"/>
              <a:ext cx="3152775" cy="279660"/>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mn-cs"/>
                </a:rPr>
                <a:t>Sak</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8" name="Gruppe 32">
              <a:extLst>
                <a:ext uri="{FF2B5EF4-FFF2-40B4-BE49-F238E27FC236}">
                  <a16:creationId xmlns:a16="http://schemas.microsoft.com/office/drawing/2014/main" id="{52CE4585-661B-45D0-88F4-D55818BF8A8F}"/>
                </a:ext>
              </a:extLst>
            </p:cNvPr>
            <p:cNvGrpSpPr/>
            <p:nvPr/>
          </p:nvGrpSpPr>
          <p:grpSpPr>
            <a:xfrm>
              <a:off x="3517353" y="2731115"/>
              <a:ext cx="171450" cy="78581"/>
              <a:chOff x="3910012" y="2269331"/>
              <a:chExt cx="171450" cy="78581"/>
            </a:xfrm>
          </p:grpSpPr>
          <p:cxnSp>
            <p:nvCxnSpPr>
              <p:cNvPr id="32" name="Rett linje 26">
                <a:extLst>
                  <a:ext uri="{FF2B5EF4-FFF2-40B4-BE49-F238E27FC236}">
                    <a16:creationId xmlns:a16="http://schemas.microsoft.com/office/drawing/2014/main" id="{AB590505-06BF-4978-8E66-A037CCA5464D}"/>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3" name="Rett linje 30">
                <a:extLst>
                  <a:ext uri="{FF2B5EF4-FFF2-40B4-BE49-F238E27FC236}">
                    <a16:creationId xmlns:a16="http://schemas.microsoft.com/office/drawing/2014/main" id="{013C9349-0837-4611-80C1-CA6AB225910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4" name="Rett linje 31">
                <a:extLst>
                  <a:ext uri="{FF2B5EF4-FFF2-40B4-BE49-F238E27FC236}">
                    <a16:creationId xmlns:a16="http://schemas.microsoft.com/office/drawing/2014/main" id="{C5F68F6A-5549-4170-94E9-69F2EF3E7E8B}"/>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9" name="Grafikk 34" descr="Stjerne kontur">
              <a:extLst>
                <a:ext uri="{FF2B5EF4-FFF2-40B4-BE49-F238E27FC236}">
                  <a16:creationId xmlns:a16="http://schemas.microsoft.com/office/drawing/2014/main" id="{7ABE87C8-8135-435E-BDD4-717804425AE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 name="Gruppe 99">
              <a:extLst>
                <a:ext uri="{FF2B5EF4-FFF2-40B4-BE49-F238E27FC236}">
                  <a16:creationId xmlns:a16="http://schemas.microsoft.com/office/drawing/2014/main" id="{2D8D5D14-BCF7-42AA-8F68-C44A2BB351FF}"/>
                </a:ext>
              </a:extLst>
            </p:cNvPr>
            <p:cNvGrpSpPr/>
            <p:nvPr/>
          </p:nvGrpSpPr>
          <p:grpSpPr>
            <a:xfrm>
              <a:off x="597941" y="2981146"/>
              <a:ext cx="2621077" cy="759996"/>
              <a:chOff x="2095122" y="3034783"/>
              <a:chExt cx="2621077" cy="759996"/>
            </a:xfrm>
          </p:grpSpPr>
          <p:sp>
            <p:nvSpPr>
              <p:cNvPr id="28" name="Rektangel: avrundede hjørner 98">
                <a:extLst>
                  <a:ext uri="{FF2B5EF4-FFF2-40B4-BE49-F238E27FC236}">
                    <a16:creationId xmlns:a16="http://schemas.microsoft.com/office/drawing/2014/main" id="{235F0D65-35EC-4F85-AE13-8D35EE4D253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9" name="Gruppe 10">
                <a:extLst>
                  <a:ext uri="{FF2B5EF4-FFF2-40B4-BE49-F238E27FC236}">
                    <a16:creationId xmlns:a16="http://schemas.microsoft.com/office/drawing/2014/main" id="{37FDE5F0-1BDE-49F9-8B92-F64D91759FC5}"/>
                  </a:ext>
                </a:extLst>
              </p:cNvPr>
              <p:cNvGrpSpPr/>
              <p:nvPr/>
            </p:nvGrpSpPr>
            <p:grpSpPr>
              <a:xfrm>
                <a:off x="2203510" y="3199310"/>
                <a:ext cx="461709" cy="430941"/>
                <a:chOff x="5676900" y="2528887"/>
                <a:chExt cx="551750" cy="487959"/>
              </a:xfrm>
            </p:grpSpPr>
            <p:sp>
              <p:nvSpPr>
                <p:cNvPr id="30" name="Ellipse 9">
                  <a:extLst>
                    <a:ext uri="{FF2B5EF4-FFF2-40B4-BE49-F238E27FC236}">
                      <a16:creationId xmlns:a16="http://schemas.microsoft.com/office/drawing/2014/main" id="{9BDFC470-3546-4FD6-86FD-0C7155A992C7}"/>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31" name="Grafikk 7" descr="Bruker med heldekkende fyll">
                  <a:extLst>
                    <a:ext uri="{FF2B5EF4-FFF2-40B4-BE49-F238E27FC236}">
                      <a16:creationId xmlns:a16="http://schemas.microsoft.com/office/drawing/2014/main" id="{7A66CB0A-4794-45BE-872E-0B7B5B96E68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 name="Rett linje 100">
              <a:extLst>
                <a:ext uri="{FF2B5EF4-FFF2-40B4-BE49-F238E27FC236}">
                  <a16:creationId xmlns:a16="http://schemas.microsoft.com/office/drawing/2014/main" id="{FAF56C44-3993-4E13-9EDD-48FD43264AD1}"/>
                </a:ext>
              </a:extLst>
            </p:cNvPr>
            <p:cNvCxnSpPr>
              <a:cxnSpLocks/>
            </p:cNvCxnSpPr>
            <p:nvPr/>
          </p:nvCxnSpPr>
          <p:spPr>
            <a:xfrm>
              <a:off x="1287477" y="3235200"/>
              <a:ext cx="484440"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Rett linje 102">
              <a:extLst>
                <a:ext uri="{FF2B5EF4-FFF2-40B4-BE49-F238E27FC236}">
                  <a16:creationId xmlns:a16="http://schemas.microsoft.com/office/drawing/2014/main" id="{7BA3CC49-FB0A-42FC-BE0D-684284013286}"/>
                </a:ext>
              </a:extLst>
            </p:cNvPr>
            <p:cNvCxnSpPr>
              <a:cxnSpLocks/>
            </p:cNvCxnSpPr>
            <p:nvPr/>
          </p:nvCxnSpPr>
          <p:spPr>
            <a:xfrm>
              <a:off x="1287477" y="3387600"/>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Rett linje 104">
              <a:extLst>
                <a:ext uri="{FF2B5EF4-FFF2-40B4-BE49-F238E27FC236}">
                  <a16:creationId xmlns:a16="http://schemas.microsoft.com/office/drawing/2014/main" id="{84C4A421-D724-4AD6-9E0F-80E074582B8F}"/>
                </a:ext>
              </a:extLst>
            </p:cNvPr>
            <p:cNvCxnSpPr>
              <a:cxnSpLocks/>
            </p:cNvCxnSpPr>
            <p:nvPr/>
          </p:nvCxnSpPr>
          <p:spPr>
            <a:xfrm>
              <a:off x="1287476" y="3521548"/>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Gruppe 105">
              <a:extLst>
                <a:ext uri="{FF2B5EF4-FFF2-40B4-BE49-F238E27FC236}">
                  <a16:creationId xmlns:a16="http://schemas.microsoft.com/office/drawing/2014/main" id="{0AE69FAB-BBB5-4601-AA1C-68AA6B6FE080}"/>
                </a:ext>
              </a:extLst>
            </p:cNvPr>
            <p:cNvGrpSpPr/>
            <p:nvPr/>
          </p:nvGrpSpPr>
          <p:grpSpPr>
            <a:xfrm>
              <a:off x="597941" y="3855490"/>
              <a:ext cx="2621077" cy="759996"/>
              <a:chOff x="2095122" y="3034783"/>
              <a:chExt cx="2621077" cy="759996"/>
            </a:xfrm>
          </p:grpSpPr>
          <p:sp>
            <p:nvSpPr>
              <p:cNvPr id="24" name="Rektangel: avrundede hjørner 106">
                <a:extLst>
                  <a:ext uri="{FF2B5EF4-FFF2-40B4-BE49-F238E27FC236}">
                    <a16:creationId xmlns:a16="http://schemas.microsoft.com/office/drawing/2014/main" id="{775CD080-DB7F-400D-B10E-124449FAA6A2}"/>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 name="Gruppe 107">
                <a:extLst>
                  <a:ext uri="{FF2B5EF4-FFF2-40B4-BE49-F238E27FC236}">
                    <a16:creationId xmlns:a16="http://schemas.microsoft.com/office/drawing/2014/main" id="{1BC2836F-2AB9-4CE5-A972-4543FA742377}"/>
                  </a:ext>
                </a:extLst>
              </p:cNvPr>
              <p:cNvGrpSpPr/>
              <p:nvPr/>
            </p:nvGrpSpPr>
            <p:grpSpPr>
              <a:xfrm>
                <a:off x="2203510" y="3199310"/>
                <a:ext cx="461709" cy="430941"/>
                <a:chOff x="5676900" y="2528887"/>
                <a:chExt cx="551750" cy="487959"/>
              </a:xfrm>
            </p:grpSpPr>
            <p:sp>
              <p:nvSpPr>
                <p:cNvPr id="26" name="Ellipse 108">
                  <a:extLst>
                    <a:ext uri="{FF2B5EF4-FFF2-40B4-BE49-F238E27FC236}">
                      <a16:creationId xmlns:a16="http://schemas.microsoft.com/office/drawing/2014/main" id="{0989715D-1505-4B43-BD50-8A4A704190E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7" name="Grafikk 109" descr="Bruker med heldekkende fyll">
                  <a:extLst>
                    <a:ext uri="{FF2B5EF4-FFF2-40B4-BE49-F238E27FC236}">
                      <a16:creationId xmlns:a16="http://schemas.microsoft.com/office/drawing/2014/main" id="{4E6F55E8-9464-4F4F-B279-C9D18EAD42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5" name="Rett linje 110">
              <a:extLst>
                <a:ext uri="{FF2B5EF4-FFF2-40B4-BE49-F238E27FC236}">
                  <a16:creationId xmlns:a16="http://schemas.microsoft.com/office/drawing/2014/main" id="{82936D0A-74D8-4AE6-A383-AA02157DC6AB}"/>
                </a:ext>
              </a:extLst>
            </p:cNvPr>
            <p:cNvCxnSpPr>
              <a:cxnSpLocks/>
            </p:cNvCxnSpPr>
            <p:nvPr/>
          </p:nvCxnSpPr>
          <p:spPr>
            <a:xfrm>
              <a:off x="1252404" y="4079762"/>
              <a:ext cx="1675065" cy="0"/>
            </a:xfrm>
            <a:prstGeom prst="line">
              <a:avLst/>
            </a:prstGeom>
            <a:ln w="476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Rett linje 111">
              <a:extLst>
                <a:ext uri="{FF2B5EF4-FFF2-40B4-BE49-F238E27FC236}">
                  <a16:creationId xmlns:a16="http://schemas.microsoft.com/office/drawing/2014/main" id="{89E06436-D240-4734-ADD7-A31257D41E0F}"/>
                </a:ext>
              </a:extLst>
            </p:cNvPr>
            <p:cNvCxnSpPr>
              <a:cxnSpLocks/>
            </p:cNvCxnSpPr>
            <p:nvPr/>
          </p:nvCxnSpPr>
          <p:spPr>
            <a:xfrm>
              <a:off x="1242879" y="421904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12">
              <a:extLst>
                <a:ext uri="{FF2B5EF4-FFF2-40B4-BE49-F238E27FC236}">
                  <a16:creationId xmlns:a16="http://schemas.microsoft.com/office/drawing/2014/main" id="{EB6A3AE0-67C8-40CF-A6D7-19A37D903AF1}"/>
                </a:ext>
              </a:extLst>
            </p:cNvPr>
            <p:cNvCxnSpPr>
              <a:cxnSpLocks/>
            </p:cNvCxnSpPr>
            <p:nvPr/>
          </p:nvCxnSpPr>
          <p:spPr>
            <a:xfrm>
              <a:off x="1252404" y="4374235"/>
              <a:ext cx="1675065" cy="0"/>
            </a:xfrm>
            <a:prstGeom prst="line">
              <a:avLst/>
            </a:prstGeom>
            <a:ln w="444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Rektangel: avrundede hjørner 119">
              <a:extLst>
                <a:ext uri="{FF2B5EF4-FFF2-40B4-BE49-F238E27FC236}">
                  <a16:creationId xmlns:a16="http://schemas.microsoft.com/office/drawing/2014/main" id="{2FC26788-A548-4D85-9437-4661DE960454}"/>
                </a:ext>
              </a:extLst>
            </p:cNvPr>
            <p:cNvSpPr/>
            <p:nvPr/>
          </p:nvSpPr>
          <p:spPr>
            <a:xfrm>
              <a:off x="597941" y="4720236"/>
              <a:ext cx="2621077" cy="378584"/>
            </a:xfrm>
            <a:prstGeom prst="roundRect">
              <a:avLst/>
            </a:prstGeom>
            <a:solidFill>
              <a:schemeClr val="accent3">
                <a:lumMod val="20000"/>
                <a:lumOff val="80000"/>
              </a:schemeClr>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9" name="Rett linje 123">
              <a:extLst>
                <a:ext uri="{FF2B5EF4-FFF2-40B4-BE49-F238E27FC236}">
                  <a16:creationId xmlns:a16="http://schemas.microsoft.com/office/drawing/2014/main" id="{F0467DE7-DF2E-4197-BD6D-1EC6DF66F356}"/>
                </a:ext>
              </a:extLst>
            </p:cNvPr>
            <p:cNvCxnSpPr>
              <a:cxnSpLocks/>
            </p:cNvCxnSpPr>
            <p:nvPr/>
          </p:nvCxnSpPr>
          <p:spPr>
            <a:xfrm>
              <a:off x="1242878" y="4863521"/>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Rett linje 125">
              <a:extLst>
                <a:ext uri="{FF2B5EF4-FFF2-40B4-BE49-F238E27FC236}">
                  <a16:creationId xmlns:a16="http://schemas.microsoft.com/office/drawing/2014/main" id="{AD2D842C-8454-4B51-94B0-11D9EDBBCF3E}"/>
                </a:ext>
              </a:extLst>
            </p:cNvPr>
            <p:cNvCxnSpPr>
              <a:cxnSpLocks/>
            </p:cNvCxnSpPr>
            <p:nvPr/>
          </p:nvCxnSpPr>
          <p:spPr>
            <a:xfrm>
              <a:off x="1252404" y="4971448"/>
              <a:ext cx="1675065"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1" name="Grafikk 141" descr="Tilbake med heldekkende fyll">
              <a:extLst>
                <a:ext uri="{FF2B5EF4-FFF2-40B4-BE49-F238E27FC236}">
                  <a16:creationId xmlns:a16="http://schemas.microsoft.com/office/drawing/2014/main" id="{64CC1CC0-14E1-487C-8939-047876B5801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22" name="Grafikk 143" descr="Pil: roter mot venstre med heldekkende fyll">
              <a:extLst>
                <a:ext uri="{FF2B5EF4-FFF2-40B4-BE49-F238E27FC236}">
                  <a16:creationId xmlns:a16="http://schemas.microsoft.com/office/drawing/2014/main" id="{EA97A94D-35E2-400A-B221-EFBE7050947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23" name="Grafikk 151" descr="Pil: vannrett U-sving med heldekkende fyll">
              <a:extLst>
                <a:ext uri="{FF2B5EF4-FFF2-40B4-BE49-F238E27FC236}">
                  <a16:creationId xmlns:a16="http://schemas.microsoft.com/office/drawing/2014/main" id="{78C74428-A4DB-4F2E-AEAF-BB249BE8103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grpSp>
        <p:nvGrpSpPr>
          <p:cNvPr id="39" name="Group 38">
            <a:extLst>
              <a:ext uri="{FF2B5EF4-FFF2-40B4-BE49-F238E27FC236}">
                <a16:creationId xmlns:a16="http://schemas.microsoft.com/office/drawing/2014/main" id="{9A506573-25D8-48D7-ABBF-4377549D05E9}"/>
              </a:ext>
            </a:extLst>
          </p:cNvPr>
          <p:cNvGrpSpPr>
            <a:grpSpLocks noChangeAspect="1"/>
          </p:cNvGrpSpPr>
          <p:nvPr/>
        </p:nvGrpSpPr>
        <p:grpSpPr>
          <a:xfrm>
            <a:off x="2973305" y="1839030"/>
            <a:ext cx="545265" cy="536963"/>
            <a:chOff x="9806918" y="4214624"/>
            <a:chExt cx="1281940" cy="1220988"/>
          </a:xfrm>
        </p:grpSpPr>
        <p:grpSp>
          <p:nvGrpSpPr>
            <p:cNvPr id="42" name="Gruppe 25">
              <a:extLst>
                <a:ext uri="{FF2B5EF4-FFF2-40B4-BE49-F238E27FC236}">
                  <a16:creationId xmlns:a16="http://schemas.microsoft.com/office/drawing/2014/main" id="{42AD7B4D-1089-4119-BD71-9EF727E5DD5A}"/>
                </a:ext>
              </a:extLst>
            </p:cNvPr>
            <p:cNvGrpSpPr/>
            <p:nvPr/>
          </p:nvGrpSpPr>
          <p:grpSpPr>
            <a:xfrm>
              <a:off x="9806918" y="4214624"/>
              <a:ext cx="1281940" cy="1220988"/>
              <a:chOff x="3686623" y="4754761"/>
              <a:chExt cx="659684" cy="618942"/>
            </a:xfrm>
            <a:solidFill>
              <a:schemeClr val="bg1"/>
            </a:solidFill>
          </p:grpSpPr>
          <p:pic>
            <p:nvPicPr>
              <p:cNvPr id="44" name="Grafikk 18" descr="Brukere">
                <a:extLst>
                  <a:ext uri="{FF2B5EF4-FFF2-40B4-BE49-F238E27FC236}">
                    <a16:creationId xmlns:a16="http://schemas.microsoft.com/office/drawing/2014/main" id="{8D998085-54D3-4598-900A-9D163B4818E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764928" y="4793701"/>
                <a:ext cx="541062" cy="541062"/>
              </a:xfrm>
              <a:prstGeom prst="rect">
                <a:avLst/>
              </a:prstGeom>
            </p:spPr>
          </p:pic>
          <p:sp>
            <p:nvSpPr>
              <p:cNvPr id="45" name="Ellipse 51">
                <a:extLst>
                  <a:ext uri="{FF2B5EF4-FFF2-40B4-BE49-F238E27FC236}">
                    <a16:creationId xmlns:a16="http://schemas.microsoft.com/office/drawing/2014/main" id="{F5E7F0FB-1B42-453D-8A82-44873EBE5639}"/>
                  </a:ext>
                </a:extLst>
              </p:cNvPr>
              <p:cNvSpPr/>
              <p:nvPr/>
            </p:nvSpPr>
            <p:spPr>
              <a:xfrm>
                <a:off x="3686623" y="4754761"/>
                <a:ext cx="659684" cy="618942"/>
              </a:xfrm>
              <a:prstGeom prst="ellipse">
                <a:avLst/>
              </a:prstGeom>
              <a:grp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pic>
          <p:nvPicPr>
            <p:cNvPr id="41" name="Graphic 40" descr="Ticket outline">
              <a:extLst>
                <a:ext uri="{FF2B5EF4-FFF2-40B4-BE49-F238E27FC236}">
                  <a16:creationId xmlns:a16="http://schemas.microsoft.com/office/drawing/2014/main" id="{9E0CA91B-4B1C-48DD-A05C-32637E16EBE9}"/>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170745">
              <a:off x="9996816" y="4358323"/>
              <a:ext cx="914400" cy="914400"/>
            </a:xfrm>
            <a:prstGeom prst="rect">
              <a:avLst/>
            </a:prstGeom>
          </p:spPr>
        </p:pic>
      </p:grpSp>
      <p:sp>
        <p:nvSpPr>
          <p:cNvPr id="46" name="TekstSylinder 48">
            <a:extLst>
              <a:ext uri="{FF2B5EF4-FFF2-40B4-BE49-F238E27FC236}">
                <a16:creationId xmlns:a16="http://schemas.microsoft.com/office/drawing/2014/main" id="{21C0CA1C-4DA7-4824-9B95-0320A3D41F82}"/>
              </a:ext>
            </a:extLst>
          </p:cNvPr>
          <p:cNvSpPr txBox="1"/>
          <p:nvPr/>
        </p:nvSpPr>
        <p:spPr>
          <a:xfrm>
            <a:off x="2429934" y="1473526"/>
            <a:ext cx="1773168" cy="321363"/>
          </a:xfrm>
          <a:prstGeom prst="rect">
            <a:avLst/>
          </a:prstGeom>
          <a:noFill/>
        </p:spPr>
        <p:txBody>
          <a:bodyPr wrap="square" rtlCol="0">
            <a:spAutoFit/>
          </a:bodyPr>
          <a:lstStyle/>
          <a:p>
            <a:pPr lvl="0" algn="ctr">
              <a:defRPr/>
            </a:pPr>
            <a:r>
              <a:rPr lang="en-US" sz="1200" dirty="0">
                <a:solidFill>
                  <a:srgbClr val="2B2929"/>
                </a:solidFill>
              </a:rPr>
              <a:t>Receipt</a:t>
            </a:r>
            <a:r>
              <a:rPr lang="nb-NO" sz="1200" dirty="0">
                <a:solidFill>
                  <a:srgbClr val="2B2929"/>
                </a:solidFill>
              </a:rPr>
              <a:t> to sender</a:t>
            </a:r>
          </a:p>
        </p:txBody>
      </p:sp>
      <p:grpSp>
        <p:nvGrpSpPr>
          <p:cNvPr id="43" name="Group 42">
            <a:extLst>
              <a:ext uri="{FF2B5EF4-FFF2-40B4-BE49-F238E27FC236}">
                <a16:creationId xmlns:a16="http://schemas.microsoft.com/office/drawing/2014/main" id="{34D8BEE6-825E-4B4C-81FC-58DEAF186A6F}"/>
              </a:ext>
            </a:extLst>
          </p:cNvPr>
          <p:cNvGrpSpPr/>
          <p:nvPr/>
        </p:nvGrpSpPr>
        <p:grpSpPr>
          <a:xfrm>
            <a:off x="5920623" y="3106522"/>
            <a:ext cx="1773168" cy="723636"/>
            <a:chOff x="1896007" y="5269411"/>
            <a:chExt cx="2293124" cy="876859"/>
          </a:xfrm>
        </p:grpSpPr>
        <p:sp>
          <p:nvSpPr>
            <p:cNvPr id="116" name="Rektangel: avrundede hjørner 164">
              <a:extLst>
                <a:ext uri="{FF2B5EF4-FFF2-40B4-BE49-F238E27FC236}">
                  <a16:creationId xmlns:a16="http://schemas.microsoft.com/office/drawing/2014/main" id="{2F37DD9D-52C7-4AC1-B339-9DFF8B18FC0F}"/>
                </a:ext>
              </a:extLst>
            </p:cNvPr>
            <p:cNvSpPr/>
            <p:nvPr/>
          </p:nvSpPr>
          <p:spPr>
            <a:xfrm>
              <a:off x="2102189" y="5649048"/>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17" name="TekstSylinder 159">
              <a:extLst>
                <a:ext uri="{FF2B5EF4-FFF2-40B4-BE49-F238E27FC236}">
                  <a16:creationId xmlns:a16="http://schemas.microsoft.com/office/drawing/2014/main" id="{5B5A1C5C-7F03-49A0-8FA7-8F0341E94282}"/>
                </a:ext>
              </a:extLst>
            </p:cNvPr>
            <p:cNvSpPr txBox="1"/>
            <p:nvPr/>
          </p:nvSpPr>
          <p:spPr>
            <a:xfrm>
              <a:off x="1896007" y="5269411"/>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118" name="Graphic 117" descr="Network diagram outline">
              <a:extLst>
                <a:ext uri="{FF2B5EF4-FFF2-40B4-BE49-F238E27FC236}">
                  <a16:creationId xmlns:a16="http://schemas.microsoft.com/office/drawing/2014/main" id="{0A17689F-A2AA-46C4-9B26-F60414F59A3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0800000">
              <a:off x="2123172" y="5625062"/>
              <a:ext cx="521208" cy="521208"/>
            </a:xfrm>
            <a:prstGeom prst="rect">
              <a:avLst/>
            </a:prstGeom>
          </p:spPr>
        </p:pic>
        <p:cxnSp>
          <p:nvCxnSpPr>
            <p:cNvPr id="119" name="Rett linje 171">
              <a:extLst>
                <a:ext uri="{FF2B5EF4-FFF2-40B4-BE49-F238E27FC236}">
                  <a16:creationId xmlns:a16="http://schemas.microsoft.com/office/drawing/2014/main" id="{DBECD34C-6045-4D16-956D-07C5B0CADA6B}"/>
                </a:ext>
              </a:extLst>
            </p:cNvPr>
            <p:cNvCxnSpPr>
              <a:cxnSpLocks/>
            </p:cNvCxnSpPr>
            <p:nvPr/>
          </p:nvCxnSpPr>
          <p:spPr>
            <a:xfrm>
              <a:off x="2836087" y="5782087"/>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0" name="Rett linje 171">
              <a:extLst>
                <a:ext uri="{FF2B5EF4-FFF2-40B4-BE49-F238E27FC236}">
                  <a16:creationId xmlns:a16="http://schemas.microsoft.com/office/drawing/2014/main" id="{33AB1EF5-A11B-44E9-8125-3C1D3D71CB5A}"/>
                </a:ext>
              </a:extLst>
            </p:cNvPr>
            <p:cNvCxnSpPr>
              <a:cxnSpLocks/>
            </p:cNvCxnSpPr>
            <p:nvPr/>
          </p:nvCxnSpPr>
          <p:spPr>
            <a:xfrm>
              <a:off x="2836088" y="5887595"/>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1" name="Rett linje 171">
              <a:extLst>
                <a:ext uri="{FF2B5EF4-FFF2-40B4-BE49-F238E27FC236}">
                  <a16:creationId xmlns:a16="http://schemas.microsoft.com/office/drawing/2014/main" id="{C3AA3E82-59B7-47D6-9DF5-C79149B9520D}"/>
                </a:ext>
              </a:extLst>
            </p:cNvPr>
            <p:cNvCxnSpPr>
              <a:cxnSpLocks/>
            </p:cNvCxnSpPr>
            <p:nvPr/>
          </p:nvCxnSpPr>
          <p:spPr>
            <a:xfrm>
              <a:off x="2836088" y="5991538"/>
              <a:ext cx="827737" cy="0"/>
            </a:xfrm>
            <a:prstGeom prst="line">
              <a:avLst/>
            </a:prstGeom>
            <a:ln w="412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49" name="Group 148">
            <a:extLst>
              <a:ext uri="{FF2B5EF4-FFF2-40B4-BE49-F238E27FC236}">
                <a16:creationId xmlns:a16="http://schemas.microsoft.com/office/drawing/2014/main" id="{7E9EE3A4-49EB-472B-A1A6-C24EBF2723DA}"/>
              </a:ext>
            </a:extLst>
          </p:cNvPr>
          <p:cNvGrpSpPr>
            <a:grpSpLocks noChangeAspect="1"/>
          </p:cNvGrpSpPr>
          <p:nvPr/>
        </p:nvGrpSpPr>
        <p:grpSpPr>
          <a:xfrm>
            <a:off x="8964130" y="1686668"/>
            <a:ext cx="1773168" cy="1584920"/>
            <a:chOff x="9005613" y="1356205"/>
            <a:chExt cx="2457222" cy="2057943"/>
          </a:xfrm>
        </p:grpSpPr>
        <p:grpSp>
          <p:nvGrpSpPr>
            <p:cNvPr id="129" name="Group 128">
              <a:extLst>
                <a:ext uri="{FF2B5EF4-FFF2-40B4-BE49-F238E27FC236}">
                  <a16:creationId xmlns:a16="http://schemas.microsoft.com/office/drawing/2014/main" id="{AB329BDB-B3BE-4245-B240-507BD4E7F00B}"/>
                </a:ext>
              </a:extLst>
            </p:cNvPr>
            <p:cNvGrpSpPr>
              <a:grpSpLocks noChangeAspect="1"/>
            </p:cNvGrpSpPr>
            <p:nvPr/>
          </p:nvGrpSpPr>
          <p:grpSpPr>
            <a:xfrm>
              <a:off x="9242659" y="1809218"/>
              <a:ext cx="1983133" cy="1604930"/>
              <a:chOff x="6345059" y="2072906"/>
              <a:chExt cx="2675346" cy="2196766"/>
            </a:xfrm>
          </p:grpSpPr>
          <p:sp>
            <p:nvSpPr>
              <p:cNvPr id="130" name="Rektangel 58">
                <a:extLst>
                  <a:ext uri="{FF2B5EF4-FFF2-40B4-BE49-F238E27FC236}">
                    <a16:creationId xmlns:a16="http://schemas.microsoft.com/office/drawing/2014/main" id="{73B8DF3A-6A0B-4876-96D5-09FBF56218A8}"/>
                  </a:ext>
                </a:extLst>
              </p:cNvPr>
              <p:cNvSpPr/>
              <p:nvPr/>
            </p:nvSpPr>
            <p:spPr>
              <a:xfrm>
                <a:off x="6345059" y="2072906"/>
                <a:ext cx="2675346" cy="2196766"/>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31" name="Rektangel: avrundede hjørner 57">
                <a:extLst>
                  <a:ext uri="{FF2B5EF4-FFF2-40B4-BE49-F238E27FC236}">
                    <a16:creationId xmlns:a16="http://schemas.microsoft.com/office/drawing/2014/main" id="{95920539-2C97-4E6B-90C0-6AABF3ADF834}"/>
                  </a:ext>
                </a:extLst>
              </p:cNvPr>
              <p:cNvSpPr>
                <a:spLocks noChangeAspect="1"/>
              </p:cNvSpPr>
              <p:nvPr/>
            </p:nvSpPr>
            <p:spPr>
              <a:xfrm>
                <a:off x="6547957" y="2630567"/>
                <a:ext cx="2117864" cy="143547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32" name="Rett linje 70">
                <a:extLst>
                  <a:ext uri="{FF2B5EF4-FFF2-40B4-BE49-F238E27FC236}">
                    <a16:creationId xmlns:a16="http://schemas.microsoft.com/office/drawing/2014/main" id="{EE25FEFF-14B2-4EF5-B133-A422EB14030E}"/>
                  </a:ext>
                </a:extLst>
              </p:cNvPr>
              <p:cNvCxnSpPr>
                <a:cxnSpLocks/>
              </p:cNvCxnSpPr>
              <p:nvPr/>
            </p:nvCxnSpPr>
            <p:spPr>
              <a:xfrm flipV="1">
                <a:off x="6917486" y="2798917"/>
                <a:ext cx="0" cy="1066121"/>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33" name="Rett linje 70">
                <a:extLst>
                  <a:ext uri="{FF2B5EF4-FFF2-40B4-BE49-F238E27FC236}">
                    <a16:creationId xmlns:a16="http://schemas.microsoft.com/office/drawing/2014/main" id="{EA352D18-F2CD-4472-B3C5-8B30D779D219}"/>
                  </a:ext>
                </a:extLst>
              </p:cNvPr>
              <p:cNvCxnSpPr>
                <a:cxnSpLocks/>
              </p:cNvCxnSpPr>
              <p:nvPr/>
            </p:nvCxnSpPr>
            <p:spPr>
              <a:xfrm flipV="1">
                <a:off x="7146818" y="3620752"/>
                <a:ext cx="0" cy="24428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4" name="Rett linje 70">
                <a:extLst>
                  <a:ext uri="{FF2B5EF4-FFF2-40B4-BE49-F238E27FC236}">
                    <a16:creationId xmlns:a16="http://schemas.microsoft.com/office/drawing/2014/main" id="{38014832-209C-4175-9C90-33CE408CF94B}"/>
                  </a:ext>
                </a:extLst>
              </p:cNvPr>
              <p:cNvCxnSpPr>
                <a:cxnSpLocks/>
              </p:cNvCxnSpPr>
              <p:nvPr/>
            </p:nvCxnSpPr>
            <p:spPr>
              <a:xfrm flipV="1">
                <a:off x="7338529" y="3543474"/>
                <a:ext cx="0" cy="325025"/>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5" name="Rett linje 70">
                <a:extLst>
                  <a:ext uri="{FF2B5EF4-FFF2-40B4-BE49-F238E27FC236}">
                    <a16:creationId xmlns:a16="http://schemas.microsoft.com/office/drawing/2014/main" id="{F6A49395-5FFB-4096-A27B-DB471119521A}"/>
                  </a:ext>
                </a:extLst>
              </p:cNvPr>
              <p:cNvCxnSpPr>
                <a:cxnSpLocks/>
              </p:cNvCxnSpPr>
              <p:nvPr/>
            </p:nvCxnSpPr>
            <p:spPr>
              <a:xfrm flipV="1">
                <a:off x="7776007" y="3275639"/>
                <a:ext cx="0" cy="58703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7F1E7763-17FD-4935-A038-EDDC90D13346}"/>
                  </a:ext>
                </a:extLst>
              </p:cNvPr>
              <p:cNvCxnSpPr>
                <a:cxnSpLocks/>
              </p:cNvCxnSpPr>
              <p:nvPr/>
            </p:nvCxnSpPr>
            <p:spPr>
              <a:xfrm flipH="1" flipV="1">
                <a:off x="7536326" y="3394515"/>
                <a:ext cx="3350" cy="478222"/>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7" name="Rett linje 70">
                <a:extLst>
                  <a:ext uri="{FF2B5EF4-FFF2-40B4-BE49-F238E27FC236}">
                    <a16:creationId xmlns:a16="http://schemas.microsoft.com/office/drawing/2014/main" id="{E2C250D2-F466-49A1-8DE3-6FD337FAF048}"/>
                  </a:ext>
                </a:extLst>
              </p:cNvPr>
              <p:cNvCxnSpPr>
                <a:cxnSpLocks/>
              </p:cNvCxnSpPr>
              <p:nvPr/>
            </p:nvCxnSpPr>
            <p:spPr>
              <a:xfrm flipV="1">
                <a:off x="8191258" y="3028381"/>
                <a:ext cx="0" cy="83428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138" name="Rett linje 70">
                <a:extLst>
                  <a:ext uri="{FF2B5EF4-FFF2-40B4-BE49-F238E27FC236}">
                    <a16:creationId xmlns:a16="http://schemas.microsoft.com/office/drawing/2014/main" id="{3E59184D-7AC6-42F9-B5BE-53301EE3D380}"/>
                  </a:ext>
                </a:extLst>
              </p:cNvPr>
              <p:cNvCxnSpPr>
                <a:cxnSpLocks/>
              </p:cNvCxnSpPr>
              <p:nvPr/>
            </p:nvCxnSpPr>
            <p:spPr>
              <a:xfrm flipV="1">
                <a:off x="8006312" y="3202921"/>
                <a:ext cx="0" cy="66558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9" name="Rett linje 70">
                <a:extLst>
                  <a:ext uri="{FF2B5EF4-FFF2-40B4-BE49-F238E27FC236}">
                    <a16:creationId xmlns:a16="http://schemas.microsoft.com/office/drawing/2014/main" id="{547C359E-025D-4822-B1AC-141D7C898F6C}"/>
                  </a:ext>
                </a:extLst>
              </p:cNvPr>
              <p:cNvCxnSpPr>
                <a:cxnSpLocks/>
              </p:cNvCxnSpPr>
              <p:nvPr/>
            </p:nvCxnSpPr>
            <p:spPr>
              <a:xfrm flipV="1">
                <a:off x="6917486" y="3861055"/>
                <a:ext cx="1539120" cy="7444"/>
              </a:xfrm>
              <a:prstGeom prst="line">
                <a:avLst/>
              </a:prstGeom>
              <a:ln w="19050">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40" name="Rektangel 54">
                <a:extLst>
                  <a:ext uri="{FF2B5EF4-FFF2-40B4-BE49-F238E27FC236}">
                    <a16:creationId xmlns:a16="http://schemas.microsoft.com/office/drawing/2014/main" id="{5935A355-2959-407B-A7BB-7427A4E767B6}"/>
                  </a:ext>
                </a:extLst>
              </p:cNvPr>
              <p:cNvSpPr/>
              <p:nvPr/>
            </p:nvSpPr>
            <p:spPr>
              <a:xfrm>
                <a:off x="6448020" y="2164649"/>
                <a:ext cx="2469424" cy="42741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Responstid</a:t>
                </a:r>
              </a:p>
            </p:txBody>
          </p:sp>
          <p:sp>
            <p:nvSpPr>
              <p:cNvPr id="141" name="Freeform: Shape 140">
                <a:extLst>
                  <a:ext uri="{FF2B5EF4-FFF2-40B4-BE49-F238E27FC236}">
                    <a16:creationId xmlns:a16="http://schemas.microsoft.com/office/drawing/2014/main" id="{E7C5A234-1A55-47C7-93F0-5417896DBABE}"/>
                  </a:ext>
                </a:extLst>
              </p:cNvPr>
              <p:cNvSpPr/>
              <p:nvPr/>
            </p:nvSpPr>
            <p:spPr>
              <a:xfrm>
                <a:off x="7109978" y="3236835"/>
                <a:ext cx="1269751" cy="573630"/>
              </a:xfrm>
              <a:custGeom>
                <a:avLst/>
                <a:gdLst>
                  <a:gd name="connsiteX0" fmla="*/ 0 w 1576552"/>
                  <a:gd name="connsiteY0" fmla="*/ 620111 h 620111"/>
                  <a:gd name="connsiteX1" fmla="*/ 493987 w 1576552"/>
                  <a:gd name="connsiteY1" fmla="*/ 420414 h 620111"/>
                  <a:gd name="connsiteX2" fmla="*/ 767256 w 1576552"/>
                  <a:gd name="connsiteY2" fmla="*/ 578069 h 620111"/>
                  <a:gd name="connsiteX3" fmla="*/ 935421 w 1576552"/>
                  <a:gd name="connsiteY3" fmla="*/ 157655 h 620111"/>
                  <a:gd name="connsiteX4" fmla="*/ 1156138 w 1576552"/>
                  <a:gd name="connsiteY4" fmla="*/ 178676 h 620111"/>
                  <a:gd name="connsiteX5" fmla="*/ 1576552 w 1576552"/>
                  <a:gd name="connsiteY5" fmla="*/ 0 h 620111"/>
                  <a:gd name="connsiteX6" fmla="*/ 1576552 w 1576552"/>
                  <a:gd name="connsiteY6" fmla="*/ 0 h 620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6552" h="620111">
                    <a:moveTo>
                      <a:pt x="0" y="620111"/>
                    </a:moveTo>
                    <a:cubicBezTo>
                      <a:pt x="183055" y="523766"/>
                      <a:pt x="366111" y="427421"/>
                      <a:pt x="493987" y="420414"/>
                    </a:cubicBezTo>
                    <a:cubicBezTo>
                      <a:pt x="621863" y="413407"/>
                      <a:pt x="693684" y="621862"/>
                      <a:pt x="767256" y="578069"/>
                    </a:cubicBezTo>
                    <a:cubicBezTo>
                      <a:pt x="840828" y="534276"/>
                      <a:pt x="870607" y="224221"/>
                      <a:pt x="935421" y="157655"/>
                    </a:cubicBezTo>
                    <a:cubicBezTo>
                      <a:pt x="1000235" y="91089"/>
                      <a:pt x="1049283" y="204952"/>
                      <a:pt x="1156138" y="178676"/>
                    </a:cubicBezTo>
                    <a:cubicBezTo>
                      <a:pt x="1262993" y="152400"/>
                      <a:pt x="1576552" y="0"/>
                      <a:pt x="1576552" y="0"/>
                    </a:cubicBezTo>
                    <a:lnTo>
                      <a:pt x="1576552" y="0"/>
                    </a:lnTo>
                  </a:path>
                </a:pathLst>
              </a:custGeom>
              <a:no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42" name="TekstSylinder 48">
              <a:extLst>
                <a:ext uri="{FF2B5EF4-FFF2-40B4-BE49-F238E27FC236}">
                  <a16:creationId xmlns:a16="http://schemas.microsoft.com/office/drawing/2014/main" id="{C4B6BF2A-8C39-4709-B7E7-F3D97A20A588}"/>
                </a:ext>
              </a:extLst>
            </p:cNvPr>
            <p:cNvSpPr txBox="1"/>
            <p:nvPr/>
          </p:nvSpPr>
          <p:spPr>
            <a:xfrm>
              <a:off x="9005613" y="1356205"/>
              <a:ext cx="2457222" cy="4141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Standard Dashbord</a:t>
              </a:r>
              <a:endParaRPr kumimoji="0" lang="en-US" sz="12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sp>
        <p:nvSpPr>
          <p:cNvPr id="144" name="TekstSylinder 48">
            <a:extLst>
              <a:ext uri="{FF2B5EF4-FFF2-40B4-BE49-F238E27FC236}">
                <a16:creationId xmlns:a16="http://schemas.microsoft.com/office/drawing/2014/main" id="{5607F8B0-A978-4F87-914E-FC9C1256CDAA}"/>
              </a:ext>
            </a:extLst>
          </p:cNvPr>
          <p:cNvSpPr txBox="1"/>
          <p:nvPr/>
        </p:nvSpPr>
        <p:spPr>
          <a:xfrm>
            <a:off x="5420452" y="1475652"/>
            <a:ext cx="2005082" cy="321363"/>
          </a:xfrm>
          <a:prstGeom prst="rect">
            <a:avLst/>
          </a:prstGeom>
          <a:noFill/>
        </p:spPr>
        <p:txBody>
          <a:bodyPr wrap="square" rtlCol="0">
            <a:spAutoFit/>
          </a:bodyPr>
          <a:lstStyle/>
          <a:p>
            <a:pPr lvl="0" algn="ctr">
              <a:defRPr/>
            </a:pPr>
            <a:r>
              <a:rPr lang="nb-NO" sz="1200" dirty="0">
                <a:solidFill>
                  <a:srgbClr val="2B2929"/>
                </a:solidFill>
              </a:rPr>
              <a:t>Notification to agent</a:t>
            </a:r>
            <a:endParaRPr lang="en-US" sz="1200" dirty="0">
              <a:solidFill>
                <a:srgbClr val="2B2929"/>
              </a:solidFill>
            </a:endParaRPr>
          </a:p>
        </p:txBody>
      </p:sp>
      <p:grpSp>
        <p:nvGrpSpPr>
          <p:cNvPr id="145" name="Group 144">
            <a:extLst>
              <a:ext uri="{FF2B5EF4-FFF2-40B4-BE49-F238E27FC236}">
                <a16:creationId xmlns:a16="http://schemas.microsoft.com/office/drawing/2014/main" id="{6B090EA7-D2EF-4925-85C5-0F4A930FD1FE}"/>
              </a:ext>
            </a:extLst>
          </p:cNvPr>
          <p:cNvGrpSpPr/>
          <p:nvPr/>
        </p:nvGrpSpPr>
        <p:grpSpPr>
          <a:xfrm>
            <a:off x="6052475" y="1847026"/>
            <a:ext cx="547544" cy="549076"/>
            <a:chOff x="9693790" y="483661"/>
            <a:chExt cx="708105" cy="665338"/>
          </a:xfrm>
        </p:grpSpPr>
        <p:sp>
          <p:nvSpPr>
            <p:cNvPr id="146" name="Oval 145">
              <a:extLst>
                <a:ext uri="{FF2B5EF4-FFF2-40B4-BE49-F238E27FC236}">
                  <a16:creationId xmlns:a16="http://schemas.microsoft.com/office/drawing/2014/main" id="{13B7C6E7-DED9-453C-85B8-81BD89E8019D}"/>
                </a:ext>
              </a:extLst>
            </p:cNvPr>
            <p:cNvSpPr/>
            <p:nvPr/>
          </p:nvSpPr>
          <p:spPr>
            <a:xfrm>
              <a:off x="9693790" y="483661"/>
              <a:ext cx="708105" cy="66533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47" name="Graphic 146" descr="Bell with solid fill">
              <a:extLst>
                <a:ext uri="{FF2B5EF4-FFF2-40B4-BE49-F238E27FC236}">
                  <a16:creationId xmlns:a16="http://schemas.microsoft.com/office/drawing/2014/main" id="{FD7BFCDB-3D93-4574-9F26-36B5A88B59AF}"/>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grpSp>
        <p:nvGrpSpPr>
          <p:cNvPr id="52" name="Group 51">
            <a:extLst>
              <a:ext uri="{FF2B5EF4-FFF2-40B4-BE49-F238E27FC236}">
                <a16:creationId xmlns:a16="http://schemas.microsoft.com/office/drawing/2014/main" id="{024A541E-9D1D-46BE-A4D4-01CAB3033E3E}"/>
              </a:ext>
            </a:extLst>
          </p:cNvPr>
          <p:cNvGrpSpPr>
            <a:grpSpLocks noChangeAspect="1"/>
          </p:cNvGrpSpPr>
          <p:nvPr/>
        </p:nvGrpSpPr>
        <p:grpSpPr>
          <a:xfrm>
            <a:off x="7463176" y="1877572"/>
            <a:ext cx="1333476" cy="1063428"/>
            <a:chOff x="7751047" y="4788467"/>
            <a:chExt cx="2293124" cy="1713490"/>
          </a:xfrm>
        </p:grpSpPr>
        <p:sp>
          <p:nvSpPr>
            <p:cNvPr id="257" name="TekstSylinder 159">
              <a:extLst>
                <a:ext uri="{FF2B5EF4-FFF2-40B4-BE49-F238E27FC236}">
                  <a16:creationId xmlns:a16="http://schemas.microsoft.com/office/drawing/2014/main" id="{194F7ED7-8E2D-4134-8E99-1A9EF43E46D7}"/>
                </a:ext>
              </a:extLst>
            </p:cNvPr>
            <p:cNvSpPr txBox="1"/>
            <p:nvPr/>
          </p:nvSpPr>
          <p:spPr>
            <a:xfrm>
              <a:off x="7751047" y="4788467"/>
              <a:ext cx="2293124" cy="5139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History</a:t>
              </a:r>
            </a:p>
          </p:txBody>
        </p:sp>
        <p:grpSp>
          <p:nvGrpSpPr>
            <p:cNvPr id="220" name="Group 219">
              <a:extLst>
                <a:ext uri="{FF2B5EF4-FFF2-40B4-BE49-F238E27FC236}">
                  <a16:creationId xmlns:a16="http://schemas.microsoft.com/office/drawing/2014/main" id="{8861290B-E9AC-45F4-A300-3C1BDA1BB6E4}"/>
                </a:ext>
              </a:extLst>
            </p:cNvPr>
            <p:cNvGrpSpPr/>
            <p:nvPr/>
          </p:nvGrpSpPr>
          <p:grpSpPr>
            <a:xfrm>
              <a:off x="8226964" y="5290037"/>
              <a:ext cx="1198179" cy="1211920"/>
              <a:chOff x="5391806" y="3069021"/>
              <a:chExt cx="1198179" cy="1211920"/>
            </a:xfrm>
          </p:grpSpPr>
          <p:sp>
            <p:nvSpPr>
              <p:cNvPr id="221" name="Flowchart: Multidocument 220">
                <a:extLst>
                  <a:ext uri="{FF2B5EF4-FFF2-40B4-BE49-F238E27FC236}">
                    <a16:creationId xmlns:a16="http://schemas.microsoft.com/office/drawing/2014/main" id="{D9EF0488-495A-4211-8348-73C92468E70E}"/>
                  </a:ext>
                </a:extLst>
              </p:cNvPr>
              <p:cNvSpPr/>
              <p:nvPr/>
            </p:nvSpPr>
            <p:spPr>
              <a:xfrm>
                <a:off x="5391806" y="3069021"/>
                <a:ext cx="1198179" cy="1211920"/>
              </a:xfrm>
              <a:prstGeom prst="flowChartMultidocument">
                <a:avLst/>
              </a:prstGeom>
              <a:solidFill>
                <a:schemeClr val="bg1"/>
              </a:solidFill>
              <a:ln w="38100">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a:ln w="0"/>
                  <a:solidFill>
                    <a:srgbClr val="005E58"/>
                  </a:solidFill>
                  <a:effectLst>
                    <a:outerShdw blurRad="38100" dist="25400" dir="5400000" algn="ctr" rotWithShape="0">
                      <a:srgbClr val="6E747A">
                        <a:alpha val="43000"/>
                      </a:srgbClr>
                    </a:outerShdw>
                  </a:effectLst>
                  <a:uLnTx/>
                  <a:uFillTx/>
                  <a:latin typeface="Arial" panose="020B0604020202020204"/>
                  <a:ea typeface="+mn-ea"/>
                  <a:cs typeface="+mn-cs"/>
                </a:endParaRPr>
              </a:p>
            </p:txBody>
          </p:sp>
          <p:cxnSp>
            <p:nvCxnSpPr>
              <p:cNvPr id="222" name="Rett linje 193">
                <a:extLst>
                  <a:ext uri="{FF2B5EF4-FFF2-40B4-BE49-F238E27FC236}">
                    <a16:creationId xmlns:a16="http://schemas.microsoft.com/office/drawing/2014/main" id="{477D8BB4-B43D-40AB-A7F5-EF65E5AAF0D5}"/>
                  </a:ext>
                </a:extLst>
              </p:cNvPr>
              <p:cNvCxnSpPr>
                <a:cxnSpLocks/>
              </p:cNvCxnSpPr>
              <p:nvPr/>
            </p:nvCxnSpPr>
            <p:spPr>
              <a:xfrm>
                <a:off x="5467591" y="3429000"/>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3" name="Rett linje 193">
                <a:extLst>
                  <a:ext uri="{FF2B5EF4-FFF2-40B4-BE49-F238E27FC236}">
                    <a16:creationId xmlns:a16="http://schemas.microsoft.com/office/drawing/2014/main" id="{F699E93C-BFB6-456F-838B-4A3A6A606033}"/>
                  </a:ext>
                </a:extLst>
              </p:cNvPr>
              <p:cNvCxnSpPr>
                <a:cxnSpLocks/>
              </p:cNvCxnSpPr>
              <p:nvPr/>
            </p:nvCxnSpPr>
            <p:spPr>
              <a:xfrm>
                <a:off x="5467591" y="35367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4" name="Rett linje 193">
                <a:extLst>
                  <a:ext uri="{FF2B5EF4-FFF2-40B4-BE49-F238E27FC236}">
                    <a16:creationId xmlns:a16="http://schemas.microsoft.com/office/drawing/2014/main" id="{B39D3F63-6D3D-4AE6-A1DD-CB0F0BCBB470}"/>
                  </a:ext>
                </a:extLst>
              </p:cNvPr>
              <p:cNvCxnSpPr>
                <a:cxnSpLocks/>
              </p:cNvCxnSpPr>
              <p:nvPr/>
            </p:nvCxnSpPr>
            <p:spPr>
              <a:xfrm>
                <a:off x="5467591" y="363657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5" name="Rett linje 193">
                <a:extLst>
                  <a:ext uri="{FF2B5EF4-FFF2-40B4-BE49-F238E27FC236}">
                    <a16:creationId xmlns:a16="http://schemas.microsoft.com/office/drawing/2014/main" id="{5DD44B8C-80AC-4246-BA56-9105CD85E9A6}"/>
                  </a:ext>
                </a:extLst>
              </p:cNvPr>
              <p:cNvCxnSpPr>
                <a:cxnSpLocks/>
              </p:cNvCxnSpPr>
              <p:nvPr/>
            </p:nvCxnSpPr>
            <p:spPr>
              <a:xfrm>
                <a:off x="5467591" y="3736429"/>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6" name="Rett linje 193">
                <a:extLst>
                  <a:ext uri="{FF2B5EF4-FFF2-40B4-BE49-F238E27FC236}">
                    <a16:creationId xmlns:a16="http://schemas.microsoft.com/office/drawing/2014/main" id="{DDD59544-577C-4CE0-BFBD-36E8E30E90D6}"/>
                  </a:ext>
                </a:extLst>
              </p:cNvPr>
              <p:cNvCxnSpPr>
                <a:cxnSpLocks/>
              </p:cNvCxnSpPr>
              <p:nvPr/>
            </p:nvCxnSpPr>
            <p:spPr>
              <a:xfrm>
                <a:off x="5467591" y="3841531"/>
                <a:ext cx="798589" cy="0"/>
              </a:xfrm>
              <a:prstGeom prst="line">
                <a:avLst/>
              </a:prstGeom>
              <a:ln w="381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grpSp>
        <p:nvGrpSpPr>
          <p:cNvPr id="47" name="Group 46">
            <a:extLst>
              <a:ext uri="{FF2B5EF4-FFF2-40B4-BE49-F238E27FC236}">
                <a16:creationId xmlns:a16="http://schemas.microsoft.com/office/drawing/2014/main" id="{CFFD44D8-6D4C-47EE-9F1D-E2089757F9AF}"/>
              </a:ext>
            </a:extLst>
          </p:cNvPr>
          <p:cNvGrpSpPr/>
          <p:nvPr/>
        </p:nvGrpSpPr>
        <p:grpSpPr>
          <a:xfrm>
            <a:off x="7141007" y="3400027"/>
            <a:ext cx="1773168" cy="688879"/>
            <a:chOff x="4260395" y="5303789"/>
            <a:chExt cx="2293124" cy="834743"/>
          </a:xfrm>
        </p:grpSpPr>
        <p:grpSp>
          <p:nvGrpSpPr>
            <p:cNvPr id="124" name="Group 123">
              <a:extLst>
                <a:ext uri="{FF2B5EF4-FFF2-40B4-BE49-F238E27FC236}">
                  <a16:creationId xmlns:a16="http://schemas.microsoft.com/office/drawing/2014/main" id="{44B28183-74E5-45F7-B5E0-8774B7D32D1B}"/>
                </a:ext>
              </a:extLst>
            </p:cNvPr>
            <p:cNvGrpSpPr/>
            <p:nvPr/>
          </p:nvGrpSpPr>
          <p:grpSpPr>
            <a:xfrm>
              <a:off x="4353888" y="5636879"/>
              <a:ext cx="2015161" cy="501653"/>
              <a:chOff x="5772553" y="5847076"/>
              <a:chExt cx="2015161" cy="501653"/>
            </a:xfrm>
          </p:grpSpPr>
          <p:sp>
            <p:nvSpPr>
              <p:cNvPr id="259" name="Rektangel: avrundede hjørner 152">
                <a:extLst>
                  <a:ext uri="{FF2B5EF4-FFF2-40B4-BE49-F238E27FC236}">
                    <a16:creationId xmlns:a16="http://schemas.microsoft.com/office/drawing/2014/main" id="{B2A673AF-C8E9-4D8F-8DBD-48ECC35C5867}"/>
                  </a:ext>
                </a:extLst>
              </p:cNvPr>
              <p:cNvSpPr/>
              <p:nvPr/>
            </p:nvSpPr>
            <p:spPr>
              <a:xfrm>
                <a:off x="5772553" y="5847076"/>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8" name="Graphic 87" descr="Stopwatch 25% with solid fill">
                <a:extLst>
                  <a:ext uri="{FF2B5EF4-FFF2-40B4-BE49-F238E27FC236}">
                    <a16:creationId xmlns:a16="http://schemas.microsoft.com/office/drawing/2014/main" id="{B6862BD2-BF12-4158-A84C-41E074E37ED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5860798" y="5863558"/>
                <a:ext cx="478976" cy="478973"/>
              </a:xfrm>
              <a:prstGeom prst="rect">
                <a:avLst/>
              </a:prstGeom>
            </p:spPr>
          </p:pic>
          <p:pic>
            <p:nvPicPr>
              <p:cNvPr id="90" name="Graphic 89" descr="Stopwatch 50% with solid fill">
                <a:extLst>
                  <a:ext uri="{FF2B5EF4-FFF2-40B4-BE49-F238E27FC236}">
                    <a16:creationId xmlns:a16="http://schemas.microsoft.com/office/drawing/2014/main" id="{AA7BCFAA-401F-4DE9-B101-A05492B7632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500353" y="5853464"/>
                <a:ext cx="478360" cy="478357"/>
              </a:xfrm>
              <a:prstGeom prst="rect">
                <a:avLst/>
              </a:prstGeom>
            </p:spPr>
          </p:pic>
          <p:pic>
            <p:nvPicPr>
              <p:cNvPr id="92" name="Graphic 91" descr="Stopwatch 75% with solid fill">
                <a:extLst>
                  <a:ext uri="{FF2B5EF4-FFF2-40B4-BE49-F238E27FC236}">
                    <a16:creationId xmlns:a16="http://schemas.microsoft.com/office/drawing/2014/main" id="{D6482CF2-2C2E-41AC-8635-79AD5D19C2B6}"/>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162461" y="5861088"/>
                <a:ext cx="487644" cy="487641"/>
              </a:xfrm>
              <a:prstGeom prst="rect">
                <a:avLst/>
              </a:prstGeom>
            </p:spPr>
          </p:pic>
        </p:grpSp>
        <p:sp>
          <p:nvSpPr>
            <p:cNvPr id="248" name="TekstSylinder 159">
              <a:extLst>
                <a:ext uri="{FF2B5EF4-FFF2-40B4-BE49-F238E27FC236}">
                  <a16:creationId xmlns:a16="http://schemas.microsoft.com/office/drawing/2014/main" id="{3301DB01-E11B-4F91-A109-A2B2FC0F43E0}"/>
                </a:ext>
              </a:extLst>
            </p:cNvPr>
            <p:cNvSpPr txBox="1"/>
            <p:nvPr/>
          </p:nvSpPr>
          <p:spPr>
            <a:xfrm>
              <a:off x="4260395" y="5303789"/>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rgbClr val="2B2929"/>
                  </a:solidFill>
                  <a:effectLst/>
                  <a:uLnTx/>
                  <a:uFillTx/>
                  <a:latin typeface="Arial" panose="020B0604020202020204"/>
                  <a:ea typeface="+mn-ea"/>
                  <a:cs typeface="+mn-cs"/>
                </a:rPr>
                <a:t>Priority</a:t>
              </a:r>
            </a:p>
          </p:txBody>
        </p:sp>
      </p:grpSp>
      <p:sp>
        <p:nvSpPr>
          <p:cNvPr id="256" name="TekstSylinder 159">
            <a:extLst>
              <a:ext uri="{FF2B5EF4-FFF2-40B4-BE49-F238E27FC236}">
                <a16:creationId xmlns:a16="http://schemas.microsoft.com/office/drawing/2014/main" id="{6A5CF70C-332B-4F4F-8766-4577C2A85EBF}"/>
              </a:ext>
            </a:extLst>
          </p:cNvPr>
          <p:cNvSpPr txBox="1"/>
          <p:nvPr/>
        </p:nvSpPr>
        <p:spPr>
          <a:xfrm>
            <a:off x="4869354" y="5619065"/>
            <a:ext cx="1437857"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Collaboration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62" name="Graphic 161" descr="Arrow: Rotate right with solid fill">
            <a:extLst>
              <a:ext uri="{FF2B5EF4-FFF2-40B4-BE49-F238E27FC236}">
                <a16:creationId xmlns:a16="http://schemas.microsoft.com/office/drawing/2014/main" id="{AAEA3B3E-A426-4AE1-A83B-C2FCBE0BA6B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a:off x="3174698" y="2396103"/>
            <a:ext cx="379415" cy="404933"/>
          </a:xfrm>
          <a:prstGeom prst="rect">
            <a:avLst/>
          </a:prstGeom>
        </p:spPr>
      </p:pic>
      <p:pic>
        <p:nvPicPr>
          <p:cNvPr id="168" name="Graphic 167" descr="Arrow: Rotate right with solid fill">
            <a:extLst>
              <a:ext uri="{FF2B5EF4-FFF2-40B4-BE49-F238E27FC236}">
                <a16:creationId xmlns:a16="http://schemas.microsoft.com/office/drawing/2014/main" id="{B2383015-D513-4014-A2E1-7C1928966ED8}"/>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0800000" flipH="1">
            <a:off x="6030425" y="2408677"/>
            <a:ext cx="379415" cy="404933"/>
          </a:xfrm>
          <a:prstGeom prst="rect">
            <a:avLst/>
          </a:prstGeom>
        </p:spPr>
      </p:pic>
      <p:pic>
        <p:nvPicPr>
          <p:cNvPr id="169" name="Graphic 168" descr="Arrow: Counter-clockwise curve with solid fill">
            <a:extLst>
              <a:ext uri="{FF2B5EF4-FFF2-40B4-BE49-F238E27FC236}">
                <a16:creationId xmlns:a16="http://schemas.microsoft.com/office/drawing/2014/main" id="{1E3EF778-9E31-4A5A-902D-0E47871A179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6880679" flipH="1">
            <a:off x="3603083" y="1975039"/>
            <a:ext cx="418569" cy="392191"/>
          </a:xfrm>
          <a:prstGeom prst="rect">
            <a:avLst/>
          </a:prstGeom>
        </p:spPr>
      </p:pic>
      <p:pic>
        <p:nvPicPr>
          <p:cNvPr id="171" name="Graphic 170" descr="Arrow: Counter-clockwise curve with solid fill">
            <a:extLst>
              <a:ext uri="{FF2B5EF4-FFF2-40B4-BE49-F238E27FC236}">
                <a16:creationId xmlns:a16="http://schemas.microsoft.com/office/drawing/2014/main" id="{071B359E-B133-4D66-A155-32954F75BCC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2461994">
            <a:off x="9655062" y="3374827"/>
            <a:ext cx="482929" cy="515408"/>
          </a:xfrm>
          <a:prstGeom prst="rect">
            <a:avLst/>
          </a:prstGeom>
        </p:spPr>
      </p:pic>
      <p:grpSp>
        <p:nvGrpSpPr>
          <p:cNvPr id="65" name="Group 64">
            <a:extLst>
              <a:ext uri="{FF2B5EF4-FFF2-40B4-BE49-F238E27FC236}">
                <a16:creationId xmlns:a16="http://schemas.microsoft.com/office/drawing/2014/main" id="{F9360D80-3295-46D7-9CAC-181E9CB23DB7}"/>
              </a:ext>
            </a:extLst>
          </p:cNvPr>
          <p:cNvGrpSpPr/>
          <p:nvPr/>
        </p:nvGrpSpPr>
        <p:grpSpPr>
          <a:xfrm>
            <a:off x="8439034" y="3620891"/>
            <a:ext cx="1773168" cy="697950"/>
            <a:chOff x="7265931" y="5472276"/>
            <a:chExt cx="2293124" cy="845735"/>
          </a:xfrm>
        </p:grpSpPr>
        <p:sp>
          <p:nvSpPr>
            <p:cNvPr id="181" name="TekstSylinder 159">
              <a:extLst>
                <a:ext uri="{FF2B5EF4-FFF2-40B4-BE49-F238E27FC236}">
                  <a16:creationId xmlns:a16="http://schemas.microsoft.com/office/drawing/2014/main" id="{2C4D32E9-103A-40DA-8751-19E655CA5538}"/>
                </a:ext>
              </a:extLst>
            </p:cNvPr>
            <p:cNvSpPr txBox="1"/>
            <p:nvPr/>
          </p:nvSpPr>
          <p:spPr>
            <a:xfrm>
              <a:off x="7265931" y="5472276"/>
              <a:ext cx="2293124" cy="3864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200" b="0" i="0" u="none" strike="noStrike" kern="1200" cap="none" spc="0" normalizeH="0" baseline="0" noProof="0" dirty="0">
                  <a:ln>
                    <a:noFill/>
                  </a:ln>
                  <a:solidFill>
                    <a:srgbClr val="2B2929"/>
                  </a:solidFill>
                  <a:effectLst/>
                  <a:uLnTx/>
                  <a:uFillTx/>
                  <a:latin typeface="Arial" panose="020B0604020202020204"/>
                  <a:ea typeface="+mn-ea"/>
                  <a:cs typeface="+mn-cs"/>
                </a:rPr>
                <a:t>Status</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4" name="Group 63">
              <a:extLst>
                <a:ext uri="{FF2B5EF4-FFF2-40B4-BE49-F238E27FC236}">
                  <a16:creationId xmlns:a16="http://schemas.microsoft.com/office/drawing/2014/main" id="{E9BBFE11-2DCB-487F-8AE7-81F667F073B4}"/>
                </a:ext>
              </a:extLst>
            </p:cNvPr>
            <p:cNvGrpSpPr/>
            <p:nvPr/>
          </p:nvGrpSpPr>
          <p:grpSpPr>
            <a:xfrm>
              <a:off x="7404913" y="5826877"/>
              <a:ext cx="2015161" cy="491134"/>
              <a:chOff x="7404913" y="5826877"/>
              <a:chExt cx="2015161" cy="491134"/>
            </a:xfrm>
          </p:grpSpPr>
          <p:sp>
            <p:nvSpPr>
              <p:cNvPr id="182" name="Rektangel: avrundede hjørner 152">
                <a:extLst>
                  <a:ext uri="{FF2B5EF4-FFF2-40B4-BE49-F238E27FC236}">
                    <a16:creationId xmlns:a16="http://schemas.microsoft.com/office/drawing/2014/main" id="{C5294BC2-FCCF-405D-A312-85AC34375FFF}"/>
                  </a:ext>
                </a:extLst>
              </p:cNvPr>
              <p:cNvSpPr/>
              <p:nvPr/>
            </p:nvSpPr>
            <p:spPr>
              <a:xfrm>
                <a:off x="7404913" y="5826877"/>
                <a:ext cx="2015161" cy="491134"/>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54" name="Graphic 53" descr="Badge Cross with solid fill">
                <a:extLst>
                  <a:ext uri="{FF2B5EF4-FFF2-40B4-BE49-F238E27FC236}">
                    <a16:creationId xmlns:a16="http://schemas.microsoft.com/office/drawing/2014/main" id="{DE498957-4B64-4591-992B-EC565CA30FCB}"/>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7500508" y="5852328"/>
                <a:ext cx="455601" cy="455601"/>
              </a:xfrm>
              <a:prstGeom prst="rect">
                <a:avLst/>
              </a:prstGeom>
            </p:spPr>
          </p:pic>
          <p:pic>
            <p:nvPicPr>
              <p:cNvPr id="59" name="Graphic 58" descr="Badge Tick1 with solid fill">
                <a:extLst>
                  <a:ext uri="{FF2B5EF4-FFF2-40B4-BE49-F238E27FC236}">
                    <a16:creationId xmlns:a16="http://schemas.microsoft.com/office/drawing/2014/main" id="{42ABA415-A0AF-4E56-8431-98E964061596}"/>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828908" y="5839638"/>
                <a:ext cx="455601" cy="455601"/>
              </a:xfrm>
              <a:prstGeom prst="rect">
                <a:avLst/>
              </a:prstGeom>
            </p:spPr>
          </p:pic>
          <p:pic>
            <p:nvPicPr>
              <p:cNvPr id="63" name="Graphic 62" descr="Badge Unfollow with solid fill">
                <a:extLst>
                  <a:ext uri="{FF2B5EF4-FFF2-40B4-BE49-F238E27FC236}">
                    <a16:creationId xmlns:a16="http://schemas.microsoft.com/office/drawing/2014/main" id="{93EEB08C-662B-4E5C-9E1A-E2A1838DD319}"/>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8196869" y="5850379"/>
                <a:ext cx="455601" cy="455601"/>
              </a:xfrm>
              <a:prstGeom prst="rect">
                <a:avLst/>
              </a:prstGeom>
            </p:spPr>
          </p:pic>
        </p:grpSp>
      </p:grpSp>
      <p:pic>
        <p:nvPicPr>
          <p:cNvPr id="215" name="Graphic 214" descr="Arrow: Counter-clockwise curve with solid fill">
            <a:extLst>
              <a:ext uri="{FF2B5EF4-FFF2-40B4-BE49-F238E27FC236}">
                <a16:creationId xmlns:a16="http://schemas.microsoft.com/office/drawing/2014/main" id="{BA4BB7EC-3B9A-4AB8-B169-346879CA7D78}"/>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4321444" y="4458375"/>
            <a:ext cx="461732" cy="432635"/>
          </a:xfrm>
          <a:prstGeom prst="rect">
            <a:avLst/>
          </a:prstGeom>
        </p:spPr>
      </p:pic>
      <p:pic>
        <p:nvPicPr>
          <p:cNvPr id="217" name="Graphic 216" descr="Arrow: Rotate right with solid fill">
            <a:extLst>
              <a:ext uri="{FF2B5EF4-FFF2-40B4-BE49-F238E27FC236}">
                <a16:creationId xmlns:a16="http://schemas.microsoft.com/office/drawing/2014/main" id="{A9103AA5-B30A-439C-B7E9-76F32C0B8DFC}"/>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420176" y="3017489"/>
            <a:ext cx="379415" cy="404933"/>
          </a:xfrm>
          <a:prstGeom prst="rect">
            <a:avLst/>
          </a:prstGeom>
        </p:spPr>
      </p:pic>
      <p:pic>
        <p:nvPicPr>
          <p:cNvPr id="227" name="Graphic 226" descr="Arrow: Rotate right with solid fill">
            <a:extLst>
              <a:ext uri="{FF2B5EF4-FFF2-40B4-BE49-F238E27FC236}">
                <a16:creationId xmlns:a16="http://schemas.microsoft.com/office/drawing/2014/main" id="{2CABEFFF-9F58-416D-AE2F-20F0DBB2B7F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676309" y="3368356"/>
            <a:ext cx="379415" cy="404933"/>
          </a:xfrm>
          <a:prstGeom prst="rect">
            <a:avLst/>
          </a:prstGeom>
        </p:spPr>
      </p:pic>
      <p:pic>
        <p:nvPicPr>
          <p:cNvPr id="228" name="Graphic 227" descr="Arrow: Rotate right with solid fill">
            <a:extLst>
              <a:ext uri="{FF2B5EF4-FFF2-40B4-BE49-F238E27FC236}">
                <a16:creationId xmlns:a16="http://schemas.microsoft.com/office/drawing/2014/main" id="{5C161AEA-34E3-4C78-9893-399F6FAC9EFB}"/>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041895" y="2796856"/>
            <a:ext cx="379415" cy="404933"/>
          </a:xfrm>
          <a:prstGeom prst="rect">
            <a:avLst/>
          </a:prstGeom>
        </p:spPr>
      </p:pic>
      <p:pic>
        <p:nvPicPr>
          <p:cNvPr id="229" name="Graphic 228" descr="Arrow: Counter-clockwise curve with solid fill">
            <a:extLst>
              <a:ext uri="{FF2B5EF4-FFF2-40B4-BE49-F238E27FC236}">
                <a16:creationId xmlns:a16="http://schemas.microsoft.com/office/drawing/2014/main" id="{B8EA9E3A-FA31-41EA-8CF4-DC65757A447B}"/>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8510621" y="1847912"/>
            <a:ext cx="515408" cy="482929"/>
          </a:xfrm>
          <a:prstGeom prst="rect">
            <a:avLst/>
          </a:prstGeom>
        </p:spPr>
      </p:pic>
      <p:grpSp>
        <p:nvGrpSpPr>
          <p:cNvPr id="230" name="Group 229">
            <a:extLst>
              <a:ext uri="{FF2B5EF4-FFF2-40B4-BE49-F238E27FC236}">
                <a16:creationId xmlns:a16="http://schemas.microsoft.com/office/drawing/2014/main" id="{A140092E-B1BE-4884-BAB8-0EC5BD868FBF}"/>
              </a:ext>
            </a:extLst>
          </p:cNvPr>
          <p:cNvGrpSpPr/>
          <p:nvPr/>
        </p:nvGrpSpPr>
        <p:grpSpPr>
          <a:xfrm>
            <a:off x="4807435" y="4025834"/>
            <a:ext cx="1626773" cy="1572588"/>
            <a:chOff x="6144485" y="3105759"/>
            <a:chExt cx="2103801" cy="1905568"/>
          </a:xfrm>
        </p:grpSpPr>
        <p:grpSp>
          <p:nvGrpSpPr>
            <p:cNvPr id="231" name="Group 230">
              <a:extLst>
                <a:ext uri="{FF2B5EF4-FFF2-40B4-BE49-F238E27FC236}">
                  <a16:creationId xmlns:a16="http://schemas.microsoft.com/office/drawing/2014/main" id="{BA465436-D13C-45C4-A581-1D7F6ABCA800}"/>
                </a:ext>
              </a:extLst>
            </p:cNvPr>
            <p:cNvGrpSpPr/>
            <p:nvPr/>
          </p:nvGrpSpPr>
          <p:grpSpPr>
            <a:xfrm>
              <a:off x="6144485" y="3105759"/>
              <a:ext cx="2103801" cy="1905568"/>
              <a:chOff x="9262587" y="3400244"/>
              <a:chExt cx="2103801" cy="1905568"/>
            </a:xfrm>
          </p:grpSpPr>
          <p:pic>
            <p:nvPicPr>
              <p:cNvPr id="233" name="Graphic 232" descr="Arrow: Clockwise curve with solid fill">
                <a:extLst>
                  <a:ext uri="{FF2B5EF4-FFF2-40B4-BE49-F238E27FC236}">
                    <a16:creationId xmlns:a16="http://schemas.microsoft.com/office/drawing/2014/main" id="{B42C6FA4-0BD4-49BF-9B22-E633D6279320}"/>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697839" y="3939603"/>
                <a:ext cx="620627" cy="620628"/>
              </a:xfrm>
              <a:prstGeom prst="rect">
                <a:avLst/>
              </a:prstGeom>
            </p:spPr>
          </p:pic>
          <p:sp>
            <p:nvSpPr>
              <p:cNvPr id="234" name="Rektangel 58">
                <a:extLst>
                  <a:ext uri="{FF2B5EF4-FFF2-40B4-BE49-F238E27FC236}">
                    <a16:creationId xmlns:a16="http://schemas.microsoft.com/office/drawing/2014/main" id="{BC8DD5FE-32A0-420C-B130-A6954FB2E5D7}"/>
                  </a:ext>
                </a:extLst>
              </p:cNvPr>
              <p:cNvSpPr/>
              <p:nvPr/>
            </p:nvSpPr>
            <p:spPr>
              <a:xfrm>
                <a:off x="9262587" y="3400244"/>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35" name="Rektangel 54">
                <a:extLst>
                  <a:ext uri="{FF2B5EF4-FFF2-40B4-BE49-F238E27FC236}">
                    <a16:creationId xmlns:a16="http://schemas.microsoft.com/office/drawing/2014/main" id="{BBA52387-FB3C-4072-B21E-4B49763E3062}"/>
                  </a:ext>
                </a:extLst>
              </p:cNvPr>
              <p:cNvSpPr/>
              <p:nvPr/>
            </p:nvSpPr>
            <p:spPr>
              <a:xfrm>
                <a:off x="9319796" y="3493712"/>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Eskalering</a:t>
                </a:r>
                <a:endPar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236" name="Graphic 235" descr="User with solid fill">
                <a:extLst>
                  <a:ext uri="{FF2B5EF4-FFF2-40B4-BE49-F238E27FC236}">
                    <a16:creationId xmlns:a16="http://schemas.microsoft.com/office/drawing/2014/main" id="{626907A3-3659-4922-B3EE-C94F09B48A5E}"/>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665145" y="3872307"/>
                <a:ext cx="317914" cy="317915"/>
              </a:xfrm>
              <a:prstGeom prst="rect">
                <a:avLst/>
              </a:prstGeom>
            </p:spPr>
          </p:pic>
          <p:grpSp>
            <p:nvGrpSpPr>
              <p:cNvPr id="237" name="Group 236">
                <a:extLst>
                  <a:ext uri="{FF2B5EF4-FFF2-40B4-BE49-F238E27FC236}">
                    <a16:creationId xmlns:a16="http://schemas.microsoft.com/office/drawing/2014/main" id="{68E8B6F0-6322-4588-986C-E1E85A61154A}"/>
                  </a:ext>
                </a:extLst>
              </p:cNvPr>
              <p:cNvGrpSpPr/>
              <p:nvPr/>
            </p:nvGrpSpPr>
            <p:grpSpPr>
              <a:xfrm>
                <a:off x="10552594" y="4215238"/>
                <a:ext cx="543280" cy="259147"/>
                <a:chOff x="1602754" y="2808785"/>
                <a:chExt cx="890297" cy="424674"/>
              </a:xfrm>
            </p:grpSpPr>
            <p:sp>
              <p:nvSpPr>
                <p:cNvPr id="268" name="Rektangel: avrundede hjørner 106">
                  <a:extLst>
                    <a:ext uri="{FF2B5EF4-FFF2-40B4-BE49-F238E27FC236}">
                      <a16:creationId xmlns:a16="http://schemas.microsoft.com/office/drawing/2014/main" id="{B63DDD5F-C3BA-41E7-9EDF-807E0D11D3B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9" name="Rett linje 73">
                  <a:extLst>
                    <a:ext uri="{FF2B5EF4-FFF2-40B4-BE49-F238E27FC236}">
                      <a16:creationId xmlns:a16="http://schemas.microsoft.com/office/drawing/2014/main" id="{97DE50E2-93EF-4D3E-94FC-589721286A20}"/>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0" name="Rett linje 73">
                  <a:extLst>
                    <a:ext uri="{FF2B5EF4-FFF2-40B4-BE49-F238E27FC236}">
                      <a16:creationId xmlns:a16="http://schemas.microsoft.com/office/drawing/2014/main" id="{0A921819-A84A-4502-8CC9-D9BC8CD50B6E}"/>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1" name="Rett linje 73">
                  <a:extLst>
                    <a:ext uri="{FF2B5EF4-FFF2-40B4-BE49-F238E27FC236}">
                      <a16:creationId xmlns:a16="http://schemas.microsoft.com/office/drawing/2014/main" id="{9FDC8F4A-F7FA-45EE-965F-FA5C6A61AB41}"/>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8" name="Group 237">
                <a:extLst>
                  <a:ext uri="{FF2B5EF4-FFF2-40B4-BE49-F238E27FC236}">
                    <a16:creationId xmlns:a16="http://schemas.microsoft.com/office/drawing/2014/main" id="{CF975861-9E8C-4F3A-A90C-7457A2DC59C3}"/>
                  </a:ext>
                </a:extLst>
              </p:cNvPr>
              <p:cNvGrpSpPr/>
              <p:nvPr/>
            </p:nvGrpSpPr>
            <p:grpSpPr>
              <a:xfrm>
                <a:off x="10568182" y="4842040"/>
                <a:ext cx="543280" cy="259147"/>
                <a:chOff x="1602754" y="2808785"/>
                <a:chExt cx="890297" cy="424674"/>
              </a:xfrm>
            </p:grpSpPr>
            <p:sp>
              <p:nvSpPr>
                <p:cNvPr id="264" name="Rektangel: avrundede hjørner 106">
                  <a:extLst>
                    <a:ext uri="{FF2B5EF4-FFF2-40B4-BE49-F238E27FC236}">
                      <a16:creationId xmlns:a16="http://schemas.microsoft.com/office/drawing/2014/main" id="{AE911F54-2696-440A-8A50-EF133C34577E}"/>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5" name="Rett linje 73">
                  <a:extLst>
                    <a:ext uri="{FF2B5EF4-FFF2-40B4-BE49-F238E27FC236}">
                      <a16:creationId xmlns:a16="http://schemas.microsoft.com/office/drawing/2014/main" id="{44257B0A-FB3F-47F3-9523-187457732678}"/>
                    </a:ext>
                  </a:extLst>
                </p:cNvPr>
                <p:cNvCxnSpPr>
                  <a:cxnSpLocks/>
                </p:cNvCxnSpPr>
                <p:nvPr/>
              </p:nvCxnSpPr>
              <p:spPr>
                <a:xfrm>
                  <a:off x="1740562" y="2914555"/>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6" name="Rett linje 73">
                  <a:extLst>
                    <a:ext uri="{FF2B5EF4-FFF2-40B4-BE49-F238E27FC236}">
                      <a16:creationId xmlns:a16="http://schemas.microsoft.com/office/drawing/2014/main" id="{BEE5B452-B7F6-4DDE-BC56-8492308ACC63}"/>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73">
                  <a:extLst>
                    <a:ext uri="{FF2B5EF4-FFF2-40B4-BE49-F238E27FC236}">
                      <a16:creationId xmlns:a16="http://schemas.microsoft.com/office/drawing/2014/main" id="{2E6CD91A-7685-4429-81B6-B80146F264A5}"/>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39" name="Graphic 238" descr="User with solid fill">
                <a:extLst>
                  <a:ext uri="{FF2B5EF4-FFF2-40B4-BE49-F238E27FC236}">
                    <a16:creationId xmlns:a16="http://schemas.microsoft.com/office/drawing/2014/main" id="{B7DCD47A-744E-4711-A912-17D76D5DD66D}"/>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9580322" y="4069735"/>
                <a:ext cx="317914" cy="317915"/>
              </a:xfrm>
              <a:prstGeom prst="rect">
                <a:avLst/>
              </a:prstGeom>
            </p:spPr>
          </p:pic>
          <p:grpSp>
            <p:nvGrpSpPr>
              <p:cNvPr id="241" name="Group 240">
                <a:extLst>
                  <a:ext uri="{FF2B5EF4-FFF2-40B4-BE49-F238E27FC236}">
                    <a16:creationId xmlns:a16="http://schemas.microsoft.com/office/drawing/2014/main" id="{2A447068-9C94-47D0-A08A-0078B2C6D380}"/>
                  </a:ext>
                </a:extLst>
              </p:cNvPr>
              <p:cNvGrpSpPr/>
              <p:nvPr/>
            </p:nvGrpSpPr>
            <p:grpSpPr>
              <a:xfrm>
                <a:off x="9463469" y="4415843"/>
                <a:ext cx="543280" cy="259147"/>
                <a:chOff x="1602754" y="2808785"/>
                <a:chExt cx="890297" cy="424674"/>
              </a:xfrm>
            </p:grpSpPr>
            <p:sp>
              <p:nvSpPr>
                <p:cNvPr id="258" name="Rektangel: avrundede hjørner 106">
                  <a:extLst>
                    <a:ext uri="{FF2B5EF4-FFF2-40B4-BE49-F238E27FC236}">
                      <a16:creationId xmlns:a16="http://schemas.microsoft.com/office/drawing/2014/main" id="{F9582F8A-C579-41B5-89D0-5945EAE49B11}"/>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60" name="Rett linje 73">
                  <a:extLst>
                    <a:ext uri="{FF2B5EF4-FFF2-40B4-BE49-F238E27FC236}">
                      <a16:creationId xmlns:a16="http://schemas.microsoft.com/office/drawing/2014/main" id="{0C43C90B-159D-4054-B0ED-35C428B32F16}"/>
                    </a:ext>
                  </a:extLst>
                </p:cNvPr>
                <p:cNvCxnSpPr>
                  <a:cxnSpLocks/>
                </p:cNvCxnSpPr>
                <p:nvPr/>
              </p:nvCxnSpPr>
              <p:spPr>
                <a:xfrm>
                  <a:off x="1740562" y="2914555"/>
                  <a:ext cx="6322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1" name="Rett linje 73">
                  <a:extLst>
                    <a:ext uri="{FF2B5EF4-FFF2-40B4-BE49-F238E27FC236}">
                      <a16:creationId xmlns:a16="http://schemas.microsoft.com/office/drawing/2014/main" id="{217B0F8A-0716-4977-A90D-EADD8F770FE4}"/>
                    </a:ext>
                  </a:extLst>
                </p:cNvPr>
                <p:cNvCxnSpPr>
                  <a:cxnSpLocks/>
                </p:cNvCxnSpPr>
                <p:nvPr/>
              </p:nvCxnSpPr>
              <p:spPr>
                <a:xfrm>
                  <a:off x="1745820" y="3024914"/>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2" name="Rett linje 73">
                  <a:extLst>
                    <a:ext uri="{FF2B5EF4-FFF2-40B4-BE49-F238E27FC236}">
                      <a16:creationId xmlns:a16="http://schemas.microsoft.com/office/drawing/2014/main" id="{8827BA87-E1F4-4C1F-AC8A-D6E23CCB741A}"/>
                    </a:ext>
                  </a:extLst>
                </p:cNvPr>
                <p:cNvCxnSpPr>
                  <a:cxnSpLocks/>
                </p:cNvCxnSpPr>
                <p:nvPr/>
              </p:nvCxnSpPr>
              <p:spPr>
                <a:xfrm>
                  <a:off x="1742644" y="3129948"/>
                  <a:ext cx="63223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42" name="Straight Connector 241">
                <a:extLst>
                  <a:ext uri="{FF2B5EF4-FFF2-40B4-BE49-F238E27FC236}">
                    <a16:creationId xmlns:a16="http://schemas.microsoft.com/office/drawing/2014/main" id="{316DAB2A-6478-48BA-8F1B-B16DEDEB4F3C}"/>
                  </a:ext>
                </a:extLst>
              </p:cNvPr>
              <p:cNvCxnSpPr>
                <a:cxnSpLocks/>
              </p:cNvCxnSpPr>
              <p:nvPr/>
            </p:nvCxnSpPr>
            <p:spPr>
              <a:xfrm>
                <a:off x="10275493" y="4168805"/>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4F6DBCB2-BE07-4540-A157-B851FFFFAACF}"/>
                  </a:ext>
                </a:extLst>
              </p:cNvPr>
              <p:cNvCxnSpPr>
                <a:cxnSpLocks/>
              </p:cNvCxnSpPr>
              <p:nvPr/>
            </p:nvCxnSpPr>
            <p:spPr>
              <a:xfrm flipH="1" flipV="1">
                <a:off x="10272406" y="4855543"/>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4E7C15D6-6695-4FCA-9733-D10A17887B7C}"/>
                  </a:ext>
                </a:extLst>
              </p:cNvPr>
              <p:cNvCxnSpPr>
                <a:cxnSpLocks/>
              </p:cNvCxnSpPr>
              <p:nvPr/>
            </p:nvCxnSpPr>
            <p:spPr>
              <a:xfrm flipH="1" flipV="1">
                <a:off x="10266001" y="4183120"/>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3668576F-550C-4956-AD6A-CC430028C694}"/>
                  </a:ext>
                </a:extLst>
              </p:cNvPr>
              <p:cNvCxnSpPr>
                <a:cxnSpLocks/>
              </p:cNvCxnSpPr>
              <p:nvPr/>
            </p:nvCxnSpPr>
            <p:spPr>
              <a:xfrm flipH="1" flipV="1">
                <a:off x="10127047" y="4512841"/>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52" name="Graphic 251" descr="Users with solid fill">
                <a:extLst>
                  <a:ext uri="{FF2B5EF4-FFF2-40B4-BE49-F238E27FC236}">
                    <a16:creationId xmlns:a16="http://schemas.microsoft.com/office/drawing/2014/main" id="{30760EDB-5F00-45FD-A353-18788D6BA094}"/>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10629677" y="4477149"/>
                <a:ext cx="426808" cy="426809"/>
              </a:xfrm>
              <a:prstGeom prst="rect">
                <a:avLst/>
              </a:prstGeom>
            </p:spPr>
          </p:pic>
          <p:pic>
            <p:nvPicPr>
              <p:cNvPr id="253" name="Graphic 252" descr="Badge 1 with solid fill">
                <a:extLst>
                  <a:ext uri="{FF2B5EF4-FFF2-40B4-BE49-F238E27FC236}">
                    <a16:creationId xmlns:a16="http://schemas.microsoft.com/office/drawing/2014/main" id="{C5E9D2B6-1611-446A-B61C-2A151C8FD0F7}"/>
                  </a:ext>
                </a:extLst>
              </p:cNvPr>
              <p:cNvPicPr>
                <a:picLocks noChangeAspect="1"/>
              </p:cNvPicPr>
              <p:nvPr/>
            </p:nvPicPr>
            <p:blipFill>
              <a:blip r:embed="rId43">
                <a:extLst>
                  <a:ext uri="{96DAC541-7B7A-43D3-8B79-37D633B846F1}">
                    <asvg:svgBlip xmlns:asvg="http://schemas.microsoft.com/office/drawing/2016/SVG/main" r:embed="rId44"/>
                  </a:ext>
                </a:extLst>
              </a:blip>
              <a:stretch>
                <a:fillRect/>
              </a:stretch>
            </p:blipFill>
            <p:spPr>
              <a:xfrm>
                <a:off x="9922483" y="4046924"/>
                <a:ext cx="201840" cy="198934"/>
              </a:xfrm>
              <a:prstGeom prst="rect">
                <a:avLst/>
              </a:prstGeom>
            </p:spPr>
          </p:pic>
          <p:pic>
            <p:nvPicPr>
              <p:cNvPr id="254" name="Graphic 253" descr="Badge with solid fill">
                <a:extLst>
                  <a:ext uri="{FF2B5EF4-FFF2-40B4-BE49-F238E27FC236}">
                    <a16:creationId xmlns:a16="http://schemas.microsoft.com/office/drawing/2014/main" id="{4CCC4837-A519-4F70-AF31-1956361C9F04}"/>
                  </a:ext>
                </a:extLst>
              </p:cNvPr>
              <p:cNvPicPr>
                <a:picLocks noChangeAspect="1"/>
              </p:cNvPicPr>
              <p:nvPr/>
            </p:nvPicPr>
            <p:blipFill>
              <a:blip r:embed="rId45">
                <a:extLst>
                  <a:ext uri="{96DAC541-7B7A-43D3-8B79-37D633B846F1}">
                    <asvg:svgBlip xmlns:asvg="http://schemas.microsoft.com/office/drawing/2016/SVG/main" r:embed="rId46"/>
                  </a:ext>
                </a:extLst>
              </a:blip>
              <a:stretch>
                <a:fillRect/>
              </a:stretch>
            </p:blipFill>
            <p:spPr>
              <a:xfrm>
                <a:off x="11045451" y="3867448"/>
                <a:ext cx="201840" cy="198934"/>
              </a:xfrm>
              <a:prstGeom prst="rect">
                <a:avLst/>
              </a:prstGeom>
            </p:spPr>
          </p:pic>
          <p:pic>
            <p:nvPicPr>
              <p:cNvPr id="255" name="Graphic 254" descr="Badge 3 with solid fill">
                <a:extLst>
                  <a:ext uri="{FF2B5EF4-FFF2-40B4-BE49-F238E27FC236}">
                    <a16:creationId xmlns:a16="http://schemas.microsoft.com/office/drawing/2014/main" id="{B65CDAAA-8B0B-49E7-80B4-D12B18167847}"/>
                  </a:ext>
                </a:extLst>
              </p:cNvPr>
              <p:cNvPicPr>
                <a:picLocks noChangeAspect="1"/>
              </p:cNvPicPr>
              <p:nvPr/>
            </p:nvPicPr>
            <p:blipFill>
              <a:blip r:embed="rId47">
                <a:extLst>
                  <a:ext uri="{96DAC541-7B7A-43D3-8B79-37D633B846F1}">
                    <asvg:svgBlip xmlns:asvg="http://schemas.microsoft.com/office/drawing/2016/SVG/main" r:embed="rId48"/>
                  </a:ext>
                </a:extLst>
              </a:blip>
              <a:stretch>
                <a:fillRect/>
              </a:stretch>
            </p:blipFill>
            <p:spPr>
              <a:xfrm>
                <a:off x="11033053" y="4512841"/>
                <a:ext cx="198213" cy="195359"/>
              </a:xfrm>
              <a:prstGeom prst="rect">
                <a:avLst/>
              </a:prstGeom>
            </p:spPr>
          </p:pic>
        </p:grpSp>
        <p:pic>
          <p:nvPicPr>
            <p:cNvPr id="232" name="Graphic 231" descr="Compass with solid fill">
              <a:extLst>
                <a:ext uri="{FF2B5EF4-FFF2-40B4-BE49-F238E27FC236}">
                  <a16:creationId xmlns:a16="http://schemas.microsoft.com/office/drawing/2014/main" id="{4A74D688-41C0-4EE5-84DF-985575A1F1EF}"/>
                </a:ext>
              </a:extLst>
            </p:cNvPr>
            <p:cNvPicPr>
              <a:picLocks noChangeAspect="1"/>
            </p:cNvPicPr>
            <p:nvPr/>
          </p:nvPicPr>
          <p:blipFill>
            <a:blip r:embed="rId49">
              <a:extLst>
                <a:ext uri="{96DAC541-7B7A-43D3-8B79-37D633B846F1}">
                  <asvg:svgBlip xmlns:asvg="http://schemas.microsoft.com/office/drawing/2016/SVG/main" r:embed="rId50"/>
                </a:ext>
              </a:extLst>
            </a:blip>
            <a:stretch>
              <a:fillRect/>
            </a:stretch>
          </p:blipFill>
          <p:spPr>
            <a:xfrm>
              <a:off x="7818814" y="3167801"/>
              <a:ext cx="317915" cy="317915"/>
            </a:xfrm>
            <a:prstGeom prst="rect">
              <a:avLst/>
            </a:prstGeom>
          </p:spPr>
        </p:pic>
      </p:grpSp>
      <p:grpSp>
        <p:nvGrpSpPr>
          <p:cNvPr id="69" name="Group 68">
            <a:extLst>
              <a:ext uri="{FF2B5EF4-FFF2-40B4-BE49-F238E27FC236}">
                <a16:creationId xmlns:a16="http://schemas.microsoft.com/office/drawing/2014/main" id="{97E5F3F6-5825-4E2A-A07F-56ABA5B77E9E}"/>
              </a:ext>
            </a:extLst>
          </p:cNvPr>
          <p:cNvGrpSpPr/>
          <p:nvPr/>
        </p:nvGrpSpPr>
        <p:grpSpPr>
          <a:xfrm>
            <a:off x="1929564" y="4279101"/>
            <a:ext cx="1911515" cy="1354994"/>
            <a:chOff x="5116493" y="5041852"/>
            <a:chExt cx="2943581" cy="1835740"/>
          </a:xfrm>
        </p:grpSpPr>
        <p:sp>
          <p:nvSpPr>
            <p:cNvPr id="160" name="Rektangel 58">
              <a:extLst>
                <a:ext uri="{FF2B5EF4-FFF2-40B4-BE49-F238E27FC236}">
                  <a16:creationId xmlns:a16="http://schemas.microsoft.com/office/drawing/2014/main" id="{1CFA75C4-7401-4D16-9107-0F1459FE6E38}"/>
                </a:ext>
              </a:extLst>
            </p:cNvPr>
            <p:cNvSpPr/>
            <p:nvPr/>
          </p:nvSpPr>
          <p:spPr>
            <a:xfrm rot="5400000">
              <a:off x="5707693" y="4450652"/>
              <a:ext cx="1761181" cy="2943581"/>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92" name="Rektangel 8">
              <a:extLst>
                <a:ext uri="{FF2B5EF4-FFF2-40B4-BE49-F238E27FC236}">
                  <a16:creationId xmlns:a16="http://schemas.microsoft.com/office/drawing/2014/main" id="{F758CB54-DB78-48F4-83DB-E3463B93C6C3}"/>
                </a:ext>
              </a:extLst>
            </p:cNvPr>
            <p:cNvSpPr/>
            <p:nvPr/>
          </p:nvSpPr>
          <p:spPr>
            <a:xfrm>
              <a:off x="5177940" y="5119889"/>
              <a:ext cx="2819243" cy="27526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FAQ</a:t>
              </a: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3" name="Rektangel: avrundede hjørner 106">
              <a:extLst>
                <a:ext uri="{FF2B5EF4-FFF2-40B4-BE49-F238E27FC236}">
                  <a16:creationId xmlns:a16="http://schemas.microsoft.com/office/drawing/2014/main" id="{8E6DC4E4-22DB-4504-B260-FF42FABEDE8C}"/>
                </a:ext>
              </a:extLst>
            </p:cNvPr>
            <p:cNvSpPr/>
            <p:nvPr/>
          </p:nvSpPr>
          <p:spPr>
            <a:xfrm>
              <a:off x="5230383" y="5475258"/>
              <a:ext cx="2183416" cy="229575"/>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5" name="Graphic 34" descr="Folder Search outline">
              <a:extLst>
                <a:ext uri="{FF2B5EF4-FFF2-40B4-BE49-F238E27FC236}">
                  <a16:creationId xmlns:a16="http://schemas.microsoft.com/office/drawing/2014/main" id="{D1F671AC-9D0B-48FC-91A5-18A30A024EEA}"/>
                </a:ext>
              </a:extLst>
            </p:cNvPr>
            <p:cNvPicPr>
              <a:picLocks noChangeAspect="1"/>
            </p:cNvPicPr>
            <p:nvPr/>
          </p:nvPicPr>
          <p:blipFill>
            <a:blip r:embed="rId51">
              <a:extLst>
                <a:ext uri="{96DAC541-7B7A-43D3-8B79-37D633B846F1}">
                  <asvg:svgBlip xmlns:asvg="http://schemas.microsoft.com/office/drawing/2016/SVG/main" r:embed="rId52"/>
                </a:ext>
              </a:extLst>
            </a:blip>
            <a:stretch>
              <a:fillRect/>
            </a:stretch>
          </p:blipFill>
          <p:spPr>
            <a:xfrm>
              <a:off x="7448755" y="5343886"/>
              <a:ext cx="526402" cy="526402"/>
            </a:xfrm>
            <a:prstGeom prst="rect">
              <a:avLst/>
            </a:prstGeom>
          </p:spPr>
        </p:pic>
        <p:sp>
          <p:nvSpPr>
            <p:cNvPr id="195" name="Rektangel: avrundede hjørner 57">
              <a:extLst>
                <a:ext uri="{FF2B5EF4-FFF2-40B4-BE49-F238E27FC236}">
                  <a16:creationId xmlns:a16="http://schemas.microsoft.com/office/drawing/2014/main" id="{71F4F8AC-2B33-4408-93A9-BE68B25CFCBE}"/>
                </a:ext>
              </a:extLst>
            </p:cNvPr>
            <p:cNvSpPr>
              <a:spLocks noChangeAspect="1"/>
            </p:cNvSpPr>
            <p:nvPr/>
          </p:nvSpPr>
          <p:spPr>
            <a:xfrm>
              <a:off x="5252949" y="5804345"/>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6" name="Rektangel: avrundede hjørner 57">
              <a:extLst>
                <a:ext uri="{FF2B5EF4-FFF2-40B4-BE49-F238E27FC236}">
                  <a16:creationId xmlns:a16="http://schemas.microsoft.com/office/drawing/2014/main" id="{C48B07CE-2AF0-435C-B591-574E2141FAB0}"/>
                </a:ext>
              </a:extLst>
            </p:cNvPr>
            <p:cNvSpPr>
              <a:spLocks noChangeAspect="1"/>
            </p:cNvSpPr>
            <p:nvPr/>
          </p:nvSpPr>
          <p:spPr>
            <a:xfrm>
              <a:off x="6379933" y="5793274"/>
              <a:ext cx="972413" cy="79868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97" name="Rett linje 125">
              <a:extLst>
                <a:ext uri="{FF2B5EF4-FFF2-40B4-BE49-F238E27FC236}">
                  <a16:creationId xmlns:a16="http://schemas.microsoft.com/office/drawing/2014/main" id="{977FEA40-8122-4625-A06A-8DFCF02D0124}"/>
                </a:ext>
              </a:extLst>
            </p:cNvPr>
            <p:cNvCxnSpPr>
              <a:cxnSpLocks/>
            </p:cNvCxnSpPr>
            <p:nvPr/>
          </p:nvCxnSpPr>
          <p:spPr>
            <a:xfrm>
              <a:off x="5375271" y="6043693"/>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8" name="Rett linje 125">
              <a:extLst>
                <a:ext uri="{FF2B5EF4-FFF2-40B4-BE49-F238E27FC236}">
                  <a16:creationId xmlns:a16="http://schemas.microsoft.com/office/drawing/2014/main" id="{168C5D33-5663-42FE-9121-3D0735955253}"/>
                </a:ext>
              </a:extLst>
            </p:cNvPr>
            <p:cNvCxnSpPr>
              <a:cxnSpLocks/>
            </p:cNvCxnSpPr>
            <p:nvPr/>
          </p:nvCxnSpPr>
          <p:spPr>
            <a:xfrm>
              <a:off x="5376829" y="615439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9" name="Rett linje 125">
              <a:extLst>
                <a:ext uri="{FF2B5EF4-FFF2-40B4-BE49-F238E27FC236}">
                  <a16:creationId xmlns:a16="http://schemas.microsoft.com/office/drawing/2014/main" id="{976BEE9F-7098-49E4-9158-6FCFCD2B51E2}"/>
                </a:ext>
              </a:extLst>
            </p:cNvPr>
            <p:cNvCxnSpPr>
              <a:cxnSpLocks/>
            </p:cNvCxnSpPr>
            <p:nvPr/>
          </p:nvCxnSpPr>
          <p:spPr>
            <a:xfrm>
              <a:off x="5384083" y="62741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0" name="Rett linje 125">
              <a:extLst>
                <a:ext uri="{FF2B5EF4-FFF2-40B4-BE49-F238E27FC236}">
                  <a16:creationId xmlns:a16="http://schemas.microsoft.com/office/drawing/2014/main" id="{5220734B-74C3-4C07-BE1A-E2B6CBEC46AD}"/>
                </a:ext>
              </a:extLst>
            </p:cNvPr>
            <p:cNvCxnSpPr>
              <a:cxnSpLocks/>
            </p:cNvCxnSpPr>
            <p:nvPr/>
          </p:nvCxnSpPr>
          <p:spPr>
            <a:xfrm>
              <a:off x="5392859"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1" name="Rett linje 125">
              <a:extLst>
                <a:ext uri="{FF2B5EF4-FFF2-40B4-BE49-F238E27FC236}">
                  <a16:creationId xmlns:a16="http://schemas.microsoft.com/office/drawing/2014/main" id="{6A133E3B-3095-4747-818B-9094CB3194AD}"/>
                </a:ext>
              </a:extLst>
            </p:cNvPr>
            <p:cNvCxnSpPr>
              <a:cxnSpLocks/>
            </p:cNvCxnSpPr>
            <p:nvPr/>
          </p:nvCxnSpPr>
          <p:spPr>
            <a:xfrm>
              <a:off x="6519843" y="6037584"/>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2" name="Rett linje 125">
              <a:extLst>
                <a:ext uri="{FF2B5EF4-FFF2-40B4-BE49-F238E27FC236}">
                  <a16:creationId xmlns:a16="http://schemas.microsoft.com/office/drawing/2014/main" id="{AE18C3E0-3F41-41D3-B397-F6A9926F640D}"/>
                </a:ext>
              </a:extLst>
            </p:cNvPr>
            <p:cNvCxnSpPr>
              <a:cxnSpLocks/>
            </p:cNvCxnSpPr>
            <p:nvPr/>
          </p:nvCxnSpPr>
          <p:spPr>
            <a:xfrm>
              <a:off x="6519843" y="6153247"/>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4" name="Rett linje 125">
              <a:extLst>
                <a:ext uri="{FF2B5EF4-FFF2-40B4-BE49-F238E27FC236}">
                  <a16:creationId xmlns:a16="http://schemas.microsoft.com/office/drawing/2014/main" id="{0F91AA2F-EC91-4B5B-BFEB-7DEDA3115370}"/>
                </a:ext>
              </a:extLst>
            </p:cNvPr>
            <p:cNvCxnSpPr>
              <a:cxnSpLocks/>
            </p:cNvCxnSpPr>
            <p:nvPr/>
          </p:nvCxnSpPr>
          <p:spPr>
            <a:xfrm>
              <a:off x="6519843" y="6276070"/>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5" name="Rett linje 125">
              <a:extLst>
                <a:ext uri="{FF2B5EF4-FFF2-40B4-BE49-F238E27FC236}">
                  <a16:creationId xmlns:a16="http://schemas.microsoft.com/office/drawing/2014/main" id="{5DD8E1FE-3B6E-415A-8904-6394237791F0}"/>
                </a:ext>
              </a:extLst>
            </p:cNvPr>
            <p:cNvCxnSpPr>
              <a:cxnSpLocks/>
            </p:cNvCxnSpPr>
            <p:nvPr/>
          </p:nvCxnSpPr>
          <p:spPr>
            <a:xfrm>
              <a:off x="6527097" y="6389638"/>
              <a:ext cx="69259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06" name="Graphic 205" descr="Miscellaneous with solid fill">
              <a:extLst>
                <a:ext uri="{FF2B5EF4-FFF2-40B4-BE49-F238E27FC236}">
                  <a16:creationId xmlns:a16="http://schemas.microsoft.com/office/drawing/2014/main" id="{45CDC501-E8F8-4EE1-A46F-E5B5408B8285}"/>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7814677" y="5175857"/>
              <a:ext cx="157008" cy="157008"/>
            </a:xfrm>
            <a:prstGeom prst="rect">
              <a:avLst/>
            </a:prstGeom>
          </p:spPr>
        </p:pic>
        <p:sp>
          <p:nvSpPr>
            <p:cNvPr id="207" name="TextBox 206">
              <a:extLst>
                <a:ext uri="{FF2B5EF4-FFF2-40B4-BE49-F238E27FC236}">
                  <a16:creationId xmlns:a16="http://schemas.microsoft.com/office/drawing/2014/main" id="{0A2D6741-6671-4096-9A9A-1266F2E5F3BA}"/>
                </a:ext>
              </a:extLst>
            </p:cNvPr>
            <p:cNvSpPr txBox="1"/>
            <p:nvPr/>
          </p:nvSpPr>
          <p:spPr>
            <a:xfrm>
              <a:off x="5342336" y="5787491"/>
              <a:ext cx="788324" cy="314443"/>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&amp; A</a:t>
              </a:r>
            </a:p>
          </p:txBody>
        </p:sp>
        <p:sp>
          <p:nvSpPr>
            <p:cNvPr id="208" name="TextBox 207">
              <a:extLst>
                <a:ext uri="{FF2B5EF4-FFF2-40B4-BE49-F238E27FC236}">
                  <a16:creationId xmlns:a16="http://schemas.microsoft.com/office/drawing/2014/main" id="{7B4527C9-E4C7-4922-A5DE-F6928BDD6BCD}"/>
                </a:ext>
              </a:extLst>
            </p:cNvPr>
            <p:cNvSpPr txBox="1"/>
            <p:nvPr/>
          </p:nvSpPr>
          <p:spPr>
            <a:xfrm>
              <a:off x="6509927" y="5735672"/>
              <a:ext cx="791379" cy="36281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Q </a:t>
              </a:r>
              <a:r>
                <a:rPr kumimoji="0" lang="nb-NO" sz="900" b="1" i="0" u="none" strike="noStrike" kern="1200" cap="none" spc="0" normalizeH="0" baseline="0" noProof="0" dirty="0">
                  <a:ln>
                    <a:noFill/>
                  </a:ln>
                  <a:solidFill>
                    <a:srgbClr val="005E58"/>
                  </a:solidFill>
                  <a:effectLst/>
                  <a:uLnTx/>
                  <a:uFillTx/>
                  <a:latin typeface="Arial" panose="020B0604020202020204"/>
                  <a:ea typeface="+mn-ea"/>
                  <a:cs typeface="+mn-cs"/>
                </a:rPr>
                <a:t>&amp;</a:t>
              </a:r>
              <a:r>
                <a:rPr kumimoji="0" lang="nb-NO" sz="700" b="1" i="0" u="none" strike="noStrike" kern="1200" cap="none" spc="0" normalizeH="0" baseline="0" noProof="0" dirty="0">
                  <a:ln>
                    <a:noFill/>
                  </a:ln>
                  <a:solidFill>
                    <a:srgbClr val="005E58"/>
                  </a:solidFill>
                  <a:effectLst/>
                  <a:uLnTx/>
                  <a:uFillTx/>
                  <a:latin typeface="Arial" panose="020B0604020202020204"/>
                  <a:ea typeface="+mn-ea"/>
                  <a:cs typeface="+mn-cs"/>
                </a:rPr>
                <a:t> A</a:t>
              </a:r>
            </a:p>
          </p:txBody>
        </p:sp>
        <p:cxnSp>
          <p:nvCxnSpPr>
            <p:cNvPr id="209" name="Rett linje 124">
              <a:extLst>
                <a:ext uri="{FF2B5EF4-FFF2-40B4-BE49-F238E27FC236}">
                  <a16:creationId xmlns:a16="http://schemas.microsoft.com/office/drawing/2014/main" id="{877AFAD8-293A-426B-BEBC-E04310290A00}"/>
                </a:ext>
              </a:extLst>
            </p:cNvPr>
            <p:cNvCxnSpPr>
              <a:cxnSpLocks/>
            </p:cNvCxnSpPr>
            <p:nvPr/>
          </p:nvCxnSpPr>
          <p:spPr>
            <a:xfrm flipV="1">
              <a:off x="6290663" y="5853626"/>
              <a:ext cx="0" cy="710137"/>
            </a:xfrm>
            <a:prstGeom prst="line">
              <a:avLst/>
            </a:prstGeom>
            <a:ln w="19050"/>
          </p:spPr>
          <p:style>
            <a:lnRef idx="1">
              <a:schemeClr val="dk1"/>
            </a:lnRef>
            <a:fillRef idx="0">
              <a:schemeClr val="dk1"/>
            </a:fillRef>
            <a:effectRef idx="0">
              <a:schemeClr val="dk1"/>
            </a:effectRef>
            <a:fontRef idx="minor">
              <a:schemeClr val="tx1"/>
            </a:fontRef>
          </p:style>
        </p:cxnSp>
        <p:pic>
          <p:nvPicPr>
            <p:cNvPr id="49" name="Graphic 48" descr="Rating Star with solid fill">
              <a:extLst>
                <a:ext uri="{FF2B5EF4-FFF2-40B4-BE49-F238E27FC236}">
                  <a16:creationId xmlns:a16="http://schemas.microsoft.com/office/drawing/2014/main" id="{2C640599-D182-4F20-AA0E-FE45481DA166}"/>
                </a:ext>
              </a:extLst>
            </p:cNvPr>
            <p:cNvPicPr>
              <a:picLocks noChangeAspect="1"/>
            </p:cNvPicPr>
            <p:nvPr/>
          </p:nvPicPr>
          <p:blipFill>
            <a:blip r:embed="rId55">
              <a:extLst>
                <a:ext uri="{96DAC541-7B7A-43D3-8B79-37D633B846F1}">
                  <asvg:svgBlip xmlns:asvg="http://schemas.microsoft.com/office/drawing/2016/SVG/main" r:embed="rId56"/>
                </a:ext>
              </a:extLst>
            </a:blip>
            <a:stretch>
              <a:fillRect/>
            </a:stretch>
          </p:blipFill>
          <p:spPr>
            <a:xfrm>
              <a:off x="7432459" y="6328476"/>
              <a:ext cx="549116" cy="549116"/>
            </a:xfrm>
            <a:prstGeom prst="rect">
              <a:avLst/>
            </a:prstGeom>
          </p:spPr>
        </p:pic>
        <p:cxnSp>
          <p:nvCxnSpPr>
            <p:cNvPr id="211" name="Rett linje 162">
              <a:extLst>
                <a:ext uri="{FF2B5EF4-FFF2-40B4-BE49-F238E27FC236}">
                  <a16:creationId xmlns:a16="http://schemas.microsoft.com/office/drawing/2014/main" id="{2C43E0A6-6CEF-4CB8-B553-E62804DD7451}"/>
                </a:ext>
              </a:extLst>
            </p:cNvPr>
            <p:cNvCxnSpPr>
              <a:cxnSpLocks/>
            </p:cNvCxnSpPr>
            <p:nvPr/>
          </p:nvCxnSpPr>
          <p:spPr>
            <a:xfrm>
              <a:off x="7528584" y="5924080"/>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2" name="Rett linje 162">
              <a:extLst>
                <a:ext uri="{FF2B5EF4-FFF2-40B4-BE49-F238E27FC236}">
                  <a16:creationId xmlns:a16="http://schemas.microsoft.com/office/drawing/2014/main" id="{7A082AED-FEBA-4A0D-8E64-0269602490F6}"/>
                </a:ext>
              </a:extLst>
            </p:cNvPr>
            <p:cNvCxnSpPr>
              <a:cxnSpLocks/>
            </p:cNvCxnSpPr>
            <p:nvPr/>
          </p:nvCxnSpPr>
          <p:spPr>
            <a:xfrm>
              <a:off x="7531688" y="6019617"/>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3" name="Rett linje 162">
              <a:extLst>
                <a:ext uri="{FF2B5EF4-FFF2-40B4-BE49-F238E27FC236}">
                  <a16:creationId xmlns:a16="http://schemas.microsoft.com/office/drawing/2014/main" id="{D2F52E5C-E275-446B-AEF0-8F3AB58A14C1}"/>
                </a:ext>
              </a:extLst>
            </p:cNvPr>
            <p:cNvCxnSpPr>
              <a:cxnSpLocks/>
            </p:cNvCxnSpPr>
            <p:nvPr/>
          </p:nvCxnSpPr>
          <p:spPr>
            <a:xfrm>
              <a:off x="7528584" y="6124805"/>
              <a:ext cx="330309"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214" name="Rett linje 162">
              <a:extLst>
                <a:ext uri="{FF2B5EF4-FFF2-40B4-BE49-F238E27FC236}">
                  <a16:creationId xmlns:a16="http://schemas.microsoft.com/office/drawing/2014/main" id="{0737E7F2-4C0E-4ECF-9068-105023FD22E6}"/>
                </a:ext>
              </a:extLst>
            </p:cNvPr>
            <p:cNvCxnSpPr>
              <a:cxnSpLocks/>
            </p:cNvCxnSpPr>
            <p:nvPr/>
          </p:nvCxnSpPr>
          <p:spPr>
            <a:xfrm>
              <a:off x="7531688" y="6245073"/>
              <a:ext cx="330309" cy="0"/>
            </a:xfrm>
            <a:prstGeom prst="line">
              <a:avLst/>
            </a:prstGeom>
            <a:ln w="19050"/>
          </p:spPr>
          <p:style>
            <a:lnRef idx="1">
              <a:schemeClr val="dk1"/>
            </a:lnRef>
            <a:fillRef idx="0">
              <a:schemeClr val="dk1"/>
            </a:fillRef>
            <a:effectRef idx="0">
              <a:schemeClr val="dk1"/>
            </a:effectRef>
            <a:fontRef idx="minor">
              <a:schemeClr val="tx1"/>
            </a:fontRef>
          </p:style>
        </p:cxnSp>
      </p:grpSp>
      <p:pic>
        <p:nvPicPr>
          <p:cNvPr id="272" name="Graphic 271" descr="Arrow: Counter-clockwise curve with solid fill">
            <a:extLst>
              <a:ext uri="{FF2B5EF4-FFF2-40B4-BE49-F238E27FC236}">
                <a16:creationId xmlns:a16="http://schemas.microsoft.com/office/drawing/2014/main" id="{D44A8685-57B0-4D1E-80D0-C2A86A0072E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3665738" flipH="1">
            <a:off x="3882224" y="4464198"/>
            <a:ext cx="461732" cy="432635"/>
          </a:xfrm>
          <a:prstGeom prst="rect">
            <a:avLst/>
          </a:prstGeom>
        </p:spPr>
      </p:pic>
      <p:grpSp>
        <p:nvGrpSpPr>
          <p:cNvPr id="283" name="Group 282">
            <a:extLst>
              <a:ext uri="{FF2B5EF4-FFF2-40B4-BE49-F238E27FC236}">
                <a16:creationId xmlns:a16="http://schemas.microsoft.com/office/drawing/2014/main" id="{71C6F6E2-A384-4F9E-8797-4FB9125B7E69}"/>
              </a:ext>
            </a:extLst>
          </p:cNvPr>
          <p:cNvGrpSpPr>
            <a:grpSpLocks noChangeAspect="1"/>
          </p:cNvGrpSpPr>
          <p:nvPr/>
        </p:nvGrpSpPr>
        <p:grpSpPr>
          <a:xfrm>
            <a:off x="1748379" y="2842024"/>
            <a:ext cx="1252615" cy="1221860"/>
            <a:chOff x="8888090" y="1263482"/>
            <a:chExt cx="2103801" cy="1922830"/>
          </a:xfrm>
        </p:grpSpPr>
        <p:pic>
          <p:nvPicPr>
            <p:cNvPr id="284" name="Graphic 283" descr="Arrow: Clockwise curve with solid fill">
              <a:extLst>
                <a:ext uri="{FF2B5EF4-FFF2-40B4-BE49-F238E27FC236}">
                  <a16:creationId xmlns:a16="http://schemas.microsoft.com/office/drawing/2014/main" id="{A1D5F7FE-4C47-4D3C-916F-D7544498BFE1}"/>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rot="19438450" flipH="1" flipV="1">
              <a:off x="9323342" y="1802841"/>
              <a:ext cx="620627" cy="620628"/>
            </a:xfrm>
            <a:prstGeom prst="rect">
              <a:avLst/>
            </a:prstGeom>
          </p:spPr>
        </p:pic>
        <p:sp>
          <p:nvSpPr>
            <p:cNvPr id="285" name="Rektangel 58">
              <a:extLst>
                <a:ext uri="{FF2B5EF4-FFF2-40B4-BE49-F238E27FC236}">
                  <a16:creationId xmlns:a16="http://schemas.microsoft.com/office/drawing/2014/main" id="{8F39110C-9BB8-44CF-8652-667515A63950}"/>
                </a:ext>
              </a:extLst>
            </p:cNvPr>
            <p:cNvSpPr/>
            <p:nvPr/>
          </p:nvSpPr>
          <p:spPr>
            <a:xfrm>
              <a:off x="8888090" y="1263482"/>
              <a:ext cx="2103801" cy="1905568"/>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286" name="Rektangel 54">
              <a:extLst>
                <a:ext uri="{FF2B5EF4-FFF2-40B4-BE49-F238E27FC236}">
                  <a16:creationId xmlns:a16="http://schemas.microsoft.com/office/drawing/2014/main" id="{32B6EFBE-0B17-4B44-8A18-53C9D09C15E4}"/>
                </a:ext>
              </a:extLst>
            </p:cNvPr>
            <p:cNvSpPr/>
            <p:nvPr/>
          </p:nvSpPr>
          <p:spPr>
            <a:xfrm>
              <a:off x="8945299" y="1356950"/>
              <a:ext cx="1982861" cy="2821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anose="020B0604020202020204"/>
                  <a:ea typeface="+mn-ea"/>
                  <a:cs typeface="+mn-cs"/>
                </a:rPr>
                <a:t>Automasjon</a:t>
              </a:r>
            </a:p>
          </p:txBody>
        </p:sp>
        <p:grpSp>
          <p:nvGrpSpPr>
            <p:cNvPr id="287" name="Group 286">
              <a:extLst>
                <a:ext uri="{FF2B5EF4-FFF2-40B4-BE49-F238E27FC236}">
                  <a16:creationId xmlns:a16="http://schemas.microsoft.com/office/drawing/2014/main" id="{EDE96D8B-D70F-42FF-B285-84D6E0CF71CE}"/>
                </a:ext>
              </a:extLst>
            </p:cNvPr>
            <p:cNvGrpSpPr/>
            <p:nvPr/>
          </p:nvGrpSpPr>
          <p:grpSpPr>
            <a:xfrm>
              <a:off x="9088972" y="2279081"/>
              <a:ext cx="543280" cy="259147"/>
              <a:chOff x="1602754" y="2808785"/>
              <a:chExt cx="890297" cy="424674"/>
            </a:xfrm>
          </p:grpSpPr>
          <p:sp>
            <p:nvSpPr>
              <p:cNvPr id="296" name="Rektangel: avrundede hjørner 106">
                <a:extLst>
                  <a:ext uri="{FF2B5EF4-FFF2-40B4-BE49-F238E27FC236}">
                    <a16:creationId xmlns:a16="http://schemas.microsoft.com/office/drawing/2014/main" id="{3FE7E54A-2026-4FBD-9BAA-E5A50D0EC226}"/>
                  </a:ext>
                </a:extLst>
              </p:cNvPr>
              <p:cNvSpPr/>
              <p:nvPr/>
            </p:nvSpPr>
            <p:spPr>
              <a:xfrm>
                <a:off x="1602754" y="2808785"/>
                <a:ext cx="890297" cy="424674"/>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7" name="Rett linje 73">
                <a:extLst>
                  <a:ext uri="{FF2B5EF4-FFF2-40B4-BE49-F238E27FC236}">
                    <a16:creationId xmlns:a16="http://schemas.microsoft.com/office/drawing/2014/main" id="{FD2C0A95-1FF4-4B9B-82D5-C3AA62306445}"/>
                  </a:ext>
                </a:extLst>
              </p:cNvPr>
              <p:cNvCxnSpPr>
                <a:cxnSpLocks/>
              </p:cNvCxnSpPr>
              <p:nvPr/>
            </p:nvCxnSpPr>
            <p:spPr>
              <a:xfrm>
                <a:off x="1740562" y="2914555"/>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8" name="Rett linje 73">
                <a:extLst>
                  <a:ext uri="{FF2B5EF4-FFF2-40B4-BE49-F238E27FC236}">
                    <a16:creationId xmlns:a16="http://schemas.microsoft.com/office/drawing/2014/main" id="{4591C55A-6F7C-45A8-916F-80B110075368}"/>
                  </a:ext>
                </a:extLst>
              </p:cNvPr>
              <p:cNvCxnSpPr>
                <a:cxnSpLocks/>
              </p:cNvCxnSpPr>
              <p:nvPr/>
            </p:nvCxnSpPr>
            <p:spPr>
              <a:xfrm>
                <a:off x="1745820" y="3024914"/>
                <a:ext cx="632233" cy="0"/>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9" name="Rett linje 73">
                <a:extLst>
                  <a:ext uri="{FF2B5EF4-FFF2-40B4-BE49-F238E27FC236}">
                    <a16:creationId xmlns:a16="http://schemas.microsoft.com/office/drawing/2014/main" id="{93157184-D661-440B-BE15-ACAC1B5EF7D8}"/>
                  </a:ext>
                </a:extLst>
              </p:cNvPr>
              <p:cNvCxnSpPr>
                <a:cxnSpLocks/>
              </p:cNvCxnSpPr>
              <p:nvPr/>
            </p:nvCxnSpPr>
            <p:spPr>
              <a:xfrm>
                <a:off x="1742644" y="3129948"/>
                <a:ext cx="632233" cy="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288" name="Straight Connector 287">
              <a:extLst>
                <a:ext uri="{FF2B5EF4-FFF2-40B4-BE49-F238E27FC236}">
                  <a16:creationId xmlns:a16="http://schemas.microsoft.com/office/drawing/2014/main" id="{9D6FDB81-FAC4-4630-A48C-97276338F4AF}"/>
                </a:ext>
              </a:extLst>
            </p:cNvPr>
            <p:cNvCxnSpPr>
              <a:cxnSpLocks/>
            </p:cNvCxnSpPr>
            <p:nvPr/>
          </p:nvCxnSpPr>
          <p:spPr>
            <a:xfrm>
              <a:off x="9900996" y="2032043"/>
              <a:ext cx="0" cy="700026"/>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2258F50F-59E7-4539-A69B-C8A2201761B2}"/>
                </a:ext>
              </a:extLst>
            </p:cNvPr>
            <p:cNvCxnSpPr>
              <a:cxnSpLocks/>
            </p:cNvCxnSpPr>
            <p:nvPr/>
          </p:nvCxnSpPr>
          <p:spPr>
            <a:xfrm flipH="1" flipV="1">
              <a:off x="9897909" y="2718781"/>
              <a:ext cx="164061" cy="3104"/>
            </a:xfrm>
            <a:prstGeom prst="line">
              <a:avLst/>
            </a:prstGeom>
            <a:ln w="381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4C4B272C-E347-4920-B6D9-C635C5B4A4E6}"/>
                </a:ext>
              </a:extLst>
            </p:cNvPr>
            <p:cNvCxnSpPr>
              <a:cxnSpLocks/>
            </p:cNvCxnSpPr>
            <p:nvPr/>
          </p:nvCxnSpPr>
          <p:spPr>
            <a:xfrm flipH="1" flipV="1">
              <a:off x="9891504" y="2046358"/>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a:extLst>
                <a:ext uri="{FF2B5EF4-FFF2-40B4-BE49-F238E27FC236}">
                  <a16:creationId xmlns:a16="http://schemas.microsoft.com/office/drawing/2014/main" id="{3490BCCE-8319-418F-AD4B-6AC3E4C86AD9}"/>
                </a:ext>
              </a:extLst>
            </p:cNvPr>
            <p:cNvCxnSpPr>
              <a:cxnSpLocks/>
            </p:cNvCxnSpPr>
            <p:nvPr/>
          </p:nvCxnSpPr>
          <p:spPr>
            <a:xfrm flipH="1" flipV="1">
              <a:off x="9752550" y="2376079"/>
              <a:ext cx="164061" cy="3104"/>
            </a:xfrm>
            <a:prstGeom prst="line">
              <a:avLst/>
            </a:prstGeom>
            <a:ln w="38100">
              <a:prstDash val="solid"/>
            </a:ln>
          </p:spPr>
          <p:style>
            <a:lnRef idx="1">
              <a:schemeClr val="accent1"/>
            </a:lnRef>
            <a:fillRef idx="0">
              <a:schemeClr val="accent1"/>
            </a:fillRef>
            <a:effectRef idx="0">
              <a:schemeClr val="accent1"/>
            </a:effectRef>
            <a:fontRef idx="minor">
              <a:schemeClr val="tx1"/>
            </a:fontRef>
          </p:style>
        </p:cxnSp>
        <p:pic>
          <p:nvPicPr>
            <p:cNvPr id="292" name="Graphic 291" descr="Gears with solid fill">
              <a:extLst>
                <a:ext uri="{FF2B5EF4-FFF2-40B4-BE49-F238E27FC236}">
                  <a16:creationId xmlns:a16="http://schemas.microsoft.com/office/drawing/2014/main" id="{A712D1A1-ABBE-4B18-8286-8418349F4C4C}"/>
                </a:ext>
              </a:extLst>
            </p:cNvPr>
            <p:cNvPicPr>
              <a:picLocks noChangeAspect="1"/>
            </p:cNvPicPr>
            <p:nvPr/>
          </p:nvPicPr>
          <p:blipFill>
            <a:blip r:embed="rId57">
              <a:extLst>
                <a:ext uri="{96DAC541-7B7A-43D3-8B79-37D633B846F1}">
                  <asvg:svgBlip xmlns:asvg="http://schemas.microsoft.com/office/drawing/2016/SVG/main" r:embed="rId58"/>
                </a:ext>
              </a:extLst>
            </a:blip>
            <a:stretch>
              <a:fillRect/>
            </a:stretch>
          </p:blipFill>
          <p:spPr>
            <a:xfrm>
              <a:off x="10132836" y="1713312"/>
              <a:ext cx="577596" cy="577596"/>
            </a:xfrm>
            <a:prstGeom prst="rect">
              <a:avLst/>
            </a:prstGeom>
          </p:spPr>
        </p:pic>
        <p:pic>
          <p:nvPicPr>
            <p:cNvPr id="293" name="Graphic 292" descr="Single gear with solid fill">
              <a:extLst>
                <a:ext uri="{FF2B5EF4-FFF2-40B4-BE49-F238E27FC236}">
                  <a16:creationId xmlns:a16="http://schemas.microsoft.com/office/drawing/2014/main" id="{70A97317-0066-4944-9AA3-0E8BB691DFF6}"/>
                </a:ext>
              </a:extLst>
            </p:cNvPr>
            <p:cNvPicPr>
              <a:picLocks noChangeAspect="1"/>
            </p:cNvPicPr>
            <p:nvPr/>
          </p:nvPicPr>
          <p:blipFill>
            <a:blip r:embed="rId59">
              <a:extLst>
                <a:ext uri="{96DAC541-7B7A-43D3-8B79-37D633B846F1}">
                  <asvg:svgBlip xmlns:asvg="http://schemas.microsoft.com/office/drawing/2016/SVG/main" r:embed="rId60"/>
                </a:ext>
              </a:extLst>
            </a:blip>
            <a:stretch>
              <a:fillRect/>
            </a:stretch>
          </p:blipFill>
          <p:spPr>
            <a:xfrm>
              <a:off x="9087560" y="1736835"/>
              <a:ext cx="559354" cy="559354"/>
            </a:xfrm>
            <a:prstGeom prst="rect">
              <a:avLst/>
            </a:prstGeom>
          </p:spPr>
        </p:pic>
        <p:pic>
          <p:nvPicPr>
            <p:cNvPr id="294" name="Graphic 293" descr="Morse Code with solid fill">
              <a:extLst>
                <a:ext uri="{FF2B5EF4-FFF2-40B4-BE49-F238E27FC236}">
                  <a16:creationId xmlns:a16="http://schemas.microsoft.com/office/drawing/2014/main" id="{6023F8DB-DAAB-458A-830E-FC481048B263}"/>
                </a:ext>
              </a:extLst>
            </p:cNvPr>
            <p:cNvPicPr>
              <a:picLocks noChangeAspect="1"/>
            </p:cNvPicPr>
            <p:nvPr/>
          </p:nvPicPr>
          <p:blipFill>
            <a:blip r:embed="rId61">
              <a:extLst>
                <a:ext uri="{96DAC541-7B7A-43D3-8B79-37D633B846F1}">
                  <asvg:svgBlip xmlns:asvg="http://schemas.microsoft.com/office/drawing/2016/SVG/main" r:embed="rId62"/>
                </a:ext>
              </a:extLst>
            </a:blip>
            <a:stretch>
              <a:fillRect/>
            </a:stretch>
          </p:blipFill>
          <p:spPr>
            <a:xfrm>
              <a:off x="10086659" y="2339698"/>
              <a:ext cx="846614" cy="846614"/>
            </a:xfrm>
            <a:prstGeom prst="rect">
              <a:avLst/>
            </a:prstGeom>
          </p:spPr>
        </p:pic>
        <p:pic>
          <p:nvPicPr>
            <p:cNvPr id="295" name="Graphic 294" descr="Miscellaneous with solid fill">
              <a:extLst>
                <a:ext uri="{FF2B5EF4-FFF2-40B4-BE49-F238E27FC236}">
                  <a16:creationId xmlns:a16="http://schemas.microsoft.com/office/drawing/2014/main" id="{581CD949-EC13-429C-8ABC-48A87CF495F0}"/>
                </a:ext>
              </a:extLst>
            </p:cNvPr>
            <p:cNvPicPr>
              <a:picLocks noChangeAspect="1"/>
            </p:cNvPicPr>
            <p:nvPr/>
          </p:nvPicPr>
          <p:blipFill>
            <a:blip r:embed="rId53">
              <a:extLst>
                <a:ext uri="{96DAC541-7B7A-43D3-8B79-37D633B846F1}">
                  <asvg:svgBlip xmlns:asvg="http://schemas.microsoft.com/office/drawing/2016/SVG/main" r:embed="rId54"/>
                </a:ext>
              </a:extLst>
            </a:blip>
            <a:stretch>
              <a:fillRect/>
            </a:stretch>
          </p:blipFill>
          <p:spPr>
            <a:xfrm rot="16200000">
              <a:off x="10724514" y="1433256"/>
              <a:ext cx="157008" cy="157008"/>
            </a:xfrm>
            <a:prstGeom prst="rect">
              <a:avLst/>
            </a:prstGeom>
          </p:spPr>
        </p:pic>
      </p:grpSp>
      <p:sp>
        <p:nvSpPr>
          <p:cNvPr id="173" name="TekstSylinder 159">
            <a:extLst>
              <a:ext uri="{FF2B5EF4-FFF2-40B4-BE49-F238E27FC236}">
                <a16:creationId xmlns:a16="http://schemas.microsoft.com/office/drawing/2014/main" id="{88F5361F-400C-4A5C-88B6-5C6085A75176}"/>
              </a:ext>
            </a:extLst>
          </p:cNvPr>
          <p:cNvSpPr txBox="1"/>
          <p:nvPr/>
        </p:nvSpPr>
        <p:spPr>
          <a:xfrm>
            <a:off x="1888560" y="5547227"/>
            <a:ext cx="1773168" cy="303510"/>
          </a:xfrm>
          <a:prstGeom prst="rect">
            <a:avLst/>
          </a:prstGeom>
          <a:noFill/>
        </p:spPr>
        <p:txBody>
          <a:bodyPr wrap="square" rtlCol="0">
            <a:spAutoFit/>
          </a:bodyPr>
          <a:lstStyle/>
          <a:p>
            <a:pPr lvl="0" algn="ctr">
              <a:defRPr/>
            </a:pPr>
            <a:r>
              <a:rPr lang="nb-NO" sz="1100" dirty="0">
                <a:solidFill>
                  <a:srgbClr val="2B2929"/>
                </a:solidFill>
              </a:rPr>
              <a:t>FAQ / Knowledge base</a:t>
            </a:r>
            <a:endParaRPr lang="en-US" sz="1100" dirty="0">
              <a:solidFill>
                <a:srgbClr val="2B2929"/>
              </a:solidFill>
            </a:endParaRPr>
          </a:p>
        </p:txBody>
      </p:sp>
      <p:pic>
        <p:nvPicPr>
          <p:cNvPr id="174" name="Graphic 173" descr="Arrow: Straight with solid fill">
            <a:extLst>
              <a:ext uri="{FF2B5EF4-FFF2-40B4-BE49-F238E27FC236}">
                <a16:creationId xmlns:a16="http://schemas.microsoft.com/office/drawing/2014/main" id="{99A99DF5-9403-4FF2-B60B-47CE0825BDD4}"/>
              </a:ext>
            </a:extLst>
          </p:cNvPr>
          <p:cNvPicPr>
            <a:picLocks noChangeAspect="1"/>
          </p:cNvPicPr>
          <p:nvPr/>
        </p:nvPicPr>
        <p:blipFill>
          <a:blip r:embed="rId63">
            <a:extLst>
              <a:ext uri="{96DAC541-7B7A-43D3-8B79-37D633B846F1}">
                <asvg:svgBlip xmlns:asvg="http://schemas.microsoft.com/office/drawing/2016/SVG/main" r:embed="rId64"/>
              </a:ext>
            </a:extLst>
          </a:blip>
          <a:stretch>
            <a:fillRect/>
          </a:stretch>
        </p:blipFill>
        <p:spPr>
          <a:xfrm rot="10800000" flipH="1">
            <a:off x="3116602" y="3218536"/>
            <a:ext cx="486368" cy="519079"/>
          </a:xfrm>
          <a:prstGeom prst="rect">
            <a:avLst/>
          </a:prstGeom>
        </p:spPr>
      </p:pic>
      <p:sp>
        <p:nvSpPr>
          <p:cNvPr id="186" name="TekstSylinder 48">
            <a:extLst>
              <a:ext uri="{FF2B5EF4-FFF2-40B4-BE49-F238E27FC236}">
                <a16:creationId xmlns:a16="http://schemas.microsoft.com/office/drawing/2014/main" id="{65F352C5-2211-40B9-84AF-25AC91A0D40B}"/>
              </a:ext>
            </a:extLst>
          </p:cNvPr>
          <p:cNvSpPr txBox="1"/>
          <p:nvPr/>
        </p:nvSpPr>
        <p:spPr>
          <a:xfrm>
            <a:off x="10466909" y="1212112"/>
            <a:ext cx="2005082"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dirty="0" err="1">
                <a:ln>
                  <a:noFill/>
                </a:ln>
                <a:solidFill>
                  <a:srgbClr val="2B2929"/>
                </a:solidFill>
                <a:effectLst/>
                <a:uLnTx/>
                <a:uFillTx/>
                <a:latin typeface="Arial" panose="020B0604020202020204"/>
                <a:ea typeface="+mn-ea"/>
                <a:cs typeface="+mn-cs"/>
              </a:rPr>
              <a:t>Customized</a:t>
            </a:r>
            <a:r>
              <a:rPr kumimoji="0" lang="nb-NO" sz="1100" b="0" i="0" u="none" strike="noStrike" kern="1200" cap="none" spc="0" normalizeH="0" baseline="0" noProof="0" dirty="0">
                <a:ln>
                  <a:noFill/>
                </a:ln>
                <a:solidFill>
                  <a:srgbClr val="2B2929"/>
                </a:solidFill>
                <a:effectLst/>
                <a:uLnTx/>
                <a:uFillTx/>
                <a:latin typeface="Arial" panose="020B0604020202020204"/>
                <a:ea typeface="+mn-ea"/>
                <a:cs typeface="+mn-cs"/>
              </a:rPr>
              <a:t> Dashboard</a:t>
            </a:r>
            <a:endParaRPr kumimoji="0" lang="en-US" sz="16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187" name="Graphic 156" descr="Back with solid fill">
            <a:extLst>
              <a:ext uri="{FF2B5EF4-FFF2-40B4-BE49-F238E27FC236}">
                <a16:creationId xmlns:a16="http://schemas.microsoft.com/office/drawing/2014/main" id="{FC7231F3-F278-4A59-9A43-BC4F91940089}"/>
              </a:ext>
            </a:extLst>
          </p:cNvPr>
          <p:cNvPicPr>
            <a:picLocks noChangeAspect="1"/>
          </p:cNvPicPr>
          <p:nvPr/>
        </p:nvPicPr>
        <p:blipFill>
          <a:blip r:embed="rId65">
            <a:extLst>
              <a:ext uri="{96DAC541-7B7A-43D3-8B79-37D633B846F1}">
                <asvg:svgBlip xmlns:asvg="http://schemas.microsoft.com/office/drawing/2016/SVG/main" r:embed="rId66"/>
              </a:ext>
            </a:extLst>
          </a:blip>
          <a:stretch>
            <a:fillRect/>
          </a:stretch>
        </p:blipFill>
        <p:spPr>
          <a:xfrm rot="8207742" flipH="1">
            <a:off x="10662704" y="1938904"/>
            <a:ext cx="518016" cy="552854"/>
          </a:xfrm>
          <a:prstGeom prst="rect">
            <a:avLst/>
          </a:prstGeom>
        </p:spPr>
      </p:pic>
      <p:grpSp>
        <p:nvGrpSpPr>
          <p:cNvPr id="188" name="Gruppe 187">
            <a:extLst>
              <a:ext uri="{FF2B5EF4-FFF2-40B4-BE49-F238E27FC236}">
                <a16:creationId xmlns:a16="http://schemas.microsoft.com/office/drawing/2014/main" id="{9EDE71EA-5411-4C0E-B078-B818DB542C4A}"/>
              </a:ext>
            </a:extLst>
          </p:cNvPr>
          <p:cNvGrpSpPr/>
          <p:nvPr/>
        </p:nvGrpSpPr>
        <p:grpSpPr>
          <a:xfrm>
            <a:off x="11106714" y="1493707"/>
            <a:ext cx="564397" cy="586351"/>
            <a:chOff x="3143376" y="2148265"/>
            <a:chExt cx="581243" cy="565801"/>
          </a:xfrm>
        </p:grpSpPr>
        <p:sp>
          <p:nvSpPr>
            <p:cNvPr id="189" name="Ellipse 51">
              <a:extLst>
                <a:ext uri="{FF2B5EF4-FFF2-40B4-BE49-F238E27FC236}">
                  <a16:creationId xmlns:a16="http://schemas.microsoft.com/office/drawing/2014/main" id="{FFA63994-7C40-4774-B6A4-AC87CA8CFFE7}"/>
                </a:ext>
              </a:extLst>
            </p:cNvPr>
            <p:cNvSpPr/>
            <p:nvPr/>
          </p:nvSpPr>
          <p:spPr>
            <a:xfrm>
              <a:off x="3143376" y="2148265"/>
              <a:ext cx="581243" cy="565801"/>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90" name="Grafikk 189" descr="Puslespillbiter med heldekkende fyll">
              <a:extLst>
                <a:ext uri="{FF2B5EF4-FFF2-40B4-BE49-F238E27FC236}">
                  <a16:creationId xmlns:a16="http://schemas.microsoft.com/office/drawing/2014/main" id="{9F5CE2DA-28C1-4EA0-88CD-2AE930F058D0}"/>
                </a:ext>
              </a:extLst>
            </p:cNvPr>
            <p:cNvPicPr>
              <a:picLocks noChangeAspect="1"/>
            </p:cNvPicPr>
            <p:nvPr/>
          </p:nvPicPr>
          <p:blipFill>
            <a:blip r:embed="rId67">
              <a:extLst>
                <a:ext uri="{96DAC541-7B7A-43D3-8B79-37D633B846F1}">
                  <asvg:svgBlip xmlns:asvg="http://schemas.microsoft.com/office/drawing/2016/SVG/main" r:embed="rId68"/>
                </a:ext>
              </a:extLst>
            </a:blip>
            <a:stretch>
              <a:fillRect/>
            </a:stretch>
          </p:blipFill>
          <p:spPr>
            <a:xfrm>
              <a:off x="3226441" y="2179542"/>
              <a:ext cx="472809" cy="472809"/>
            </a:xfrm>
            <a:prstGeom prst="rect">
              <a:avLst/>
            </a:prstGeom>
          </p:spPr>
        </p:pic>
      </p:grpSp>
      <p:pic>
        <p:nvPicPr>
          <p:cNvPr id="191" name="Graphic 214" descr="Arrow: Counter-clockwise curve with solid fill">
            <a:extLst>
              <a:ext uri="{FF2B5EF4-FFF2-40B4-BE49-F238E27FC236}">
                <a16:creationId xmlns:a16="http://schemas.microsoft.com/office/drawing/2014/main" id="{4DE12099-4A44-42A3-9C96-B825E498BBC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3366073" y="5642904"/>
            <a:ext cx="461732" cy="432635"/>
          </a:xfrm>
          <a:prstGeom prst="rect">
            <a:avLst/>
          </a:prstGeom>
        </p:spPr>
      </p:pic>
      <p:sp>
        <p:nvSpPr>
          <p:cNvPr id="216" name="TekstSylinder 159">
            <a:extLst>
              <a:ext uri="{FF2B5EF4-FFF2-40B4-BE49-F238E27FC236}">
                <a16:creationId xmlns:a16="http://schemas.microsoft.com/office/drawing/2014/main" id="{BB584C32-726E-47D6-A7D6-1D6E9150E69E}"/>
              </a:ext>
            </a:extLst>
          </p:cNvPr>
          <p:cNvSpPr txBox="1"/>
          <p:nvPr/>
        </p:nvSpPr>
        <p:spPr>
          <a:xfrm>
            <a:off x="3353617" y="6307273"/>
            <a:ext cx="180754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External links / autoreply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218" name="Graphic 214" descr="Arrow: Counter-clockwise curve with solid fill">
            <a:extLst>
              <a:ext uri="{FF2B5EF4-FFF2-40B4-BE49-F238E27FC236}">
                <a16:creationId xmlns:a16="http://schemas.microsoft.com/office/drawing/2014/main" id="{0AF1F01F-EF2B-4D61-94DE-580ADA049EB0}"/>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7934262">
            <a:off x="6111113" y="5625143"/>
            <a:ext cx="461732" cy="432635"/>
          </a:xfrm>
          <a:prstGeom prst="rect">
            <a:avLst/>
          </a:prstGeom>
        </p:spPr>
      </p:pic>
      <p:sp>
        <p:nvSpPr>
          <p:cNvPr id="240" name="TekstSylinder 159">
            <a:extLst>
              <a:ext uri="{FF2B5EF4-FFF2-40B4-BE49-F238E27FC236}">
                <a16:creationId xmlns:a16="http://schemas.microsoft.com/office/drawing/2014/main" id="{1DD949C0-C1E0-4B95-87AD-97BBF5FDFB05}"/>
              </a:ext>
            </a:extLst>
          </p:cNvPr>
          <p:cNvSpPr txBox="1"/>
          <p:nvPr/>
        </p:nvSpPr>
        <p:spPr>
          <a:xfrm>
            <a:off x="5983504" y="6206564"/>
            <a:ext cx="2032686" cy="4998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Automatic and rule-based escalation</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grpSp>
        <p:nvGrpSpPr>
          <p:cNvPr id="61" name="Gruppe 60">
            <a:extLst>
              <a:ext uri="{FF2B5EF4-FFF2-40B4-BE49-F238E27FC236}">
                <a16:creationId xmlns:a16="http://schemas.microsoft.com/office/drawing/2014/main" id="{1ACB7CD7-970C-4FFA-8319-B633792CC840}"/>
              </a:ext>
            </a:extLst>
          </p:cNvPr>
          <p:cNvGrpSpPr/>
          <p:nvPr/>
        </p:nvGrpSpPr>
        <p:grpSpPr>
          <a:xfrm>
            <a:off x="6647544" y="5627877"/>
            <a:ext cx="564397" cy="586351"/>
            <a:chOff x="6300850" y="5595601"/>
            <a:chExt cx="519199" cy="505405"/>
          </a:xfrm>
        </p:grpSpPr>
        <p:sp>
          <p:nvSpPr>
            <p:cNvPr id="219" name="Ellipse 51">
              <a:extLst>
                <a:ext uri="{FF2B5EF4-FFF2-40B4-BE49-F238E27FC236}">
                  <a16:creationId xmlns:a16="http://schemas.microsoft.com/office/drawing/2014/main" id="{5603B330-BC05-4B38-829D-2035B89B1947}"/>
                </a:ext>
              </a:extLst>
            </p:cNvPr>
            <p:cNvSpPr/>
            <p:nvPr/>
          </p:nvSpPr>
          <p:spPr>
            <a:xfrm>
              <a:off x="6300850" y="5595601"/>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0" name="Grafikk 49" descr="Beslutningsdiagram med heldekkende fyll">
              <a:extLst>
                <a:ext uri="{FF2B5EF4-FFF2-40B4-BE49-F238E27FC236}">
                  <a16:creationId xmlns:a16="http://schemas.microsoft.com/office/drawing/2014/main" id="{E3D8E1F0-77ED-4E7C-9347-5A8C43DE7CA3}"/>
                </a:ext>
              </a:extLst>
            </p:cNvPr>
            <p:cNvPicPr>
              <a:picLocks noChangeAspect="1"/>
            </p:cNvPicPr>
            <p:nvPr/>
          </p:nvPicPr>
          <p:blipFill>
            <a:blip r:embed="rId69">
              <a:extLst>
                <a:ext uri="{96DAC541-7B7A-43D3-8B79-37D633B846F1}">
                  <asvg:svgBlip xmlns:asvg="http://schemas.microsoft.com/office/drawing/2016/SVG/main" r:embed="rId70"/>
                </a:ext>
              </a:extLst>
            </a:blip>
            <a:stretch>
              <a:fillRect/>
            </a:stretch>
          </p:blipFill>
          <p:spPr>
            <a:xfrm>
              <a:off x="6375399" y="5643522"/>
              <a:ext cx="375211" cy="375211"/>
            </a:xfrm>
            <a:prstGeom prst="rect">
              <a:avLst/>
            </a:prstGeom>
          </p:spPr>
        </p:pic>
      </p:grpSp>
      <p:grpSp>
        <p:nvGrpSpPr>
          <p:cNvPr id="62" name="Gruppe 61">
            <a:extLst>
              <a:ext uri="{FF2B5EF4-FFF2-40B4-BE49-F238E27FC236}">
                <a16:creationId xmlns:a16="http://schemas.microsoft.com/office/drawing/2014/main" id="{4E8746E2-EED4-4D51-A6A1-1C3D9C75B174}"/>
              </a:ext>
            </a:extLst>
          </p:cNvPr>
          <p:cNvGrpSpPr/>
          <p:nvPr/>
        </p:nvGrpSpPr>
        <p:grpSpPr>
          <a:xfrm>
            <a:off x="3902504" y="5645637"/>
            <a:ext cx="564397" cy="586351"/>
            <a:chOff x="3775638" y="5610910"/>
            <a:chExt cx="519199" cy="505405"/>
          </a:xfrm>
        </p:grpSpPr>
        <p:sp>
          <p:nvSpPr>
            <p:cNvPr id="203" name="Ellipse 51">
              <a:extLst>
                <a:ext uri="{FF2B5EF4-FFF2-40B4-BE49-F238E27FC236}">
                  <a16:creationId xmlns:a16="http://schemas.microsoft.com/office/drawing/2014/main" id="{96369B67-50C1-4C3F-A197-EF8CBEACE864}"/>
                </a:ext>
              </a:extLst>
            </p:cNvPr>
            <p:cNvSpPr/>
            <p:nvPr/>
          </p:nvSpPr>
          <p:spPr>
            <a:xfrm>
              <a:off x="3775638" y="5610910"/>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3" name="Grafikk 52" descr="Mappesøk med heldekkende fyll">
              <a:extLst>
                <a:ext uri="{FF2B5EF4-FFF2-40B4-BE49-F238E27FC236}">
                  <a16:creationId xmlns:a16="http://schemas.microsoft.com/office/drawing/2014/main" id="{FFE4E9D4-21A2-43F2-BAD3-F67201093549}"/>
                </a:ext>
              </a:extLst>
            </p:cNvPr>
            <p:cNvPicPr>
              <a:picLocks noChangeAspect="1"/>
            </p:cNvPicPr>
            <p:nvPr/>
          </p:nvPicPr>
          <p:blipFill>
            <a:blip r:embed="rId71">
              <a:extLst>
                <a:ext uri="{96DAC541-7B7A-43D3-8B79-37D633B846F1}">
                  <asvg:svgBlip xmlns:asvg="http://schemas.microsoft.com/office/drawing/2016/SVG/main" r:embed="rId72"/>
                </a:ext>
              </a:extLst>
            </a:blip>
            <a:stretch>
              <a:fillRect/>
            </a:stretch>
          </p:blipFill>
          <p:spPr>
            <a:xfrm>
              <a:off x="3821377" y="5633664"/>
              <a:ext cx="461572" cy="461572"/>
            </a:xfrm>
            <a:prstGeom prst="rect">
              <a:avLst/>
            </a:prstGeom>
          </p:spPr>
        </p:pic>
      </p:grpSp>
      <p:pic>
        <p:nvPicPr>
          <p:cNvPr id="249" name="Graphic 214" descr="Arrow: Counter-clockwise curve with solid fill">
            <a:extLst>
              <a:ext uri="{FF2B5EF4-FFF2-40B4-BE49-F238E27FC236}">
                <a16:creationId xmlns:a16="http://schemas.microsoft.com/office/drawing/2014/main" id="{C37A0041-BC93-44C9-8D6A-48C6E808D5D5}"/>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0141635">
            <a:off x="7599603" y="4108530"/>
            <a:ext cx="432636" cy="461731"/>
          </a:xfrm>
          <a:prstGeom prst="rect">
            <a:avLst/>
          </a:prstGeom>
        </p:spPr>
      </p:pic>
      <p:grpSp>
        <p:nvGrpSpPr>
          <p:cNvPr id="60" name="Gruppe 59">
            <a:extLst>
              <a:ext uri="{FF2B5EF4-FFF2-40B4-BE49-F238E27FC236}">
                <a16:creationId xmlns:a16="http://schemas.microsoft.com/office/drawing/2014/main" id="{2E085FF9-716A-4FE7-ADEC-3B3A64E5B710}"/>
              </a:ext>
            </a:extLst>
          </p:cNvPr>
          <p:cNvGrpSpPr/>
          <p:nvPr/>
        </p:nvGrpSpPr>
        <p:grpSpPr>
          <a:xfrm>
            <a:off x="7950627" y="4405239"/>
            <a:ext cx="564397" cy="586351"/>
            <a:chOff x="7499579" y="4541749"/>
            <a:chExt cx="519199" cy="505405"/>
          </a:xfrm>
        </p:grpSpPr>
        <p:sp>
          <p:nvSpPr>
            <p:cNvPr id="246" name="Ellipse 51">
              <a:extLst>
                <a:ext uri="{FF2B5EF4-FFF2-40B4-BE49-F238E27FC236}">
                  <a16:creationId xmlns:a16="http://schemas.microsoft.com/office/drawing/2014/main" id="{4C98A1F4-6AA4-4CCD-99C9-62C15ABE3817}"/>
                </a:ext>
              </a:extLst>
            </p:cNvPr>
            <p:cNvSpPr/>
            <p:nvPr/>
          </p:nvSpPr>
          <p:spPr>
            <a:xfrm>
              <a:off x="7499579" y="4541749"/>
              <a:ext cx="519199" cy="505405"/>
            </a:xfrm>
            <a:prstGeom prst="ellipse">
              <a:avLst/>
            </a:prstGeom>
            <a:solidFill>
              <a:schemeClr val="bg1"/>
            </a:solidFill>
            <a:ln w="38100">
              <a:solidFill>
                <a:srgbClr val="EF75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6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56" name="Grafikk 55" descr="Alarm ringer med heldekkende fyll">
              <a:extLst>
                <a:ext uri="{FF2B5EF4-FFF2-40B4-BE49-F238E27FC236}">
                  <a16:creationId xmlns:a16="http://schemas.microsoft.com/office/drawing/2014/main" id="{8B7EEB32-8625-4E2B-B556-5704A3BFA7AA}"/>
                </a:ext>
              </a:extLst>
            </p:cNvPr>
            <p:cNvPicPr>
              <a:picLocks noChangeAspect="1"/>
            </p:cNvPicPr>
            <p:nvPr/>
          </p:nvPicPr>
          <p:blipFill>
            <a:blip r:embed="rId73">
              <a:extLst>
                <a:ext uri="{96DAC541-7B7A-43D3-8B79-37D633B846F1}">
                  <asvg:svgBlip xmlns:asvg="http://schemas.microsoft.com/office/drawing/2016/SVG/main" r:embed="rId74"/>
                </a:ext>
              </a:extLst>
            </a:blip>
            <a:stretch>
              <a:fillRect/>
            </a:stretch>
          </p:blipFill>
          <p:spPr>
            <a:xfrm>
              <a:off x="7560736" y="4588275"/>
              <a:ext cx="396606" cy="396606"/>
            </a:xfrm>
            <a:prstGeom prst="rect">
              <a:avLst/>
            </a:prstGeom>
          </p:spPr>
        </p:pic>
      </p:grpSp>
      <p:sp>
        <p:nvSpPr>
          <p:cNvPr id="250" name="TekstSylinder 159">
            <a:extLst>
              <a:ext uri="{FF2B5EF4-FFF2-40B4-BE49-F238E27FC236}">
                <a16:creationId xmlns:a16="http://schemas.microsoft.com/office/drawing/2014/main" id="{EB6A313F-FCCC-4610-8C9F-837309D76AF9}"/>
              </a:ext>
            </a:extLst>
          </p:cNvPr>
          <p:cNvSpPr txBox="1"/>
          <p:nvPr/>
        </p:nvSpPr>
        <p:spPr>
          <a:xfrm>
            <a:off x="7419287" y="4976748"/>
            <a:ext cx="1626773" cy="3035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2B2929"/>
                </a:solidFill>
                <a:effectLst/>
                <a:uLnTx/>
                <a:uFillTx/>
                <a:latin typeface="Arial" panose="020B0604020202020204"/>
                <a:ea typeface="+mn-ea"/>
                <a:cs typeface="+mn-cs"/>
              </a:rPr>
              <a:t>Time-based priority</a:t>
            </a:r>
            <a:endParaRPr kumimoji="0" lang="en-US" sz="14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0398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9"/>
                                        </p:tgtEl>
                                        <p:attrNameLst>
                                          <p:attrName>style.visibility</p:attrName>
                                        </p:attrNameLst>
                                      </p:cBhvr>
                                      <p:to>
                                        <p:strVal val="visible"/>
                                      </p:to>
                                    </p:set>
                                    <p:anim calcmode="lin" valueType="num">
                                      <p:cBhvr additive="base">
                                        <p:cTn id="11" dur="500" fill="hold"/>
                                        <p:tgtEl>
                                          <p:spTgt spid="39"/>
                                        </p:tgtEl>
                                        <p:attrNameLst>
                                          <p:attrName>ppt_x</p:attrName>
                                        </p:attrNameLst>
                                      </p:cBhvr>
                                      <p:tavLst>
                                        <p:tav tm="0">
                                          <p:val>
                                            <p:strVal val="#ppt_x"/>
                                          </p:val>
                                        </p:tav>
                                        <p:tav tm="100000">
                                          <p:val>
                                            <p:strVal val="#ppt_x"/>
                                          </p:val>
                                        </p:tav>
                                      </p:tavLst>
                                    </p:anim>
                                    <p:anim calcmode="lin" valueType="num">
                                      <p:cBhvr additive="base">
                                        <p:cTn id="12" dur="500" fill="hold"/>
                                        <p:tgtEl>
                                          <p:spTgt spid="39"/>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69"/>
                                        </p:tgtEl>
                                        <p:attrNameLst>
                                          <p:attrName>style.visibility</p:attrName>
                                        </p:attrNameLst>
                                      </p:cBhvr>
                                      <p:to>
                                        <p:strVal val="visible"/>
                                      </p:to>
                                    </p:set>
                                    <p:anim calcmode="lin" valueType="num">
                                      <p:cBhvr additive="base">
                                        <p:cTn id="15" dur="500" fill="hold"/>
                                        <p:tgtEl>
                                          <p:spTgt spid="169"/>
                                        </p:tgtEl>
                                        <p:attrNameLst>
                                          <p:attrName>ppt_x</p:attrName>
                                        </p:attrNameLst>
                                      </p:cBhvr>
                                      <p:tavLst>
                                        <p:tav tm="0">
                                          <p:val>
                                            <p:strVal val="#ppt_x"/>
                                          </p:val>
                                        </p:tav>
                                        <p:tav tm="100000">
                                          <p:val>
                                            <p:strVal val="#ppt_x"/>
                                          </p:val>
                                        </p:tav>
                                      </p:tavLst>
                                    </p:anim>
                                    <p:anim calcmode="lin" valueType="num">
                                      <p:cBhvr additive="base">
                                        <p:cTn id="16" dur="500" fill="hold"/>
                                        <p:tgtEl>
                                          <p:spTgt spid="169"/>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62"/>
                                        </p:tgtEl>
                                        <p:attrNameLst>
                                          <p:attrName>style.visibility</p:attrName>
                                        </p:attrNameLst>
                                      </p:cBhvr>
                                      <p:to>
                                        <p:strVal val="visible"/>
                                      </p:to>
                                    </p:set>
                                    <p:anim calcmode="lin" valueType="num">
                                      <p:cBhvr additive="base">
                                        <p:cTn id="19" dur="500" fill="hold"/>
                                        <p:tgtEl>
                                          <p:spTgt spid="162"/>
                                        </p:tgtEl>
                                        <p:attrNameLst>
                                          <p:attrName>ppt_x</p:attrName>
                                        </p:attrNameLst>
                                      </p:cBhvr>
                                      <p:tavLst>
                                        <p:tav tm="0">
                                          <p:val>
                                            <p:strVal val="#ppt_x"/>
                                          </p:val>
                                        </p:tav>
                                        <p:tav tm="100000">
                                          <p:val>
                                            <p:strVal val="#ppt_x"/>
                                          </p:val>
                                        </p:tav>
                                      </p:tavLst>
                                    </p:anim>
                                    <p:anim calcmode="lin" valueType="num">
                                      <p:cBhvr additive="base">
                                        <p:cTn id="20" dur="500" fill="hold"/>
                                        <p:tgtEl>
                                          <p:spTgt spid="16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additive="base">
                                        <p:cTn id="23" dur="500" fill="hold"/>
                                        <p:tgtEl>
                                          <p:spTgt spid="4"/>
                                        </p:tgtEl>
                                        <p:attrNameLst>
                                          <p:attrName>ppt_x</p:attrName>
                                        </p:attrNameLst>
                                      </p:cBhvr>
                                      <p:tavLst>
                                        <p:tav tm="0">
                                          <p:val>
                                            <p:strVal val="#ppt_x"/>
                                          </p:val>
                                        </p:tav>
                                        <p:tav tm="100000">
                                          <p:val>
                                            <p:strVal val="#ppt_x"/>
                                          </p:val>
                                        </p:tav>
                                      </p:tavLst>
                                    </p:anim>
                                    <p:anim calcmode="lin" valueType="num">
                                      <p:cBhvr additive="base">
                                        <p:cTn id="24" dur="500" fill="hold"/>
                                        <p:tgtEl>
                                          <p:spTgt spid="4"/>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44"/>
                                        </p:tgtEl>
                                        <p:attrNameLst>
                                          <p:attrName>style.visibility</p:attrName>
                                        </p:attrNameLst>
                                      </p:cBhvr>
                                      <p:to>
                                        <p:strVal val="visible"/>
                                      </p:to>
                                    </p:set>
                                    <p:anim calcmode="lin" valueType="num">
                                      <p:cBhvr additive="base">
                                        <p:cTn id="33" dur="500" fill="hold"/>
                                        <p:tgtEl>
                                          <p:spTgt spid="144"/>
                                        </p:tgtEl>
                                        <p:attrNameLst>
                                          <p:attrName>ppt_x</p:attrName>
                                        </p:attrNameLst>
                                      </p:cBhvr>
                                      <p:tavLst>
                                        <p:tav tm="0">
                                          <p:val>
                                            <p:strVal val="#ppt_x"/>
                                          </p:val>
                                        </p:tav>
                                        <p:tav tm="100000">
                                          <p:val>
                                            <p:strVal val="#ppt_x"/>
                                          </p:val>
                                        </p:tav>
                                      </p:tavLst>
                                    </p:anim>
                                    <p:anim calcmode="lin" valueType="num">
                                      <p:cBhvr additive="base">
                                        <p:cTn id="34" dur="500" fill="hold"/>
                                        <p:tgtEl>
                                          <p:spTgt spid="144"/>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45"/>
                                        </p:tgtEl>
                                        <p:attrNameLst>
                                          <p:attrName>style.visibility</p:attrName>
                                        </p:attrNameLst>
                                      </p:cBhvr>
                                      <p:to>
                                        <p:strVal val="visible"/>
                                      </p:to>
                                    </p:set>
                                    <p:anim calcmode="lin" valueType="num">
                                      <p:cBhvr additive="base">
                                        <p:cTn id="37" dur="500" fill="hold"/>
                                        <p:tgtEl>
                                          <p:spTgt spid="145"/>
                                        </p:tgtEl>
                                        <p:attrNameLst>
                                          <p:attrName>ppt_x</p:attrName>
                                        </p:attrNameLst>
                                      </p:cBhvr>
                                      <p:tavLst>
                                        <p:tav tm="0">
                                          <p:val>
                                            <p:strVal val="#ppt_x"/>
                                          </p:val>
                                        </p:tav>
                                        <p:tav tm="100000">
                                          <p:val>
                                            <p:strVal val="#ppt_x"/>
                                          </p:val>
                                        </p:tav>
                                      </p:tavLst>
                                    </p:anim>
                                    <p:anim calcmode="lin" valueType="num">
                                      <p:cBhvr additive="base">
                                        <p:cTn id="38" dur="500" fill="hold"/>
                                        <p:tgtEl>
                                          <p:spTgt spid="145"/>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8"/>
                                        </p:tgtEl>
                                        <p:attrNameLst>
                                          <p:attrName>style.visibility</p:attrName>
                                        </p:attrNameLst>
                                      </p:cBhvr>
                                      <p:to>
                                        <p:strVal val="visible"/>
                                      </p:to>
                                    </p:set>
                                    <p:anim calcmode="lin" valueType="num">
                                      <p:cBhvr additive="base">
                                        <p:cTn id="41" dur="500" fill="hold"/>
                                        <p:tgtEl>
                                          <p:spTgt spid="168"/>
                                        </p:tgtEl>
                                        <p:attrNameLst>
                                          <p:attrName>ppt_x</p:attrName>
                                        </p:attrNameLst>
                                      </p:cBhvr>
                                      <p:tavLst>
                                        <p:tav tm="0">
                                          <p:val>
                                            <p:strVal val="#ppt_x"/>
                                          </p:val>
                                        </p:tav>
                                        <p:tav tm="100000">
                                          <p:val>
                                            <p:strVal val="#ppt_x"/>
                                          </p:val>
                                        </p:tav>
                                      </p:tavLst>
                                    </p:anim>
                                    <p:anim calcmode="lin" valueType="num">
                                      <p:cBhvr additive="base">
                                        <p:cTn id="42" dur="500" fill="hold"/>
                                        <p:tgtEl>
                                          <p:spTgt spid="168"/>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28"/>
                                        </p:tgtEl>
                                        <p:attrNameLst>
                                          <p:attrName>style.visibility</p:attrName>
                                        </p:attrNameLst>
                                      </p:cBhvr>
                                      <p:to>
                                        <p:strVal val="visible"/>
                                      </p:to>
                                    </p:set>
                                    <p:anim calcmode="lin" valueType="num">
                                      <p:cBhvr additive="base">
                                        <p:cTn id="47" dur="500" fill="hold"/>
                                        <p:tgtEl>
                                          <p:spTgt spid="228"/>
                                        </p:tgtEl>
                                        <p:attrNameLst>
                                          <p:attrName>ppt_x</p:attrName>
                                        </p:attrNameLst>
                                      </p:cBhvr>
                                      <p:tavLst>
                                        <p:tav tm="0">
                                          <p:val>
                                            <p:strVal val="#ppt_x"/>
                                          </p:val>
                                        </p:tav>
                                        <p:tav tm="100000">
                                          <p:val>
                                            <p:strVal val="#ppt_x"/>
                                          </p:val>
                                        </p:tav>
                                      </p:tavLst>
                                    </p:anim>
                                    <p:anim calcmode="lin" valueType="num">
                                      <p:cBhvr additive="base">
                                        <p:cTn id="48" dur="500" fill="hold"/>
                                        <p:tgtEl>
                                          <p:spTgt spid="228"/>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 calcmode="lin" valueType="num">
                                      <p:cBhvr additive="base">
                                        <p:cTn id="51" dur="500" fill="hold"/>
                                        <p:tgtEl>
                                          <p:spTgt spid="43"/>
                                        </p:tgtEl>
                                        <p:attrNameLst>
                                          <p:attrName>ppt_x</p:attrName>
                                        </p:attrNameLst>
                                      </p:cBhvr>
                                      <p:tavLst>
                                        <p:tav tm="0">
                                          <p:val>
                                            <p:strVal val="#ppt_x"/>
                                          </p:val>
                                        </p:tav>
                                        <p:tav tm="100000">
                                          <p:val>
                                            <p:strVal val="#ppt_x"/>
                                          </p:val>
                                        </p:tav>
                                      </p:tavLst>
                                    </p:anim>
                                    <p:anim calcmode="lin" valueType="num">
                                      <p:cBhvr additive="base">
                                        <p:cTn id="52" dur="500" fill="hold"/>
                                        <p:tgtEl>
                                          <p:spTgt spid="43"/>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300"/>
                                  </p:stCondLst>
                                  <p:childTnLst>
                                    <p:set>
                                      <p:cBhvr>
                                        <p:cTn id="54" dur="1" fill="hold">
                                          <p:stCondLst>
                                            <p:cond delay="0"/>
                                          </p:stCondLst>
                                        </p:cTn>
                                        <p:tgtEl>
                                          <p:spTgt spid="217"/>
                                        </p:tgtEl>
                                        <p:attrNameLst>
                                          <p:attrName>style.visibility</p:attrName>
                                        </p:attrNameLst>
                                      </p:cBhvr>
                                      <p:to>
                                        <p:strVal val="visible"/>
                                      </p:to>
                                    </p:set>
                                    <p:anim calcmode="lin" valueType="num">
                                      <p:cBhvr additive="base">
                                        <p:cTn id="55" dur="500" fill="hold"/>
                                        <p:tgtEl>
                                          <p:spTgt spid="217"/>
                                        </p:tgtEl>
                                        <p:attrNameLst>
                                          <p:attrName>ppt_x</p:attrName>
                                        </p:attrNameLst>
                                      </p:cBhvr>
                                      <p:tavLst>
                                        <p:tav tm="0">
                                          <p:val>
                                            <p:strVal val="#ppt_x"/>
                                          </p:val>
                                        </p:tav>
                                        <p:tav tm="100000">
                                          <p:val>
                                            <p:strVal val="#ppt_x"/>
                                          </p:val>
                                        </p:tav>
                                      </p:tavLst>
                                    </p:anim>
                                    <p:anim calcmode="lin" valueType="num">
                                      <p:cBhvr additive="base">
                                        <p:cTn id="56" dur="500" fill="hold"/>
                                        <p:tgtEl>
                                          <p:spTgt spid="217"/>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300"/>
                                  </p:stCondLst>
                                  <p:childTnLst>
                                    <p:set>
                                      <p:cBhvr>
                                        <p:cTn id="58" dur="1" fill="hold">
                                          <p:stCondLst>
                                            <p:cond delay="0"/>
                                          </p:stCondLst>
                                        </p:cTn>
                                        <p:tgtEl>
                                          <p:spTgt spid="47"/>
                                        </p:tgtEl>
                                        <p:attrNameLst>
                                          <p:attrName>style.visibility</p:attrName>
                                        </p:attrNameLst>
                                      </p:cBhvr>
                                      <p:to>
                                        <p:strVal val="visible"/>
                                      </p:to>
                                    </p:set>
                                    <p:anim calcmode="lin" valueType="num">
                                      <p:cBhvr additive="base">
                                        <p:cTn id="59" dur="500" fill="hold"/>
                                        <p:tgtEl>
                                          <p:spTgt spid="47"/>
                                        </p:tgtEl>
                                        <p:attrNameLst>
                                          <p:attrName>ppt_x</p:attrName>
                                        </p:attrNameLst>
                                      </p:cBhvr>
                                      <p:tavLst>
                                        <p:tav tm="0">
                                          <p:val>
                                            <p:strVal val="#ppt_x"/>
                                          </p:val>
                                        </p:tav>
                                        <p:tav tm="100000">
                                          <p:val>
                                            <p:strVal val="#ppt_x"/>
                                          </p:val>
                                        </p:tav>
                                      </p:tavLst>
                                    </p:anim>
                                    <p:anim calcmode="lin" valueType="num">
                                      <p:cBhvr additive="base">
                                        <p:cTn id="60" dur="500" fill="hold"/>
                                        <p:tgtEl>
                                          <p:spTgt spid="47"/>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900"/>
                                  </p:stCondLst>
                                  <p:childTnLst>
                                    <p:set>
                                      <p:cBhvr>
                                        <p:cTn id="62" dur="1" fill="hold">
                                          <p:stCondLst>
                                            <p:cond delay="0"/>
                                          </p:stCondLst>
                                        </p:cTn>
                                        <p:tgtEl>
                                          <p:spTgt spid="227"/>
                                        </p:tgtEl>
                                        <p:attrNameLst>
                                          <p:attrName>style.visibility</p:attrName>
                                        </p:attrNameLst>
                                      </p:cBhvr>
                                      <p:to>
                                        <p:strVal val="visible"/>
                                      </p:to>
                                    </p:set>
                                    <p:anim calcmode="lin" valueType="num">
                                      <p:cBhvr additive="base">
                                        <p:cTn id="63" dur="500" fill="hold"/>
                                        <p:tgtEl>
                                          <p:spTgt spid="227"/>
                                        </p:tgtEl>
                                        <p:attrNameLst>
                                          <p:attrName>ppt_x</p:attrName>
                                        </p:attrNameLst>
                                      </p:cBhvr>
                                      <p:tavLst>
                                        <p:tav tm="0">
                                          <p:val>
                                            <p:strVal val="#ppt_x"/>
                                          </p:val>
                                        </p:tav>
                                        <p:tav tm="100000">
                                          <p:val>
                                            <p:strVal val="#ppt_x"/>
                                          </p:val>
                                        </p:tav>
                                      </p:tavLst>
                                    </p:anim>
                                    <p:anim calcmode="lin" valueType="num">
                                      <p:cBhvr additive="base">
                                        <p:cTn id="64" dur="500" fill="hold"/>
                                        <p:tgtEl>
                                          <p:spTgt spid="227"/>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900"/>
                                  </p:stCondLst>
                                  <p:childTnLst>
                                    <p:set>
                                      <p:cBhvr>
                                        <p:cTn id="66" dur="1" fill="hold">
                                          <p:stCondLst>
                                            <p:cond delay="0"/>
                                          </p:stCondLst>
                                        </p:cTn>
                                        <p:tgtEl>
                                          <p:spTgt spid="65"/>
                                        </p:tgtEl>
                                        <p:attrNameLst>
                                          <p:attrName>style.visibility</p:attrName>
                                        </p:attrNameLst>
                                      </p:cBhvr>
                                      <p:to>
                                        <p:strVal val="visible"/>
                                      </p:to>
                                    </p:set>
                                    <p:anim calcmode="lin" valueType="num">
                                      <p:cBhvr additive="base">
                                        <p:cTn id="67" dur="500" fill="hold"/>
                                        <p:tgtEl>
                                          <p:spTgt spid="65"/>
                                        </p:tgtEl>
                                        <p:attrNameLst>
                                          <p:attrName>ppt_x</p:attrName>
                                        </p:attrNameLst>
                                      </p:cBhvr>
                                      <p:tavLst>
                                        <p:tav tm="0">
                                          <p:val>
                                            <p:strVal val="#ppt_x"/>
                                          </p:val>
                                        </p:tav>
                                        <p:tav tm="100000">
                                          <p:val>
                                            <p:strVal val="#ppt_x"/>
                                          </p:val>
                                        </p:tav>
                                      </p:tavLst>
                                    </p:anim>
                                    <p:anim calcmode="lin" valueType="num">
                                      <p:cBhvr additive="base">
                                        <p:cTn id="68"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230"/>
                                        </p:tgtEl>
                                        <p:attrNameLst>
                                          <p:attrName>style.visibility</p:attrName>
                                        </p:attrNameLst>
                                      </p:cBhvr>
                                      <p:to>
                                        <p:strVal val="visible"/>
                                      </p:to>
                                    </p:set>
                                    <p:anim calcmode="lin" valueType="num">
                                      <p:cBhvr additive="base">
                                        <p:cTn id="73" dur="500" fill="hold"/>
                                        <p:tgtEl>
                                          <p:spTgt spid="230"/>
                                        </p:tgtEl>
                                        <p:attrNameLst>
                                          <p:attrName>ppt_x</p:attrName>
                                        </p:attrNameLst>
                                      </p:cBhvr>
                                      <p:tavLst>
                                        <p:tav tm="0">
                                          <p:val>
                                            <p:strVal val="#ppt_x"/>
                                          </p:val>
                                        </p:tav>
                                        <p:tav tm="100000">
                                          <p:val>
                                            <p:strVal val="#ppt_x"/>
                                          </p:val>
                                        </p:tav>
                                      </p:tavLst>
                                    </p:anim>
                                    <p:anim calcmode="lin" valueType="num">
                                      <p:cBhvr additive="base">
                                        <p:cTn id="74" dur="500" fill="hold"/>
                                        <p:tgtEl>
                                          <p:spTgt spid="230"/>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15"/>
                                        </p:tgtEl>
                                        <p:attrNameLst>
                                          <p:attrName>style.visibility</p:attrName>
                                        </p:attrNameLst>
                                      </p:cBhvr>
                                      <p:to>
                                        <p:strVal val="visible"/>
                                      </p:to>
                                    </p:set>
                                    <p:anim calcmode="lin" valueType="num">
                                      <p:cBhvr additive="base">
                                        <p:cTn id="77" dur="500" fill="hold"/>
                                        <p:tgtEl>
                                          <p:spTgt spid="215"/>
                                        </p:tgtEl>
                                        <p:attrNameLst>
                                          <p:attrName>ppt_x</p:attrName>
                                        </p:attrNameLst>
                                      </p:cBhvr>
                                      <p:tavLst>
                                        <p:tav tm="0">
                                          <p:val>
                                            <p:strVal val="#ppt_x"/>
                                          </p:val>
                                        </p:tav>
                                        <p:tav tm="100000">
                                          <p:val>
                                            <p:strVal val="#ppt_x"/>
                                          </p:val>
                                        </p:tav>
                                      </p:tavLst>
                                    </p:anim>
                                    <p:anim calcmode="lin" valueType="num">
                                      <p:cBhvr additive="base">
                                        <p:cTn id="78" dur="500" fill="hold"/>
                                        <p:tgtEl>
                                          <p:spTgt spid="215"/>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56"/>
                                        </p:tgtEl>
                                        <p:attrNameLst>
                                          <p:attrName>style.visibility</p:attrName>
                                        </p:attrNameLst>
                                      </p:cBhvr>
                                      <p:to>
                                        <p:strVal val="visible"/>
                                      </p:to>
                                    </p:set>
                                    <p:anim calcmode="lin" valueType="num">
                                      <p:cBhvr additive="base">
                                        <p:cTn id="81" dur="500" fill="hold"/>
                                        <p:tgtEl>
                                          <p:spTgt spid="256"/>
                                        </p:tgtEl>
                                        <p:attrNameLst>
                                          <p:attrName>ppt_x</p:attrName>
                                        </p:attrNameLst>
                                      </p:cBhvr>
                                      <p:tavLst>
                                        <p:tav tm="0">
                                          <p:val>
                                            <p:strVal val="#ppt_x"/>
                                          </p:val>
                                        </p:tav>
                                        <p:tav tm="100000">
                                          <p:val>
                                            <p:strVal val="#ppt_x"/>
                                          </p:val>
                                        </p:tav>
                                      </p:tavLst>
                                    </p:anim>
                                    <p:anim calcmode="lin" valueType="num">
                                      <p:cBhvr additive="base">
                                        <p:cTn id="82" dur="500" fill="hold"/>
                                        <p:tgtEl>
                                          <p:spTgt spid="256"/>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nodeType="clickEffect">
                                  <p:stCondLst>
                                    <p:cond delay="0"/>
                                  </p:stCondLst>
                                  <p:childTnLst>
                                    <p:set>
                                      <p:cBhvr>
                                        <p:cTn id="86" dur="1" fill="hold">
                                          <p:stCondLst>
                                            <p:cond delay="0"/>
                                          </p:stCondLst>
                                        </p:cTn>
                                        <p:tgtEl>
                                          <p:spTgt spid="69"/>
                                        </p:tgtEl>
                                        <p:attrNameLst>
                                          <p:attrName>style.visibility</p:attrName>
                                        </p:attrNameLst>
                                      </p:cBhvr>
                                      <p:to>
                                        <p:strVal val="visible"/>
                                      </p:to>
                                    </p:set>
                                    <p:anim calcmode="lin" valueType="num">
                                      <p:cBhvr additive="base">
                                        <p:cTn id="87" dur="500" fill="hold"/>
                                        <p:tgtEl>
                                          <p:spTgt spid="69"/>
                                        </p:tgtEl>
                                        <p:attrNameLst>
                                          <p:attrName>ppt_x</p:attrName>
                                        </p:attrNameLst>
                                      </p:cBhvr>
                                      <p:tavLst>
                                        <p:tav tm="0">
                                          <p:val>
                                            <p:strVal val="#ppt_x"/>
                                          </p:val>
                                        </p:tav>
                                        <p:tav tm="100000">
                                          <p:val>
                                            <p:strVal val="#ppt_x"/>
                                          </p:val>
                                        </p:tav>
                                      </p:tavLst>
                                    </p:anim>
                                    <p:anim calcmode="lin" valueType="num">
                                      <p:cBhvr additive="base">
                                        <p:cTn id="88" dur="500" fill="hold"/>
                                        <p:tgtEl>
                                          <p:spTgt spid="69"/>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173"/>
                                        </p:tgtEl>
                                        <p:attrNameLst>
                                          <p:attrName>style.visibility</p:attrName>
                                        </p:attrNameLst>
                                      </p:cBhvr>
                                      <p:to>
                                        <p:strVal val="visible"/>
                                      </p:to>
                                    </p:set>
                                    <p:anim calcmode="lin" valueType="num">
                                      <p:cBhvr additive="base">
                                        <p:cTn id="91" dur="500" fill="hold"/>
                                        <p:tgtEl>
                                          <p:spTgt spid="173"/>
                                        </p:tgtEl>
                                        <p:attrNameLst>
                                          <p:attrName>ppt_x</p:attrName>
                                        </p:attrNameLst>
                                      </p:cBhvr>
                                      <p:tavLst>
                                        <p:tav tm="0">
                                          <p:val>
                                            <p:strVal val="#ppt_x"/>
                                          </p:val>
                                        </p:tav>
                                        <p:tav tm="100000">
                                          <p:val>
                                            <p:strVal val="#ppt_x"/>
                                          </p:val>
                                        </p:tav>
                                      </p:tavLst>
                                    </p:anim>
                                    <p:anim calcmode="lin" valueType="num">
                                      <p:cBhvr additive="base">
                                        <p:cTn id="92" dur="500" fill="hold"/>
                                        <p:tgtEl>
                                          <p:spTgt spid="173"/>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272"/>
                                        </p:tgtEl>
                                        <p:attrNameLst>
                                          <p:attrName>style.visibility</p:attrName>
                                        </p:attrNameLst>
                                      </p:cBhvr>
                                      <p:to>
                                        <p:strVal val="visible"/>
                                      </p:to>
                                    </p:set>
                                    <p:anim calcmode="lin" valueType="num">
                                      <p:cBhvr additive="base">
                                        <p:cTn id="95" dur="500" fill="hold"/>
                                        <p:tgtEl>
                                          <p:spTgt spid="272"/>
                                        </p:tgtEl>
                                        <p:attrNameLst>
                                          <p:attrName>ppt_x</p:attrName>
                                        </p:attrNameLst>
                                      </p:cBhvr>
                                      <p:tavLst>
                                        <p:tav tm="0">
                                          <p:val>
                                            <p:strVal val="#ppt_x"/>
                                          </p:val>
                                        </p:tav>
                                        <p:tav tm="100000">
                                          <p:val>
                                            <p:strVal val="#ppt_x"/>
                                          </p:val>
                                        </p:tav>
                                      </p:tavLst>
                                    </p:anim>
                                    <p:anim calcmode="lin" valueType="num">
                                      <p:cBhvr additive="base">
                                        <p:cTn id="96" dur="500" fill="hold"/>
                                        <p:tgtEl>
                                          <p:spTgt spid="272"/>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nodeType="clickEffect">
                                  <p:stCondLst>
                                    <p:cond delay="0"/>
                                  </p:stCondLst>
                                  <p:childTnLst>
                                    <p:set>
                                      <p:cBhvr>
                                        <p:cTn id="100" dur="1" fill="hold">
                                          <p:stCondLst>
                                            <p:cond delay="0"/>
                                          </p:stCondLst>
                                        </p:cTn>
                                        <p:tgtEl>
                                          <p:spTgt spid="174"/>
                                        </p:tgtEl>
                                        <p:attrNameLst>
                                          <p:attrName>style.visibility</p:attrName>
                                        </p:attrNameLst>
                                      </p:cBhvr>
                                      <p:to>
                                        <p:strVal val="visible"/>
                                      </p:to>
                                    </p:set>
                                    <p:anim calcmode="lin" valueType="num">
                                      <p:cBhvr additive="base">
                                        <p:cTn id="101" dur="500" fill="hold"/>
                                        <p:tgtEl>
                                          <p:spTgt spid="174"/>
                                        </p:tgtEl>
                                        <p:attrNameLst>
                                          <p:attrName>ppt_x</p:attrName>
                                        </p:attrNameLst>
                                      </p:cBhvr>
                                      <p:tavLst>
                                        <p:tav tm="0">
                                          <p:val>
                                            <p:strVal val="#ppt_x"/>
                                          </p:val>
                                        </p:tav>
                                        <p:tav tm="100000">
                                          <p:val>
                                            <p:strVal val="#ppt_x"/>
                                          </p:val>
                                        </p:tav>
                                      </p:tavLst>
                                    </p:anim>
                                    <p:anim calcmode="lin" valueType="num">
                                      <p:cBhvr additive="base">
                                        <p:cTn id="102" dur="500" fill="hold"/>
                                        <p:tgtEl>
                                          <p:spTgt spid="174"/>
                                        </p:tgtEl>
                                        <p:attrNameLst>
                                          <p:attrName>ppt_y</p:attrName>
                                        </p:attrNameLst>
                                      </p:cBhvr>
                                      <p:tavLst>
                                        <p:tav tm="0">
                                          <p:val>
                                            <p:strVal val="1+#ppt_h/2"/>
                                          </p:val>
                                        </p:tav>
                                        <p:tav tm="100000">
                                          <p:val>
                                            <p:strVal val="#ppt_y"/>
                                          </p:val>
                                        </p:tav>
                                      </p:tavLst>
                                    </p:anim>
                                  </p:childTnLst>
                                </p:cTn>
                              </p:par>
                              <p:par>
                                <p:cTn id="103" presetID="2" presetClass="entr" presetSubtype="4" fill="hold" grpId="0" nodeType="withEffect">
                                  <p:stCondLst>
                                    <p:cond delay="0"/>
                                  </p:stCondLst>
                                  <p:childTnLst>
                                    <p:set>
                                      <p:cBhvr>
                                        <p:cTn id="104" dur="1" fill="hold">
                                          <p:stCondLst>
                                            <p:cond delay="0"/>
                                          </p:stCondLst>
                                        </p:cTn>
                                        <p:tgtEl>
                                          <p:spTgt spid="263"/>
                                        </p:tgtEl>
                                        <p:attrNameLst>
                                          <p:attrName>style.visibility</p:attrName>
                                        </p:attrNameLst>
                                      </p:cBhvr>
                                      <p:to>
                                        <p:strVal val="visible"/>
                                      </p:to>
                                    </p:set>
                                    <p:anim calcmode="lin" valueType="num">
                                      <p:cBhvr additive="base">
                                        <p:cTn id="105" dur="500" fill="hold"/>
                                        <p:tgtEl>
                                          <p:spTgt spid="263"/>
                                        </p:tgtEl>
                                        <p:attrNameLst>
                                          <p:attrName>ppt_x</p:attrName>
                                        </p:attrNameLst>
                                      </p:cBhvr>
                                      <p:tavLst>
                                        <p:tav tm="0">
                                          <p:val>
                                            <p:strVal val="#ppt_x"/>
                                          </p:val>
                                        </p:tav>
                                        <p:tav tm="100000">
                                          <p:val>
                                            <p:strVal val="#ppt_x"/>
                                          </p:val>
                                        </p:tav>
                                      </p:tavLst>
                                    </p:anim>
                                    <p:anim calcmode="lin" valueType="num">
                                      <p:cBhvr additive="base">
                                        <p:cTn id="106" dur="500" fill="hold"/>
                                        <p:tgtEl>
                                          <p:spTgt spid="263"/>
                                        </p:tgtEl>
                                        <p:attrNameLst>
                                          <p:attrName>ppt_y</p:attrName>
                                        </p:attrNameLst>
                                      </p:cBhvr>
                                      <p:tavLst>
                                        <p:tav tm="0">
                                          <p:val>
                                            <p:strVal val="1+#ppt_h/2"/>
                                          </p:val>
                                        </p:tav>
                                        <p:tav tm="100000">
                                          <p:val>
                                            <p:strVal val="#ppt_y"/>
                                          </p:val>
                                        </p:tav>
                                      </p:tavLst>
                                    </p:anim>
                                  </p:childTnLst>
                                </p:cTn>
                              </p:par>
                              <p:par>
                                <p:cTn id="107" presetID="2" presetClass="entr" presetSubtype="4" fill="hold" nodeType="withEffect">
                                  <p:stCondLst>
                                    <p:cond delay="0"/>
                                  </p:stCondLst>
                                  <p:childTnLst>
                                    <p:set>
                                      <p:cBhvr>
                                        <p:cTn id="108" dur="1" fill="hold">
                                          <p:stCondLst>
                                            <p:cond delay="0"/>
                                          </p:stCondLst>
                                        </p:cTn>
                                        <p:tgtEl>
                                          <p:spTgt spid="283"/>
                                        </p:tgtEl>
                                        <p:attrNameLst>
                                          <p:attrName>style.visibility</p:attrName>
                                        </p:attrNameLst>
                                      </p:cBhvr>
                                      <p:to>
                                        <p:strVal val="visible"/>
                                      </p:to>
                                    </p:set>
                                    <p:anim calcmode="lin" valueType="num">
                                      <p:cBhvr additive="base">
                                        <p:cTn id="109" dur="500" fill="hold"/>
                                        <p:tgtEl>
                                          <p:spTgt spid="283"/>
                                        </p:tgtEl>
                                        <p:attrNameLst>
                                          <p:attrName>ppt_x</p:attrName>
                                        </p:attrNameLst>
                                      </p:cBhvr>
                                      <p:tavLst>
                                        <p:tav tm="0">
                                          <p:val>
                                            <p:strVal val="#ppt_x"/>
                                          </p:val>
                                        </p:tav>
                                        <p:tav tm="100000">
                                          <p:val>
                                            <p:strVal val="#ppt_x"/>
                                          </p:val>
                                        </p:tav>
                                      </p:tavLst>
                                    </p:anim>
                                    <p:anim calcmode="lin" valueType="num">
                                      <p:cBhvr additive="base">
                                        <p:cTn id="110" dur="500" fill="hold"/>
                                        <p:tgtEl>
                                          <p:spTgt spid="283"/>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171"/>
                                        </p:tgtEl>
                                        <p:attrNameLst>
                                          <p:attrName>style.visibility</p:attrName>
                                        </p:attrNameLst>
                                      </p:cBhvr>
                                      <p:to>
                                        <p:strVal val="visible"/>
                                      </p:to>
                                    </p:set>
                                    <p:anim calcmode="lin" valueType="num">
                                      <p:cBhvr additive="base">
                                        <p:cTn id="115" dur="500" fill="hold"/>
                                        <p:tgtEl>
                                          <p:spTgt spid="171"/>
                                        </p:tgtEl>
                                        <p:attrNameLst>
                                          <p:attrName>ppt_x</p:attrName>
                                        </p:attrNameLst>
                                      </p:cBhvr>
                                      <p:tavLst>
                                        <p:tav tm="0">
                                          <p:val>
                                            <p:strVal val="#ppt_x"/>
                                          </p:val>
                                        </p:tav>
                                        <p:tav tm="100000">
                                          <p:val>
                                            <p:strVal val="#ppt_x"/>
                                          </p:val>
                                        </p:tav>
                                      </p:tavLst>
                                    </p:anim>
                                    <p:anim calcmode="lin" valueType="num">
                                      <p:cBhvr additive="base">
                                        <p:cTn id="116" dur="500" fill="hold"/>
                                        <p:tgtEl>
                                          <p:spTgt spid="1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229"/>
                                        </p:tgtEl>
                                        <p:attrNameLst>
                                          <p:attrName>style.visibility</p:attrName>
                                        </p:attrNameLst>
                                      </p:cBhvr>
                                      <p:to>
                                        <p:strVal val="visible"/>
                                      </p:to>
                                    </p:set>
                                    <p:anim calcmode="lin" valueType="num">
                                      <p:cBhvr additive="base">
                                        <p:cTn id="119" dur="500" fill="hold"/>
                                        <p:tgtEl>
                                          <p:spTgt spid="229"/>
                                        </p:tgtEl>
                                        <p:attrNameLst>
                                          <p:attrName>ppt_x</p:attrName>
                                        </p:attrNameLst>
                                      </p:cBhvr>
                                      <p:tavLst>
                                        <p:tav tm="0">
                                          <p:val>
                                            <p:strVal val="#ppt_x"/>
                                          </p:val>
                                        </p:tav>
                                        <p:tav tm="100000">
                                          <p:val>
                                            <p:strVal val="#ppt_x"/>
                                          </p:val>
                                        </p:tav>
                                      </p:tavLst>
                                    </p:anim>
                                    <p:anim calcmode="lin" valueType="num">
                                      <p:cBhvr additive="base">
                                        <p:cTn id="120" dur="500" fill="hold"/>
                                        <p:tgtEl>
                                          <p:spTgt spid="229"/>
                                        </p:tgtEl>
                                        <p:attrNameLst>
                                          <p:attrName>ppt_y</p:attrName>
                                        </p:attrNameLst>
                                      </p:cBhvr>
                                      <p:tavLst>
                                        <p:tav tm="0">
                                          <p:val>
                                            <p:strVal val="1+#ppt_h/2"/>
                                          </p:val>
                                        </p:tav>
                                        <p:tav tm="100000">
                                          <p:val>
                                            <p:strVal val="#ppt_y"/>
                                          </p:val>
                                        </p:tav>
                                      </p:tavLst>
                                    </p:anim>
                                  </p:childTnLst>
                                </p:cTn>
                              </p:par>
                              <p:par>
                                <p:cTn id="121" presetID="2" presetClass="entr" presetSubtype="4" fill="hold" nodeType="withEffect">
                                  <p:stCondLst>
                                    <p:cond delay="0"/>
                                  </p:stCondLst>
                                  <p:childTnLst>
                                    <p:set>
                                      <p:cBhvr>
                                        <p:cTn id="122" dur="1" fill="hold">
                                          <p:stCondLst>
                                            <p:cond delay="0"/>
                                          </p:stCondLst>
                                        </p:cTn>
                                        <p:tgtEl>
                                          <p:spTgt spid="149"/>
                                        </p:tgtEl>
                                        <p:attrNameLst>
                                          <p:attrName>style.visibility</p:attrName>
                                        </p:attrNameLst>
                                      </p:cBhvr>
                                      <p:to>
                                        <p:strVal val="visible"/>
                                      </p:to>
                                    </p:set>
                                    <p:anim calcmode="lin" valueType="num">
                                      <p:cBhvr additive="base">
                                        <p:cTn id="123" dur="500" fill="hold"/>
                                        <p:tgtEl>
                                          <p:spTgt spid="149"/>
                                        </p:tgtEl>
                                        <p:attrNameLst>
                                          <p:attrName>ppt_x</p:attrName>
                                        </p:attrNameLst>
                                      </p:cBhvr>
                                      <p:tavLst>
                                        <p:tav tm="0">
                                          <p:val>
                                            <p:strVal val="#ppt_x"/>
                                          </p:val>
                                        </p:tav>
                                        <p:tav tm="100000">
                                          <p:val>
                                            <p:strVal val="#ppt_x"/>
                                          </p:val>
                                        </p:tav>
                                      </p:tavLst>
                                    </p:anim>
                                    <p:anim calcmode="lin" valueType="num">
                                      <p:cBhvr additive="base">
                                        <p:cTn id="124" dur="500" fill="hold"/>
                                        <p:tgtEl>
                                          <p:spTgt spid="149"/>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52"/>
                                        </p:tgtEl>
                                        <p:attrNameLst>
                                          <p:attrName>style.visibility</p:attrName>
                                        </p:attrNameLst>
                                      </p:cBhvr>
                                      <p:to>
                                        <p:strVal val="visible"/>
                                      </p:to>
                                    </p:set>
                                    <p:anim calcmode="lin" valueType="num">
                                      <p:cBhvr additive="base">
                                        <p:cTn id="127" dur="500" fill="hold"/>
                                        <p:tgtEl>
                                          <p:spTgt spid="52"/>
                                        </p:tgtEl>
                                        <p:attrNameLst>
                                          <p:attrName>ppt_x</p:attrName>
                                        </p:attrNameLst>
                                      </p:cBhvr>
                                      <p:tavLst>
                                        <p:tav tm="0">
                                          <p:val>
                                            <p:strVal val="#ppt_x"/>
                                          </p:val>
                                        </p:tav>
                                        <p:tav tm="100000">
                                          <p:val>
                                            <p:strVal val="#ppt_x"/>
                                          </p:val>
                                        </p:tav>
                                      </p:tavLst>
                                    </p:anim>
                                    <p:anim calcmode="lin" valueType="num">
                                      <p:cBhvr additive="base">
                                        <p:cTn id="128"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nodeType="clickEffect">
                                  <p:stCondLst>
                                    <p:cond delay="0"/>
                                  </p:stCondLst>
                                  <p:childTnLst>
                                    <p:set>
                                      <p:cBhvr>
                                        <p:cTn id="132" dur="1" fill="hold">
                                          <p:stCondLst>
                                            <p:cond delay="0"/>
                                          </p:stCondLst>
                                        </p:cTn>
                                        <p:tgtEl>
                                          <p:spTgt spid="187"/>
                                        </p:tgtEl>
                                        <p:attrNameLst>
                                          <p:attrName>style.visibility</p:attrName>
                                        </p:attrNameLst>
                                      </p:cBhvr>
                                      <p:to>
                                        <p:strVal val="visible"/>
                                      </p:to>
                                    </p:set>
                                    <p:anim calcmode="lin" valueType="num">
                                      <p:cBhvr additive="base">
                                        <p:cTn id="133" dur="500" fill="hold"/>
                                        <p:tgtEl>
                                          <p:spTgt spid="187"/>
                                        </p:tgtEl>
                                        <p:attrNameLst>
                                          <p:attrName>ppt_x</p:attrName>
                                        </p:attrNameLst>
                                      </p:cBhvr>
                                      <p:tavLst>
                                        <p:tav tm="0">
                                          <p:val>
                                            <p:strVal val="#ppt_x"/>
                                          </p:val>
                                        </p:tav>
                                        <p:tav tm="100000">
                                          <p:val>
                                            <p:strVal val="#ppt_x"/>
                                          </p:val>
                                        </p:tav>
                                      </p:tavLst>
                                    </p:anim>
                                    <p:anim calcmode="lin" valueType="num">
                                      <p:cBhvr additive="base">
                                        <p:cTn id="134" dur="500" fill="hold"/>
                                        <p:tgtEl>
                                          <p:spTgt spid="187"/>
                                        </p:tgtEl>
                                        <p:attrNameLst>
                                          <p:attrName>ppt_y</p:attrName>
                                        </p:attrNameLst>
                                      </p:cBhvr>
                                      <p:tavLst>
                                        <p:tav tm="0">
                                          <p:val>
                                            <p:strVal val="1+#ppt_h/2"/>
                                          </p:val>
                                        </p:tav>
                                        <p:tav tm="100000">
                                          <p:val>
                                            <p:strVal val="#ppt_y"/>
                                          </p:val>
                                        </p:tav>
                                      </p:tavLst>
                                    </p:anim>
                                  </p:childTnLst>
                                </p:cTn>
                              </p:par>
                              <p:par>
                                <p:cTn id="135" presetID="2" presetClass="entr" presetSubtype="4" fill="hold" nodeType="withEffect">
                                  <p:stCondLst>
                                    <p:cond delay="0"/>
                                  </p:stCondLst>
                                  <p:childTnLst>
                                    <p:set>
                                      <p:cBhvr>
                                        <p:cTn id="136" dur="1" fill="hold">
                                          <p:stCondLst>
                                            <p:cond delay="0"/>
                                          </p:stCondLst>
                                        </p:cTn>
                                        <p:tgtEl>
                                          <p:spTgt spid="188"/>
                                        </p:tgtEl>
                                        <p:attrNameLst>
                                          <p:attrName>style.visibility</p:attrName>
                                        </p:attrNameLst>
                                      </p:cBhvr>
                                      <p:to>
                                        <p:strVal val="visible"/>
                                      </p:to>
                                    </p:set>
                                    <p:anim calcmode="lin" valueType="num">
                                      <p:cBhvr additive="base">
                                        <p:cTn id="137" dur="500" fill="hold"/>
                                        <p:tgtEl>
                                          <p:spTgt spid="188"/>
                                        </p:tgtEl>
                                        <p:attrNameLst>
                                          <p:attrName>ppt_x</p:attrName>
                                        </p:attrNameLst>
                                      </p:cBhvr>
                                      <p:tavLst>
                                        <p:tav tm="0">
                                          <p:val>
                                            <p:strVal val="#ppt_x"/>
                                          </p:val>
                                        </p:tav>
                                        <p:tav tm="100000">
                                          <p:val>
                                            <p:strVal val="#ppt_x"/>
                                          </p:val>
                                        </p:tav>
                                      </p:tavLst>
                                    </p:anim>
                                    <p:anim calcmode="lin" valueType="num">
                                      <p:cBhvr additive="base">
                                        <p:cTn id="138" dur="500" fill="hold"/>
                                        <p:tgtEl>
                                          <p:spTgt spid="188"/>
                                        </p:tgtEl>
                                        <p:attrNameLst>
                                          <p:attrName>ppt_y</p:attrName>
                                        </p:attrNameLst>
                                      </p:cBhvr>
                                      <p:tavLst>
                                        <p:tav tm="0">
                                          <p:val>
                                            <p:strVal val="1+#ppt_h/2"/>
                                          </p:val>
                                        </p:tav>
                                        <p:tav tm="100000">
                                          <p:val>
                                            <p:strVal val="#ppt_y"/>
                                          </p:val>
                                        </p:tav>
                                      </p:tavLst>
                                    </p:anim>
                                  </p:childTnLst>
                                </p:cTn>
                              </p:par>
                              <p:par>
                                <p:cTn id="139" presetID="2" presetClass="entr" presetSubtype="4" fill="hold" grpId="0" nodeType="withEffect">
                                  <p:stCondLst>
                                    <p:cond delay="0"/>
                                  </p:stCondLst>
                                  <p:childTnLst>
                                    <p:set>
                                      <p:cBhvr>
                                        <p:cTn id="140" dur="1" fill="hold">
                                          <p:stCondLst>
                                            <p:cond delay="0"/>
                                          </p:stCondLst>
                                        </p:cTn>
                                        <p:tgtEl>
                                          <p:spTgt spid="186"/>
                                        </p:tgtEl>
                                        <p:attrNameLst>
                                          <p:attrName>style.visibility</p:attrName>
                                        </p:attrNameLst>
                                      </p:cBhvr>
                                      <p:to>
                                        <p:strVal val="visible"/>
                                      </p:to>
                                    </p:set>
                                    <p:anim calcmode="lin" valueType="num">
                                      <p:cBhvr additive="base">
                                        <p:cTn id="141" dur="500" fill="hold"/>
                                        <p:tgtEl>
                                          <p:spTgt spid="186"/>
                                        </p:tgtEl>
                                        <p:attrNameLst>
                                          <p:attrName>ppt_x</p:attrName>
                                        </p:attrNameLst>
                                      </p:cBhvr>
                                      <p:tavLst>
                                        <p:tav tm="0">
                                          <p:val>
                                            <p:strVal val="#ppt_x"/>
                                          </p:val>
                                        </p:tav>
                                        <p:tav tm="100000">
                                          <p:val>
                                            <p:strVal val="#ppt_x"/>
                                          </p:val>
                                        </p:tav>
                                      </p:tavLst>
                                    </p:anim>
                                    <p:anim calcmode="lin" valueType="num">
                                      <p:cBhvr additive="base">
                                        <p:cTn id="142"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49"/>
                                        </p:tgtEl>
                                        <p:attrNameLst>
                                          <p:attrName>style.visibility</p:attrName>
                                        </p:attrNameLst>
                                      </p:cBhvr>
                                      <p:to>
                                        <p:strVal val="visible"/>
                                      </p:to>
                                    </p:set>
                                    <p:anim calcmode="lin" valueType="num">
                                      <p:cBhvr additive="base">
                                        <p:cTn id="147" dur="500" fill="hold"/>
                                        <p:tgtEl>
                                          <p:spTgt spid="249"/>
                                        </p:tgtEl>
                                        <p:attrNameLst>
                                          <p:attrName>ppt_x</p:attrName>
                                        </p:attrNameLst>
                                      </p:cBhvr>
                                      <p:tavLst>
                                        <p:tav tm="0">
                                          <p:val>
                                            <p:strVal val="#ppt_x"/>
                                          </p:val>
                                        </p:tav>
                                        <p:tav tm="100000">
                                          <p:val>
                                            <p:strVal val="#ppt_x"/>
                                          </p:val>
                                        </p:tav>
                                      </p:tavLst>
                                    </p:anim>
                                    <p:anim calcmode="lin" valueType="num">
                                      <p:cBhvr additive="base">
                                        <p:cTn id="148" dur="500" fill="hold"/>
                                        <p:tgtEl>
                                          <p:spTgt spid="249"/>
                                        </p:tgtEl>
                                        <p:attrNameLst>
                                          <p:attrName>ppt_y</p:attrName>
                                        </p:attrNameLst>
                                      </p:cBhvr>
                                      <p:tavLst>
                                        <p:tav tm="0">
                                          <p:val>
                                            <p:strVal val="1+#ppt_h/2"/>
                                          </p:val>
                                        </p:tav>
                                        <p:tav tm="100000">
                                          <p:val>
                                            <p:strVal val="#ppt_y"/>
                                          </p:val>
                                        </p:tav>
                                      </p:tavLst>
                                    </p:anim>
                                  </p:childTnLst>
                                </p:cTn>
                              </p:par>
                              <p:par>
                                <p:cTn id="149" presetID="2" presetClass="entr" presetSubtype="4" fill="hold" nodeType="withEffect">
                                  <p:stCondLst>
                                    <p:cond delay="0"/>
                                  </p:stCondLst>
                                  <p:childTnLst>
                                    <p:set>
                                      <p:cBhvr>
                                        <p:cTn id="150" dur="1" fill="hold">
                                          <p:stCondLst>
                                            <p:cond delay="0"/>
                                          </p:stCondLst>
                                        </p:cTn>
                                        <p:tgtEl>
                                          <p:spTgt spid="60"/>
                                        </p:tgtEl>
                                        <p:attrNameLst>
                                          <p:attrName>style.visibility</p:attrName>
                                        </p:attrNameLst>
                                      </p:cBhvr>
                                      <p:to>
                                        <p:strVal val="visible"/>
                                      </p:to>
                                    </p:set>
                                    <p:anim calcmode="lin" valueType="num">
                                      <p:cBhvr additive="base">
                                        <p:cTn id="151" dur="500" fill="hold"/>
                                        <p:tgtEl>
                                          <p:spTgt spid="60"/>
                                        </p:tgtEl>
                                        <p:attrNameLst>
                                          <p:attrName>ppt_x</p:attrName>
                                        </p:attrNameLst>
                                      </p:cBhvr>
                                      <p:tavLst>
                                        <p:tav tm="0">
                                          <p:val>
                                            <p:strVal val="#ppt_x"/>
                                          </p:val>
                                        </p:tav>
                                        <p:tav tm="100000">
                                          <p:val>
                                            <p:strVal val="#ppt_x"/>
                                          </p:val>
                                        </p:tav>
                                      </p:tavLst>
                                    </p:anim>
                                    <p:anim calcmode="lin" valueType="num">
                                      <p:cBhvr additive="base">
                                        <p:cTn id="152" dur="500" fill="hold"/>
                                        <p:tgtEl>
                                          <p:spTgt spid="60"/>
                                        </p:tgtEl>
                                        <p:attrNameLst>
                                          <p:attrName>ppt_y</p:attrName>
                                        </p:attrNameLst>
                                      </p:cBhvr>
                                      <p:tavLst>
                                        <p:tav tm="0">
                                          <p:val>
                                            <p:strVal val="1+#ppt_h/2"/>
                                          </p:val>
                                        </p:tav>
                                        <p:tav tm="100000">
                                          <p:val>
                                            <p:strVal val="#ppt_y"/>
                                          </p:val>
                                        </p:tav>
                                      </p:tavLst>
                                    </p:anim>
                                  </p:childTnLst>
                                </p:cTn>
                              </p:par>
                              <p:par>
                                <p:cTn id="153" presetID="2" presetClass="entr" presetSubtype="4" fill="hold" grpId="0" nodeType="withEffect">
                                  <p:stCondLst>
                                    <p:cond delay="0"/>
                                  </p:stCondLst>
                                  <p:childTnLst>
                                    <p:set>
                                      <p:cBhvr>
                                        <p:cTn id="154" dur="1" fill="hold">
                                          <p:stCondLst>
                                            <p:cond delay="0"/>
                                          </p:stCondLst>
                                        </p:cTn>
                                        <p:tgtEl>
                                          <p:spTgt spid="250"/>
                                        </p:tgtEl>
                                        <p:attrNameLst>
                                          <p:attrName>style.visibility</p:attrName>
                                        </p:attrNameLst>
                                      </p:cBhvr>
                                      <p:to>
                                        <p:strVal val="visible"/>
                                      </p:to>
                                    </p:set>
                                    <p:anim calcmode="lin" valueType="num">
                                      <p:cBhvr additive="base">
                                        <p:cTn id="155" dur="500" fill="hold"/>
                                        <p:tgtEl>
                                          <p:spTgt spid="250"/>
                                        </p:tgtEl>
                                        <p:attrNameLst>
                                          <p:attrName>ppt_x</p:attrName>
                                        </p:attrNameLst>
                                      </p:cBhvr>
                                      <p:tavLst>
                                        <p:tav tm="0">
                                          <p:val>
                                            <p:strVal val="#ppt_x"/>
                                          </p:val>
                                        </p:tav>
                                        <p:tav tm="100000">
                                          <p:val>
                                            <p:strVal val="#ppt_x"/>
                                          </p:val>
                                        </p:tav>
                                      </p:tavLst>
                                    </p:anim>
                                    <p:anim calcmode="lin" valueType="num">
                                      <p:cBhvr additive="base">
                                        <p:cTn id="156" dur="500" fill="hold"/>
                                        <p:tgtEl>
                                          <p:spTgt spid="250"/>
                                        </p:tgtEl>
                                        <p:attrNameLst>
                                          <p:attrName>ppt_y</p:attrName>
                                        </p:attrNameLst>
                                      </p:cBhvr>
                                      <p:tavLst>
                                        <p:tav tm="0">
                                          <p:val>
                                            <p:strVal val="1+#ppt_h/2"/>
                                          </p:val>
                                        </p:tav>
                                        <p:tav tm="100000">
                                          <p:val>
                                            <p:strVal val="#ppt_y"/>
                                          </p:val>
                                        </p:tav>
                                      </p:tavLst>
                                    </p:anim>
                                  </p:childTnLst>
                                </p:cTn>
                              </p:par>
                              <p:par>
                                <p:cTn id="157" presetID="1" presetClass="entr" presetSubtype="0" fill="hold" nodeType="withEffect">
                                  <p:stCondLst>
                                    <p:cond delay="0"/>
                                  </p:stCondLst>
                                  <p:childTnLst>
                                    <p:set>
                                      <p:cBhvr>
                                        <p:cTn id="158" dur="1" fill="hold">
                                          <p:stCondLst>
                                            <p:cond delay="0"/>
                                          </p:stCondLst>
                                        </p:cTn>
                                        <p:tgtEl>
                                          <p:spTgt spid="61"/>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240"/>
                                        </p:tgtEl>
                                        <p:attrNameLst>
                                          <p:attrName>style.visibility</p:attrName>
                                        </p:attrNameLst>
                                      </p:cBhvr>
                                      <p:to>
                                        <p:strVal val="visible"/>
                                      </p:to>
                                    </p:set>
                                  </p:childTnLst>
                                </p:cTn>
                              </p:par>
                              <p:par>
                                <p:cTn id="161" presetID="1" presetClass="entr" presetSubtype="0" fill="hold" nodeType="withEffect">
                                  <p:stCondLst>
                                    <p:cond delay="0"/>
                                  </p:stCondLst>
                                  <p:childTnLst>
                                    <p:set>
                                      <p:cBhvr>
                                        <p:cTn id="162" dur="1" fill="hold">
                                          <p:stCondLst>
                                            <p:cond delay="0"/>
                                          </p:stCondLst>
                                        </p:cTn>
                                        <p:tgtEl>
                                          <p:spTgt spid="218"/>
                                        </p:tgtEl>
                                        <p:attrNameLst>
                                          <p:attrName>style.visibility</p:attrName>
                                        </p:attrNameLst>
                                      </p:cBhvr>
                                      <p:to>
                                        <p:strVal val="visible"/>
                                      </p:to>
                                    </p:set>
                                  </p:childTnLst>
                                </p:cTn>
                              </p:par>
                              <p:par>
                                <p:cTn id="163" presetID="1" presetClass="entr" presetSubtype="0" fill="hold" nodeType="withEffect">
                                  <p:stCondLst>
                                    <p:cond delay="0"/>
                                  </p:stCondLst>
                                  <p:childTnLst>
                                    <p:set>
                                      <p:cBhvr>
                                        <p:cTn id="164" dur="1" fill="hold">
                                          <p:stCondLst>
                                            <p:cond delay="0"/>
                                          </p:stCondLst>
                                        </p:cTn>
                                        <p:tgtEl>
                                          <p:spTgt spid="191"/>
                                        </p:tgtEl>
                                        <p:attrNameLst>
                                          <p:attrName>style.visibility</p:attrName>
                                        </p:attrNameLst>
                                      </p:cBhvr>
                                      <p:to>
                                        <p:strVal val="visible"/>
                                      </p:to>
                                    </p:set>
                                  </p:childTnLst>
                                </p:cTn>
                              </p:par>
                              <p:par>
                                <p:cTn id="165" presetID="1" presetClass="entr" presetSubtype="0" fill="hold" nodeType="withEffect">
                                  <p:stCondLst>
                                    <p:cond delay="0"/>
                                  </p:stCondLst>
                                  <p:childTnLst>
                                    <p:set>
                                      <p:cBhvr>
                                        <p:cTn id="166" dur="1" fill="hold">
                                          <p:stCondLst>
                                            <p:cond delay="0"/>
                                          </p:stCondLst>
                                        </p:cTn>
                                        <p:tgtEl>
                                          <p:spTgt spid="62"/>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2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 grpId="0"/>
      <p:bldP spid="4" grpId="0"/>
      <p:bldP spid="46" grpId="0"/>
      <p:bldP spid="144" grpId="0"/>
      <p:bldP spid="256" grpId="0"/>
      <p:bldP spid="173" grpId="0"/>
      <p:bldP spid="186" grpId="0"/>
      <p:bldP spid="216" grpId="0"/>
      <p:bldP spid="240" grpId="0"/>
      <p:bldP spid="25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911363" y="1031988"/>
            <a:ext cx="7189283" cy="1859795"/>
          </a:xfrm>
        </p:spPr>
        <p:txBody>
          <a:bodyPr>
            <a:normAutofit fontScale="90000"/>
          </a:bodyPr>
          <a:lstStyle/>
          <a:p>
            <a:br>
              <a:rPr lang="nb-NO" sz="3600" b="0" dirty="0">
                <a:latin typeface="Arial" panose="020B0604020202020204" pitchFamily="34" charset="0"/>
                <a:cs typeface="Arial" panose="020B0604020202020204" pitchFamily="34" charset="0"/>
              </a:rPr>
            </a:br>
            <a:r>
              <a:rPr lang="nb-NO" sz="3600" dirty="0">
                <a:latin typeface="Arial"/>
                <a:cs typeface="Arial"/>
              </a:rPr>
              <a:t>67% </a:t>
            </a:r>
            <a:r>
              <a:rPr lang="en-US" sz="3600" b="0" dirty="0">
                <a:latin typeface="Arial"/>
                <a:cs typeface="Arial"/>
              </a:rPr>
              <a:t>of customers prefer self-service rather than talking to a business representative. </a:t>
            </a:r>
            <a:br>
              <a:rPr lang="en-US" sz="3600" b="0" dirty="0">
                <a:latin typeface="Arial"/>
                <a:cs typeface="Arial"/>
              </a:rPr>
            </a:br>
            <a:br>
              <a:rPr lang="en-US" sz="3600" b="0" dirty="0">
                <a:latin typeface="Arial"/>
                <a:cs typeface="Arial"/>
              </a:rPr>
            </a:br>
            <a:r>
              <a:rPr lang="en-US" sz="3600" b="0" dirty="0">
                <a:latin typeface="Arial"/>
                <a:cs typeface="Arial"/>
              </a:rPr>
              <a:t>How can your business meet ever-increasing self-service requirements </a:t>
            </a:r>
            <a:r>
              <a:rPr lang="en-US" sz="3600" dirty="0">
                <a:latin typeface="Arial"/>
                <a:cs typeface="Arial"/>
              </a:rPr>
              <a:t>24/7</a:t>
            </a:r>
            <a:r>
              <a:rPr lang="en-US" sz="3600" b="0" dirty="0">
                <a:latin typeface="Arial"/>
                <a:cs typeface="Arial"/>
              </a:rPr>
              <a:t> without hiring a lot of people?</a:t>
            </a:r>
            <a:br>
              <a:rPr lang="nb-NO" sz="3600" b="0" dirty="0">
                <a:latin typeface="Arial" panose="020B0604020202020204" pitchFamily="34" charset="0"/>
                <a:cs typeface="Arial" panose="020B0604020202020204" pitchFamily="34" charset="0"/>
              </a:rPr>
            </a:br>
            <a:br>
              <a:rPr lang="nb-NO" sz="3600" b="0" dirty="0">
                <a:latin typeface="Arial" panose="020B0604020202020204" pitchFamily="34" charset="0"/>
                <a:cs typeface="Arial" panose="020B0604020202020204" pitchFamily="34" charset="0"/>
              </a:rPr>
            </a:br>
            <a:r>
              <a:rPr lang="nb-NO" sz="3600" b="0" dirty="0">
                <a:latin typeface="Arial"/>
                <a:cs typeface="Arial"/>
              </a:rPr>
              <a:t> </a:t>
            </a:r>
            <a:br>
              <a:rPr lang="nb-NO" sz="3600" b="0" dirty="0">
                <a:latin typeface="Arial" panose="020B0604020202020204" pitchFamily="34" charset="0"/>
                <a:cs typeface="Arial" panose="020B0604020202020204" pitchFamily="34" charset="0"/>
              </a:rPr>
            </a:br>
            <a:endParaRPr lang="nb-NO" sz="3600" b="0" dirty="0">
              <a:latin typeface="Arial" panose="020B0604020202020204" pitchFamily="34" charset="0"/>
              <a:cs typeface="Arial" panose="020B0604020202020204" pitchFamily="34" charset="0"/>
            </a:endParaRPr>
          </a:p>
        </p:txBody>
      </p:sp>
      <p:pic>
        <p:nvPicPr>
          <p:cNvPr id="2050" name="Picture 2">
            <a:extLst>
              <a:ext uri="{FF2B5EF4-FFF2-40B4-BE49-F238E27FC236}">
                <a16:creationId xmlns:a16="http://schemas.microsoft.com/office/drawing/2014/main" id="{FEDCC3B5-AF3B-4709-B557-9FF4F322F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573" y="407504"/>
            <a:ext cx="5546035" cy="55460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68692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402" descr="Arrow: Straight with solid fill">
            <a:extLst>
              <a:ext uri="{FF2B5EF4-FFF2-40B4-BE49-F238E27FC236}">
                <a16:creationId xmlns:a16="http://schemas.microsoft.com/office/drawing/2014/main" id="{B3167483-FE68-457D-ABC7-652173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1676250" flipH="1">
            <a:off x="4126556" y="2961842"/>
            <a:ext cx="426283" cy="426284"/>
          </a:xfrm>
          <a:prstGeom prst="rect">
            <a:avLst/>
          </a:prstGeom>
        </p:spPr>
      </p:pic>
      <p:pic>
        <p:nvPicPr>
          <p:cNvPr id="9" name="Graphic 402" descr="Arrow: Straight with solid fill">
            <a:extLst>
              <a:ext uri="{FF2B5EF4-FFF2-40B4-BE49-F238E27FC236}">
                <a16:creationId xmlns:a16="http://schemas.microsoft.com/office/drawing/2014/main" id="{BF977D06-1BE7-402C-BCA7-F0CC5CE290F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9999256">
            <a:off x="7295388" y="3005136"/>
            <a:ext cx="426283" cy="426284"/>
          </a:xfrm>
          <a:prstGeom prst="rect">
            <a:avLst/>
          </a:prstGeom>
        </p:spPr>
      </p:pic>
      <p:pic>
        <p:nvPicPr>
          <p:cNvPr id="255" name="Graphic 254" descr="Arrow: Straight with solid fill">
            <a:extLst>
              <a:ext uri="{FF2B5EF4-FFF2-40B4-BE49-F238E27FC236}">
                <a16:creationId xmlns:a16="http://schemas.microsoft.com/office/drawing/2014/main" id="{49075EF4-CEED-472C-B0C9-C718FBC3DC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8910854">
            <a:off x="4496220" y="4676046"/>
            <a:ext cx="323986" cy="323987"/>
          </a:xfrm>
          <a:prstGeom prst="rect">
            <a:avLst/>
          </a:prstGeom>
        </p:spPr>
      </p:pic>
      <p:pic>
        <p:nvPicPr>
          <p:cNvPr id="285" name="Graphic 405" descr="Arrow: Counter-clockwise curve with solid fill">
            <a:extLst>
              <a:ext uri="{FF2B5EF4-FFF2-40B4-BE49-F238E27FC236}">
                <a16:creationId xmlns:a16="http://schemas.microsoft.com/office/drawing/2014/main" id="{99814FEC-8186-4F9F-881B-410A0BD278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808175" flipV="1">
            <a:off x="4056617" y="3900022"/>
            <a:ext cx="446360" cy="446359"/>
          </a:xfrm>
          <a:prstGeom prst="rect">
            <a:avLst/>
          </a:prstGeom>
        </p:spPr>
      </p:pic>
      <p:pic>
        <p:nvPicPr>
          <p:cNvPr id="313" name="Graphic 312" descr="Arrow: Straight with solid fill">
            <a:extLst>
              <a:ext uri="{FF2B5EF4-FFF2-40B4-BE49-F238E27FC236}">
                <a16:creationId xmlns:a16="http://schemas.microsoft.com/office/drawing/2014/main" id="{8EB033F2-B354-4B98-860F-3A9D3265891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26897" y="4660926"/>
            <a:ext cx="323987" cy="323986"/>
          </a:xfrm>
          <a:prstGeom prst="rect">
            <a:avLst/>
          </a:prstGeom>
        </p:spPr>
      </p:pic>
      <p:pic>
        <p:nvPicPr>
          <p:cNvPr id="331" name="Graphic 405" descr="Arrow: Counter-clockwise curve with solid fill">
            <a:extLst>
              <a:ext uri="{FF2B5EF4-FFF2-40B4-BE49-F238E27FC236}">
                <a16:creationId xmlns:a16="http://schemas.microsoft.com/office/drawing/2014/main" id="{9D8022BD-6260-435F-884B-46E9CEC518C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8759461" flipH="1" flipV="1">
            <a:off x="7209032" y="3932081"/>
            <a:ext cx="446360" cy="446359"/>
          </a:xfrm>
          <a:prstGeom prst="rect">
            <a:avLst/>
          </a:prstGeom>
        </p:spPr>
      </p:pic>
      <p:pic>
        <p:nvPicPr>
          <p:cNvPr id="348" name="Graphic 347" descr="Arrow: Straight with solid fill">
            <a:extLst>
              <a:ext uri="{FF2B5EF4-FFF2-40B4-BE49-F238E27FC236}">
                <a16:creationId xmlns:a16="http://schemas.microsoft.com/office/drawing/2014/main" id="{05DFB4EC-7501-4AB5-BFE4-CAEE762D01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966018">
            <a:off x="6963467" y="4660000"/>
            <a:ext cx="323986" cy="323987"/>
          </a:xfrm>
          <a:prstGeom prst="rect">
            <a:avLst/>
          </a:prstGeom>
        </p:spPr>
      </p:pic>
      <p:grpSp>
        <p:nvGrpSpPr>
          <p:cNvPr id="14" name="Gruppe 13">
            <a:extLst>
              <a:ext uri="{FF2B5EF4-FFF2-40B4-BE49-F238E27FC236}">
                <a16:creationId xmlns:a16="http://schemas.microsoft.com/office/drawing/2014/main" id="{31CBF75A-B516-4DDC-B2B2-C16F97E275B5}"/>
              </a:ext>
            </a:extLst>
          </p:cNvPr>
          <p:cNvGrpSpPr/>
          <p:nvPr/>
        </p:nvGrpSpPr>
        <p:grpSpPr>
          <a:xfrm>
            <a:off x="2422554" y="3410152"/>
            <a:ext cx="1616754" cy="1411708"/>
            <a:chOff x="2255335" y="3392844"/>
            <a:chExt cx="1616754" cy="1411708"/>
          </a:xfrm>
        </p:grpSpPr>
        <p:grpSp>
          <p:nvGrpSpPr>
            <p:cNvPr id="32" name="Gruppe 31">
              <a:extLst>
                <a:ext uri="{FF2B5EF4-FFF2-40B4-BE49-F238E27FC236}">
                  <a16:creationId xmlns:a16="http://schemas.microsoft.com/office/drawing/2014/main" id="{A206FF03-87C4-420F-8724-4BD419D21380}"/>
                </a:ext>
              </a:extLst>
            </p:cNvPr>
            <p:cNvGrpSpPr/>
            <p:nvPr/>
          </p:nvGrpSpPr>
          <p:grpSpPr>
            <a:xfrm>
              <a:off x="2359116" y="3633444"/>
              <a:ext cx="1416032" cy="1171108"/>
              <a:chOff x="2319814" y="3627422"/>
              <a:chExt cx="1416032" cy="1171108"/>
            </a:xfrm>
          </p:grpSpPr>
          <p:grpSp>
            <p:nvGrpSpPr>
              <p:cNvPr id="256" name="Group 255">
                <a:extLst>
                  <a:ext uri="{FF2B5EF4-FFF2-40B4-BE49-F238E27FC236}">
                    <a16:creationId xmlns:a16="http://schemas.microsoft.com/office/drawing/2014/main" id="{31B2E043-1866-4B29-BDD8-88BB55E969DC}"/>
                  </a:ext>
                </a:extLst>
              </p:cNvPr>
              <p:cNvGrpSpPr>
                <a:grpSpLocks noChangeAspect="1"/>
              </p:cNvGrpSpPr>
              <p:nvPr/>
            </p:nvGrpSpPr>
            <p:grpSpPr>
              <a:xfrm>
                <a:off x="2319814" y="3627422"/>
                <a:ext cx="1416032" cy="1171108"/>
                <a:chOff x="474116" y="2512248"/>
                <a:chExt cx="3352800" cy="2772872"/>
              </a:xfrm>
            </p:grpSpPr>
            <p:sp>
              <p:nvSpPr>
                <p:cNvPr id="257" name="Rektangel 5">
                  <a:extLst>
                    <a:ext uri="{FF2B5EF4-FFF2-40B4-BE49-F238E27FC236}">
                      <a16:creationId xmlns:a16="http://schemas.microsoft.com/office/drawing/2014/main" id="{5D36F806-C92C-481F-8D40-2B6B6663B23A}"/>
                    </a:ext>
                  </a:extLst>
                </p:cNvPr>
                <p:cNvSpPr/>
                <p:nvPr/>
              </p:nvSpPr>
              <p:spPr>
                <a:xfrm>
                  <a:off x="474116" y="2512248"/>
                  <a:ext cx="3352800" cy="2772872"/>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58" name="Rektangel 8">
                  <a:extLst>
                    <a:ext uri="{FF2B5EF4-FFF2-40B4-BE49-F238E27FC236}">
                      <a16:creationId xmlns:a16="http://schemas.microsoft.com/office/drawing/2014/main" id="{B000AA97-512C-4CA3-B31B-96A23B197B93}"/>
                    </a:ext>
                  </a:extLst>
                </p:cNvPr>
                <p:cNvSpPr/>
                <p:nvPr/>
              </p:nvSpPr>
              <p:spPr>
                <a:xfrm>
                  <a:off x="597941" y="2633483"/>
                  <a:ext cx="3152775" cy="34450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Arial" panose="020B0604020202020204"/>
                      <a:ea typeface="+mn-ea"/>
                      <a:cs typeface="+mn-cs"/>
                    </a:rPr>
                    <a:t> </a:t>
                  </a:r>
                </a:p>
              </p:txBody>
            </p:sp>
            <p:grpSp>
              <p:nvGrpSpPr>
                <p:cNvPr id="259" name="Gruppe 32">
                  <a:extLst>
                    <a:ext uri="{FF2B5EF4-FFF2-40B4-BE49-F238E27FC236}">
                      <a16:creationId xmlns:a16="http://schemas.microsoft.com/office/drawing/2014/main" id="{1FF1759C-1FD3-4277-918E-B982ADAFCF1D}"/>
                    </a:ext>
                  </a:extLst>
                </p:cNvPr>
                <p:cNvGrpSpPr/>
                <p:nvPr/>
              </p:nvGrpSpPr>
              <p:grpSpPr>
                <a:xfrm>
                  <a:off x="3517353" y="2731115"/>
                  <a:ext cx="171450" cy="78581"/>
                  <a:chOff x="3910012" y="2269331"/>
                  <a:chExt cx="171450" cy="78581"/>
                </a:xfrm>
              </p:grpSpPr>
              <p:cxnSp>
                <p:nvCxnSpPr>
                  <p:cNvPr id="282" name="Rett linje 26">
                    <a:extLst>
                      <a:ext uri="{FF2B5EF4-FFF2-40B4-BE49-F238E27FC236}">
                        <a16:creationId xmlns:a16="http://schemas.microsoft.com/office/drawing/2014/main" id="{8B39754E-6752-49F0-9DF9-CBA0F60B1437}"/>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3" name="Rett linje 30">
                    <a:extLst>
                      <a:ext uri="{FF2B5EF4-FFF2-40B4-BE49-F238E27FC236}">
                        <a16:creationId xmlns:a16="http://schemas.microsoft.com/office/drawing/2014/main" id="{59412270-775F-40F8-9F71-458C880A269A}"/>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4" name="Rett linje 31">
                    <a:extLst>
                      <a:ext uri="{FF2B5EF4-FFF2-40B4-BE49-F238E27FC236}">
                        <a16:creationId xmlns:a16="http://schemas.microsoft.com/office/drawing/2014/main" id="{5514C25A-5216-475D-A92E-5EDAC0067CF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260" name="Grafikk 34" descr="Stjerne kontur">
                  <a:extLst>
                    <a:ext uri="{FF2B5EF4-FFF2-40B4-BE49-F238E27FC236}">
                      <a16:creationId xmlns:a16="http://schemas.microsoft.com/office/drawing/2014/main" id="{8018A11B-9F09-4298-99DD-22B3CD6DB2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1107890">
                  <a:off x="3330892" y="3023531"/>
                  <a:ext cx="366950" cy="366950"/>
                </a:xfrm>
                <a:prstGeom prst="rect">
                  <a:avLst/>
                </a:prstGeom>
              </p:spPr>
            </p:pic>
            <p:grpSp>
              <p:nvGrpSpPr>
                <p:cNvPr id="261" name="Gruppe 99">
                  <a:extLst>
                    <a:ext uri="{FF2B5EF4-FFF2-40B4-BE49-F238E27FC236}">
                      <a16:creationId xmlns:a16="http://schemas.microsoft.com/office/drawing/2014/main" id="{25B4E4F1-5E2D-42C3-83C2-6F9376C541AE}"/>
                    </a:ext>
                  </a:extLst>
                </p:cNvPr>
                <p:cNvGrpSpPr/>
                <p:nvPr/>
              </p:nvGrpSpPr>
              <p:grpSpPr>
                <a:xfrm>
                  <a:off x="597941" y="3026264"/>
                  <a:ext cx="2621077" cy="759996"/>
                  <a:chOff x="2095122" y="3079901"/>
                  <a:chExt cx="2621077" cy="759996"/>
                </a:xfrm>
              </p:grpSpPr>
              <p:sp>
                <p:nvSpPr>
                  <p:cNvPr id="278" name="Rektangel: avrundede hjørner 98">
                    <a:extLst>
                      <a:ext uri="{FF2B5EF4-FFF2-40B4-BE49-F238E27FC236}">
                        <a16:creationId xmlns:a16="http://schemas.microsoft.com/office/drawing/2014/main" id="{D61769D6-08B3-484F-9CD3-AC9C7A4EB3D6}"/>
                      </a:ext>
                    </a:extLst>
                  </p:cNvPr>
                  <p:cNvSpPr/>
                  <p:nvPr/>
                </p:nvSpPr>
                <p:spPr>
                  <a:xfrm>
                    <a:off x="2095122" y="3079901"/>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9" name="Gruppe 10">
                    <a:extLst>
                      <a:ext uri="{FF2B5EF4-FFF2-40B4-BE49-F238E27FC236}">
                        <a16:creationId xmlns:a16="http://schemas.microsoft.com/office/drawing/2014/main" id="{A8A10BA1-A0FA-4C2D-888E-F7051A47113B}"/>
                      </a:ext>
                    </a:extLst>
                  </p:cNvPr>
                  <p:cNvGrpSpPr/>
                  <p:nvPr/>
                </p:nvGrpSpPr>
                <p:grpSpPr>
                  <a:xfrm>
                    <a:off x="2203510" y="3199310"/>
                    <a:ext cx="461709" cy="430941"/>
                    <a:chOff x="5676900" y="2528887"/>
                    <a:chExt cx="551750" cy="487959"/>
                  </a:xfrm>
                </p:grpSpPr>
                <p:sp>
                  <p:nvSpPr>
                    <p:cNvPr id="280" name="Ellipse 9">
                      <a:extLst>
                        <a:ext uri="{FF2B5EF4-FFF2-40B4-BE49-F238E27FC236}">
                          <a16:creationId xmlns:a16="http://schemas.microsoft.com/office/drawing/2014/main" id="{D143E2F4-5B13-44BC-8798-BDA7BB55258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81" name="Grafikk 7" descr="Bruker med heldekkende fyll">
                      <a:extLst>
                        <a:ext uri="{FF2B5EF4-FFF2-40B4-BE49-F238E27FC236}">
                          <a16:creationId xmlns:a16="http://schemas.microsoft.com/office/drawing/2014/main" id="{2F999FA9-2848-4A28-B96A-09800DE82C1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2" name="Rett linje 100">
                  <a:extLst>
                    <a:ext uri="{FF2B5EF4-FFF2-40B4-BE49-F238E27FC236}">
                      <a16:creationId xmlns:a16="http://schemas.microsoft.com/office/drawing/2014/main" id="{910B1A23-0FBC-4C1E-9414-94705C50F3AA}"/>
                    </a:ext>
                  </a:extLst>
                </p:cNvPr>
                <p:cNvCxnSpPr>
                  <a:cxnSpLocks/>
                </p:cNvCxnSpPr>
                <p:nvPr/>
              </p:nvCxnSpPr>
              <p:spPr>
                <a:xfrm>
                  <a:off x="1287477" y="3235200"/>
                  <a:ext cx="48444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3" name="Rett linje 102">
                  <a:extLst>
                    <a:ext uri="{FF2B5EF4-FFF2-40B4-BE49-F238E27FC236}">
                      <a16:creationId xmlns:a16="http://schemas.microsoft.com/office/drawing/2014/main" id="{28DA0829-75A9-400B-8E66-10447D46FFF5}"/>
                    </a:ext>
                  </a:extLst>
                </p:cNvPr>
                <p:cNvCxnSpPr>
                  <a:cxnSpLocks/>
                </p:cNvCxnSpPr>
                <p:nvPr/>
              </p:nvCxnSpPr>
              <p:spPr>
                <a:xfrm>
                  <a:off x="1287477" y="3387600"/>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4" name="Rett linje 104">
                  <a:extLst>
                    <a:ext uri="{FF2B5EF4-FFF2-40B4-BE49-F238E27FC236}">
                      <a16:creationId xmlns:a16="http://schemas.microsoft.com/office/drawing/2014/main" id="{69DCBFD4-5D1D-43BC-9B72-A7187EA2E860}"/>
                    </a:ext>
                  </a:extLst>
                </p:cNvPr>
                <p:cNvCxnSpPr>
                  <a:cxnSpLocks/>
                </p:cNvCxnSpPr>
                <p:nvPr/>
              </p:nvCxnSpPr>
              <p:spPr>
                <a:xfrm>
                  <a:off x="1287476" y="3521548"/>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265" name="Gruppe 105">
                  <a:extLst>
                    <a:ext uri="{FF2B5EF4-FFF2-40B4-BE49-F238E27FC236}">
                      <a16:creationId xmlns:a16="http://schemas.microsoft.com/office/drawing/2014/main" id="{37436265-1B49-4B2A-8721-11AD0269FDC2}"/>
                    </a:ext>
                  </a:extLst>
                </p:cNvPr>
                <p:cNvGrpSpPr/>
                <p:nvPr/>
              </p:nvGrpSpPr>
              <p:grpSpPr>
                <a:xfrm>
                  <a:off x="597941" y="3855490"/>
                  <a:ext cx="2621077" cy="759996"/>
                  <a:chOff x="2095122" y="3034783"/>
                  <a:chExt cx="2621077" cy="759996"/>
                </a:xfrm>
              </p:grpSpPr>
              <p:sp>
                <p:nvSpPr>
                  <p:cNvPr id="274" name="Rektangel: avrundede hjørner 106">
                    <a:extLst>
                      <a:ext uri="{FF2B5EF4-FFF2-40B4-BE49-F238E27FC236}">
                        <a16:creationId xmlns:a16="http://schemas.microsoft.com/office/drawing/2014/main" id="{3B05019A-72C5-4727-A232-BF3FEE9BC9CE}"/>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75" name="Gruppe 107">
                    <a:extLst>
                      <a:ext uri="{FF2B5EF4-FFF2-40B4-BE49-F238E27FC236}">
                        <a16:creationId xmlns:a16="http://schemas.microsoft.com/office/drawing/2014/main" id="{8D34C1C6-7175-48F9-B5F9-C773DF3070B4}"/>
                      </a:ext>
                    </a:extLst>
                  </p:cNvPr>
                  <p:cNvGrpSpPr/>
                  <p:nvPr/>
                </p:nvGrpSpPr>
                <p:grpSpPr>
                  <a:xfrm>
                    <a:off x="2203510" y="3199310"/>
                    <a:ext cx="461709" cy="430941"/>
                    <a:chOff x="5676900" y="2528887"/>
                    <a:chExt cx="551750" cy="487959"/>
                  </a:xfrm>
                </p:grpSpPr>
                <p:sp>
                  <p:nvSpPr>
                    <p:cNvPr id="276" name="Ellipse 108">
                      <a:extLst>
                        <a:ext uri="{FF2B5EF4-FFF2-40B4-BE49-F238E27FC236}">
                          <a16:creationId xmlns:a16="http://schemas.microsoft.com/office/drawing/2014/main" id="{1D66300D-C13D-48C1-A9C2-134ECC23FBCF}"/>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77" name="Grafikk 109" descr="Bruker med heldekkende fyll">
                      <a:extLst>
                        <a:ext uri="{FF2B5EF4-FFF2-40B4-BE49-F238E27FC236}">
                          <a16:creationId xmlns:a16="http://schemas.microsoft.com/office/drawing/2014/main" id="{7877429C-0D81-41C7-85AE-5F867FED94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33158" y="2549963"/>
                      <a:ext cx="445806" cy="445806"/>
                    </a:xfrm>
                    <a:prstGeom prst="rect">
                      <a:avLst/>
                    </a:prstGeom>
                  </p:spPr>
                </p:pic>
              </p:grpSp>
            </p:grpSp>
            <p:cxnSp>
              <p:nvCxnSpPr>
                <p:cNvPr id="266" name="Rett linje 110">
                  <a:extLst>
                    <a:ext uri="{FF2B5EF4-FFF2-40B4-BE49-F238E27FC236}">
                      <a16:creationId xmlns:a16="http://schemas.microsoft.com/office/drawing/2014/main" id="{CC0F7263-63E2-4429-8DD0-6EF1B0EE34E4}"/>
                    </a:ext>
                  </a:extLst>
                </p:cNvPr>
                <p:cNvCxnSpPr>
                  <a:cxnSpLocks/>
                </p:cNvCxnSpPr>
                <p:nvPr/>
              </p:nvCxnSpPr>
              <p:spPr>
                <a:xfrm>
                  <a:off x="1252404" y="4079762"/>
                  <a:ext cx="167506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7" name="Rett linje 111">
                  <a:extLst>
                    <a:ext uri="{FF2B5EF4-FFF2-40B4-BE49-F238E27FC236}">
                      <a16:creationId xmlns:a16="http://schemas.microsoft.com/office/drawing/2014/main" id="{99CF084E-2220-4008-81B3-731CD22B5854}"/>
                    </a:ext>
                  </a:extLst>
                </p:cNvPr>
                <p:cNvCxnSpPr>
                  <a:cxnSpLocks/>
                </p:cNvCxnSpPr>
                <p:nvPr/>
              </p:nvCxnSpPr>
              <p:spPr>
                <a:xfrm>
                  <a:off x="1242879" y="421904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8" name="Rett linje 112">
                  <a:extLst>
                    <a:ext uri="{FF2B5EF4-FFF2-40B4-BE49-F238E27FC236}">
                      <a16:creationId xmlns:a16="http://schemas.microsoft.com/office/drawing/2014/main" id="{5CFB2083-D59C-45A6-9E85-268A724A7833}"/>
                    </a:ext>
                  </a:extLst>
                </p:cNvPr>
                <p:cNvCxnSpPr>
                  <a:cxnSpLocks/>
                </p:cNvCxnSpPr>
                <p:nvPr/>
              </p:nvCxnSpPr>
              <p:spPr>
                <a:xfrm>
                  <a:off x="1252404" y="4374235"/>
                  <a:ext cx="167506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69" name="Rektangel: avrundede hjørner 119">
                  <a:extLst>
                    <a:ext uri="{FF2B5EF4-FFF2-40B4-BE49-F238E27FC236}">
                      <a16:creationId xmlns:a16="http://schemas.microsoft.com/office/drawing/2014/main" id="{0486F322-F60C-4C3E-A7B1-25A1CA6F5E3B}"/>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70" name="Rett linje 123">
                  <a:extLst>
                    <a:ext uri="{FF2B5EF4-FFF2-40B4-BE49-F238E27FC236}">
                      <a16:creationId xmlns:a16="http://schemas.microsoft.com/office/drawing/2014/main" id="{AA0E0F25-C0E9-4FB9-922B-8B21518BD90F}"/>
                    </a:ext>
                  </a:extLst>
                </p:cNvPr>
                <p:cNvCxnSpPr>
                  <a:cxnSpLocks/>
                </p:cNvCxnSpPr>
                <p:nvPr/>
              </p:nvCxnSpPr>
              <p:spPr>
                <a:xfrm>
                  <a:off x="1242878" y="4935087"/>
                  <a:ext cx="1675065"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71" name="Grafikk 141" descr="Tilbake med heldekkende fyll">
                  <a:extLst>
                    <a:ext uri="{FF2B5EF4-FFF2-40B4-BE49-F238E27FC236}">
                      <a16:creationId xmlns:a16="http://schemas.microsoft.com/office/drawing/2014/main" id="{4E0831BB-3318-4DB4-9966-C956A4B39E3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658391" y="2658978"/>
                  <a:ext cx="201424" cy="201424"/>
                </a:xfrm>
                <a:prstGeom prst="rect">
                  <a:avLst/>
                </a:prstGeom>
              </p:spPr>
            </p:pic>
            <p:pic>
              <p:nvPicPr>
                <p:cNvPr id="272" name="Grafikk 143" descr="Pil: roter mot venstre med heldekkende fyll">
                  <a:extLst>
                    <a:ext uri="{FF2B5EF4-FFF2-40B4-BE49-F238E27FC236}">
                      <a16:creationId xmlns:a16="http://schemas.microsoft.com/office/drawing/2014/main" id="{3157D1DE-1731-4D8A-906B-3B5E3ABAB3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930732" y="2664443"/>
                  <a:ext cx="201424" cy="201424"/>
                </a:xfrm>
                <a:prstGeom prst="rect">
                  <a:avLst/>
                </a:prstGeom>
              </p:spPr>
            </p:pic>
            <p:pic>
              <p:nvPicPr>
                <p:cNvPr id="273" name="Grafikk 151" descr="Pil: vannrett U-sving med heldekkende fyll">
                  <a:extLst>
                    <a:ext uri="{FF2B5EF4-FFF2-40B4-BE49-F238E27FC236}">
                      <a16:creationId xmlns:a16="http://schemas.microsoft.com/office/drawing/2014/main" id="{7A14D4CF-842E-4767-B665-8E3B2A7E3C98}"/>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203074" y="2658818"/>
                  <a:ext cx="197683" cy="197683"/>
                </a:xfrm>
                <a:prstGeom prst="rect">
                  <a:avLst/>
                </a:prstGeom>
              </p:spPr>
            </p:pic>
          </p:grpSp>
          <p:sp>
            <p:nvSpPr>
              <p:cNvPr id="286" name="TextBox 2">
                <a:extLst>
                  <a:ext uri="{FF2B5EF4-FFF2-40B4-BE49-F238E27FC236}">
                    <a16:creationId xmlns:a16="http://schemas.microsoft.com/office/drawing/2014/main" id="{7853CC65-541F-4152-AD84-FD52DC4BA913}"/>
                  </a:ext>
                </a:extLst>
              </p:cNvPr>
              <p:cNvSpPr txBox="1"/>
              <p:nvPr/>
            </p:nvSpPr>
            <p:spPr>
              <a:xfrm>
                <a:off x="2365616" y="3634158"/>
                <a:ext cx="737935"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FFFFFF"/>
                    </a:solidFill>
                    <a:effectLst/>
                    <a:uLnTx/>
                    <a:uFillTx/>
                    <a:latin typeface="Arial" panose="020B0604020202020204"/>
                    <a:ea typeface="+mn-ea"/>
                    <a:cs typeface="+mn-cs"/>
                  </a:rPr>
                  <a:t>Request</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37" name="TekstSylinder 159">
              <a:extLst>
                <a:ext uri="{FF2B5EF4-FFF2-40B4-BE49-F238E27FC236}">
                  <a16:creationId xmlns:a16="http://schemas.microsoft.com/office/drawing/2014/main" id="{4070CFF9-5E68-4FB2-920A-8CAF0C763D3E}"/>
                </a:ext>
              </a:extLst>
            </p:cNvPr>
            <p:cNvSpPr txBox="1"/>
            <p:nvPr/>
          </p:nvSpPr>
          <p:spPr>
            <a:xfrm>
              <a:off x="2255335" y="3392844"/>
              <a:ext cx="1616754"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Registration</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of</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request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7" name="Gruppe 46">
            <a:extLst>
              <a:ext uri="{FF2B5EF4-FFF2-40B4-BE49-F238E27FC236}">
                <a16:creationId xmlns:a16="http://schemas.microsoft.com/office/drawing/2014/main" id="{C8483197-2B58-4188-B840-0FD812280DD5}"/>
              </a:ext>
            </a:extLst>
          </p:cNvPr>
          <p:cNvGrpSpPr/>
          <p:nvPr/>
        </p:nvGrpSpPr>
        <p:grpSpPr>
          <a:xfrm>
            <a:off x="4265568" y="2607786"/>
            <a:ext cx="3303515" cy="1996641"/>
            <a:chOff x="4265568" y="2607786"/>
            <a:chExt cx="3303515" cy="1996641"/>
          </a:xfrm>
        </p:grpSpPr>
        <p:grpSp>
          <p:nvGrpSpPr>
            <p:cNvPr id="1046" name="Group 1045">
              <a:extLst>
                <a:ext uri="{FF2B5EF4-FFF2-40B4-BE49-F238E27FC236}">
                  <a16:creationId xmlns:a16="http://schemas.microsoft.com/office/drawing/2014/main" id="{583BB018-FF22-4113-ACB7-98C57631920C}"/>
                </a:ext>
              </a:extLst>
            </p:cNvPr>
            <p:cNvGrpSpPr>
              <a:grpSpLocks noChangeAspect="1"/>
            </p:cNvGrpSpPr>
            <p:nvPr/>
          </p:nvGrpSpPr>
          <p:grpSpPr>
            <a:xfrm>
              <a:off x="4679008" y="2893263"/>
              <a:ext cx="2418990" cy="1711164"/>
              <a:chOff x="779647" y="2173763"/>
              <a:chExt cx="4828030" cy="3415284"/>
            </a:xfrm>
          </p:grpSpPr>
          <p:grpSp>
            <p:nvGrpSpPr>
              <p:cNvPr id="5" name="Gruppe 99">
                <a:extLst>
                  <a:ext uri="{FF2B5EF4-FFF2-40B4-BE49-F238E27FC236}">
                    <a16:creationId xmlns:a16="http://schemas.microsoft.com/office/drawing/2014/main" id="{34AE3721-39E8-460B-89CA-3B3F4198A24D}"/>
                  </a:ext>
                </a:extLst>
              </p:cNvPr>
              <p:cNvGrpSpPr/>
              <p:nvPr/>
            </p:nvGrpSpPr>
            <p:grpSpPr>
              <a:xfrm>
                <a:off x="779647" y="2173763"/>
                <a:ext cx="4828030" cy="3415284"/>
                <a:chOff x="1333500" y="2085975"/>
                <a:chExt cx="3352800" cy="2371725"/>
              </a:xfrm>
            </p:grpSpPr>
            <p:sp>
              <p:nvSpPr>
                <p:cNvPr id="18" name="Rektangel 100">
                  <a:extLst>
                    <a:ext uri="{FF2B5EF4-FFF2-40B4-BE49-F238E27FC236}">
                      <a16:creationId xmlns:a16="http://schemas.microsoft.com/office/drawing/2014/main" id="{7A4A5A41-718D-4D9D-980D-43F3B26E835C}"/>
                    </a:ext>
                  </a:extLst>
                </p:cNvPr>
                <p:cNvSpPr/>
                <p:nvPr/>
              </p:nvSpPr>
              <p:spPr>
                <a:xfrm>
                  <a:off x="1333500" y="2085975"/>
                  <a:ext cx="3352800" cy="2371725"/>
                </a:xfrm>
                <a:prstGeom prst="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9" name="Rektangel 101">
                  <a:extLst>
                    <a:ext uri="{FF2B5EF4-FFF2-40B4-BE49-F238E27FC236}">
                      <a16:creationId xmlns:a16="http://schemas.microsoft.com/office/drawing/2014/main" id="{7EF2BFF1-E168-45BA-9C29-039C5B51D898}"/>
                    </a:ext>
                  </a:extLst>
                </p:cNvPr>
                <p:cNvSpPr/>
                <p:nvPr/>
              </p:nvSpPr>
              <p:spPr>
                <a:xfrm>
                  <a:off x="1457325" y="2181225"/>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Arial" panose="020B0604020202020204"/>
                      <a:ea typeface="+mn-ea"/>
                      <a:cs typeface="+mn-cs"/>
                    </a:rPr>
                    <a:t>Customer Portal</a:t>
                  </a:r>
                </a:p>
              </p:txBody>
            </p:sp>
            <p:grpSp>
              <p:nvGrpSpPr>
                <p:cNvPr id="20" name="Gruppe 102">
                  <a:extLst>
                    <a:ext uri="{FF2B5EF4-FFF2-40B4-BE49-F238E27FC236}">
                      <a16:creationId xmlns:a16="http://schemas.microsoft.com/office/drawing/2014/main" id="{51C205FA-831F-494E-A2C2-B81F35B51686}"/>
                    </a:ext>
                  </a:extLst>
                </p:cNvPr>
                <p:cNvGrpSpPr/>
                <p:nvPr/>
              </p:nvGrpSpPr>
              <p:grpSpPr>
                <a:xfrm>
                  <a:off x="1620402" y="2657469"/>
                  <a:ext cx="861016" cy="908698"/>
                  <a:chOff x="5793697" y="2671433"/>
                  <a:chExt cx="1028930" cy="1028929"/>
                </a:xfrm>
              </p:grpSpPr>
              <p:sp>
                <p:nvSpPr>
                  <p:cNvPr id="29" name="Ellipse 118">
                    <a:extLst>
                      <a:ext uri="{FF2B5EF4-FFF2-40B4-BE49-F238E27FC236}">
                        <a16:creationId xmlns:a16="http://schemas.microsoft.com/office/drawing/2014/main" id="{3C08AB6D-1137-41E3-BD4C-5386E876D027}"/>
                      </a:ext>
                    </a:extLst>
                  </p:cNvPr>
                  <p:cNvSpPr/>
                  <p:nvPr/>
                </p:nvSpPr>
                <p:spPr>
                  <a:xfrm>
                    <a:off x="5877462" y="2671433"/>
                    <a:ext cx="838200" cy="790575"/>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0" name="Grafikk 119" descr="Bruker med heldekkende fyll">
                    <a:extLst>
                      <a:ext uri="{FF2B5EF4-FFF2-40B4-BE49-F238E27FC236}">
                        <a16:creationId xmlns:a16="http://schemas.microsoft.com/office/drawing/2014/main" id="{E46D2824-8C2E-467D-83B9-0B2F6AB6A863}"/>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5793697" y="2671433"/>
                    <a:ext cx="1028930" cy="1028929"/>
                  </a:xfrm>
                  <a:prstGeom prst="rect">
                    <a:avLst/>
                  </a:prstGeom>
                </p:spPr>
              </p:pic>
            </p:grpSp>
            <p:grpSp>
              <p:nvGrpSpPr>
                <p:cNvPr id="24" name="Gruppe 110">
                  <a:extLst>
                    <a:ext uri="{FF2B5EF4-FFF2-40B4-BE49-F238E27FC236}">
                      <a16:creationId xmlns:a16="http://schemas.microsoft.com/office/drawing/2014/main" id="{9EEAEAD0-76EA-4DE0-809E-C5899031240C}"/>
                    </a:ext>
                  </a:extLst>
                </p:cNvPr>
                <p:cNvGrpSpPr/>
                <p:nvPr/>
              </p:nvGrpSpPr>
              <p:grpSpPr>
                <a:xfrm>
                  <a:off x="4376737" y="2278856"/>
                  <a:ext cx="171450" cy="78581"/>
                  <a:chOff x="3910012" y="2269331"/>
                  <a:chExt cx="171450" cy="78581"/>
                </a:xfrm>
              </p:grpSpPr>
              <p:cxnSp>
                <p:nvCxnSpPr>
                  <p:cNvPr id="26" name="Rett linje 115">
                    <a:extLst>
                      <a:ext uri="{FF2B5EF4-FFF2-40B4-BE49-F238E27FC236}">
                        <a16:creationId xmlns:a16="http://schemas.microsoft.com/office/drawing/2014/main" id="{4F9DD64C-0DA1-41B9-96DC-0F76DBA0FE8E}"/>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7" name="Rett linje 116">
                    <a:extLst>
                      <a:ext uri="{FF2B5EF4-FFF2-40B4-BE49-F238E27FC236}">
                        <a16:creationId xmlns:a16="http://schemas.microsoft.com/office/drawing/2014/main" id="{F3F47046-1932-4E89-8C36-11E74A33E8AB}"/>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28" name="Rett linje 117">
                    <a:extLst>
                      <a:ext uri="{FF2B5EF4-FFF2-40B4-BE49-F238E27FC236}">
                        <a16:creationId xmlns:a16="http://schemas.microsoft.com/office/drawing/2014/main" id="{3A0AFBB9-3A7B-4079-9CF5-C179EF7434D6}"/>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grpSp>
          <p:grpSp>
            <p:nvGrpSpPr>
              <p:cNvPr id="46" name="Group 45">
                <a:extLst>
                  <a:ext uri="{FF2B5EF4-FFF2-40B4-BE49-F238E27FC236}">
                    <a16:creationId xmlns:a16="http://schemas.microsoft.com/office/drawing/2014/main" id="{129FBF06-5CC7-4017-A5BC-AB8ED667D1C4}"/>
                  </a:ext>
                </a:extLst>
              </p:cNvPr>
              <p:cNvGrpSpPr/>
              <p:nvPr/>
            </p:nvGrpSpPr>
            <p:grpSpPr>
              <a:xfrm>
                <a:off x="3646995" y="2770754"/>
                <a:ext cx="1850953" cy="709481"/>
                <a:chOff x="3646995" y="2770754"/>
                <a:chExt cx="1850953" cy="709481"/>
              </a:xfrm>
            </p:grpSpPr>
            <p:sp>
              <p:nvSpPr>
                <p:cNvPr id="6" name="Rektangel: avrundede hjørner 163">
                  <a:extLst>
                    <a:ext uri="{FF2B5EF4-FFF2-40B4-BE49-F238E27FC236}">
                      <a16:creationId xmlns:a16="http://schemas.microsoft.com/office/drawing/2014/main" id="{242FA53D-E135-49F9-B646-AF81F26B2DA9}"/>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 name="Rett linje 170">
                  <a:extLst>
                    <a:ext uri="{FF2B5EF4-FFF2-40B4-BE49-F238E27FC236}">
                      <a16:creationId xmlns:a16="http://schemas.microsoft.com/office/drawing/2014/main" id="{6B276461-B270-4FC0-8A21-6DB3FCED77A8}"/>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39" name="Group 38">
                  <a:extLst>
                    <a:ext uri="{FF2B5EF4-FFF2-40B4-BE49-F238E27FC236}">
                      <a16:creationId xmlns:a16="http://schemas.microsoft.com/office/drawing/2014/main" id="{9EBD539E-A3AC-4391-BD4F-28703C8EF76A}"/>
                    </a:ext>
                  </a:extLst>
                </p:cNvPr>
                <p:cNvGrpSpPr>
                  <a:grpSpLocks noChangeAspect="1"/>
                </p:cNvGrpSpPr>
                <p:nvPr/>
              </p:nvGrpSpPr>
              <p:grpSpPr>
                <a:xfrm>
                  <a:off x="3751749" y="2830790"/>
                  <a:ext cx="562257" cy="559681"/>
                  <a:chOff x="3825625" y="2797506"/>
                  <a:chExt cx="1010033" cy="1005401"/>
                </a:xfrm>
              </p:grpSpPr>
              <p:sp>
                <p:nvSpPr>
                  <p:cNvPr id="33" name="Ellipse 118">
                    <a:extLst>
                      <a:ext uri="{FF2B5EF4-FFF2-40B4-BE49-F238E27FC236}">
                        <a16:creationId xmlns:a16="http://schemas.microsoft.com/office/drawing/2014/main" id="{597FCDFE-BA5D-4CB3-A88B-C71E95584AB1}"/>
                      </a:ext>
                    </a:extLst>
                  </p:cNvPr>
                  <p:cNvSpPr/>
                  <p:nvPr/>
                </p:nvSpPr>
                <p:spPr>
                  <a:xfrm>
                    <a:off x="3825625" y="2797506"/>
                    <a:ext cx="1010033" cy="100540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4" name="Grafikk 5" descr="By med heldekkende fyll">
                    <a:extLst>
                      <a:ext uri="{FF2B5EF4-FFF2-40B4-BE49-F238E27FC236}">
                        <a16:creationId xmlns:a16="http://schemas.microsoft.com/office/drawing/2014/main" id="{28F0B88B-B1F3-4880-8A6A-BE010525588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940539" y="2900125"/>
                    <a:ext cx="833252" cy="833252"/>
                  </a:xfrm>
                  <a:prstGeom prst="rect">
                    <a:avLst/>
                  </a:prstGeom>
                </p:spPr>
              </p:pic>
            </p:grpSp>
            <p:cxnSp>
              <p:nvCxnSpPr>
                <p:cNvPr id="44" name="Rett linje 170">
                  <a:extLst>
                    <a:ext uri="{FF2B5EF4-FFF2-40B4-BE49-F238E27FC236}">
                      <a16:creationId xmlns:a16="http://schemas.microsoft.com/office/drawing/2014/main" id="{EC947B82-06B3-4723-B2AA-C1E8B7BB13C3}"/>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Rett linje 170">
                  <a:extLst>
                    <a:ext uri="{FF2B5EF4-FFF2-40B4-BE49-F238E27FC236}">
                      <a16:creationId xmlns:a16="http://schemas.microsoft.com/office/drawing/2014/main" id="{11F6CAD0-5FD5-44AC-8390-ED7E13064980}"/>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A15DE2DD-E084-44DF-9544-3614F3A20EFF}"/>
                  </a:ext>
                </a:extLst>
              </p:cNvPr>
              <p:cNvGrpSpPr/>
              <p:nvPr/>
            </p:nvGrpSpPr>
            <p:grpSpPr>
              <a:xfrm>
                <a:off x="3646994" y="3550422"/>
                <a:ext cx="1850953" cy="709481"/>
                <a:chOff x="3646995" y="2770754"/>
                <a:chExt cx="1850953" cy="709481"/>
              </a:xfrm>
            </p:grpSpPr>
            <p:sp>
              <p:nvSpPr>
                <p:cNvPr id="49" name="Rektangel: avrundede hjørner 163">
                  <a:extLst>
                    <a:ext uri="{FF2B5EF4-FFF2-40B4-BE49-F238E27FC236}">
                      <a16:creationId xmlns:a16="http://schemas.microsoft.com/office/drawing/2014/main" id="{17E7BD9A-1967-4534-BF2C-58A02119D6AC}"/>
                    </a:ext>
                  </a:extLst>
                </p:cNvPr>
                <p:cNvSpPr/>
                <p:nvPr/>
              </p:nvSpPr>
              <p:spPr>
                <a:xfrm>
                  <a:off x="3646995" y="2770754"/>
                  <a:ext cx="1850953" cy="70948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0" name="Rett linje 170">
                  <a:extLst>
                    <a:ext uri="{FF2B5EF4-FFF2-40B4-BE49-F238E27FC236}">
                      <a16:creationId xmlns:a16="http://schemas.microsoft.com/office/drawing/2014/main" id="{B6140590-B2E5-4226-8E71-D95AFBA88DDA}"/>
                    </a:ext>
                  </a:extLst>
                </p:cNvPr>
                <p:cNvCxnSpPr>
                  <a:cxnSpLocks/>
                </p:cNvCxnSpPr>
                <p:nvPr/>
              </p:nvCxnSpPr>
              <p:spPr>
                <a:xfrm>
                  <a:off x="4455042" y="297549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4" name="Ellipse 118">
                  <a:extLst>
                    <a:ext uri="{FF2B5EF4-FFF2-40B4-BE49-F238E27FC236}">
                      <a16:creationId xmlns:a16="http://schemas.microsoft.com/office/drawing/2014/main" id="{6E50EAF7-BB32-451E-A7CB-F7AE06B50EA2}"/>
                    </a:ext>
                  </a:extLst>
                </p:cNvPr>
                <p:cNvSpPr/>
                <p:nvPr/>
              </p:nvSpPr>
              <p:spPr>
                <a:xfrm>
                  <a:off x="3751749" y="2830790"/>
                  <a:ext cx="562257" cy="559681"/>
                </a:xfrm>
                <a:prstGeom prst="ellipse">
                  <a:avLst/>
                </a:prstGeom>
                <a:solidFill>
                  <a:srgbClr val="005E58"/>
                </a:solidFill>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0">
                  <a:extLst>
                    <a:ext uri="{FF2B5EF4-FFF2-40B4-BE49-F238E27FC236}">
                      <a16:creationId xmlns:a16="http://schemas.microsoft.com/office/drawing/2014/main" id="{F5156CBE-8B19-45C5-AE41-004B58C32F56}"/>
                    </a:ext>
                  </a:extLst>
                </p:cNvPr>
                <p:cNvCxnSpPr>
                  <a:cxnSpLocks/>
                </p:cNvCxnSpPr>
                <p:nvPr/>
              </p:nvCxnSpPr>
              <p:spPr>
                <a:xfrm>
                  <a:off x="4458580" y="3117263"/>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0">
                  <a:extLst>
                    <a:ext uri="{FF2B5EF4-FFF2-40B4-BE49-F238E27FC236}">
                      <a16:creationId xmlns:a16="http://schemas.microsoft.com/office/drawing/2014/main" id="{81C9D7E6-5687-4830-B5C2-A857EC7D5A48}"/>
                    </a:ext>
                  </a:extLst>
                </p:cNvPr>
                <p:cNvCxnSpPr>
                  <a:cxnSpLocks/>
                </p:cNvCxnSpPr>
                <p:nvPr/>
              </p:nvCxnSpPr>
              <p:spPr>
                <a:xfrm>
                  <a:off x="4455042" y="3253866"/>
                  <a:ext cx="783939"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57" name="Rett linje 164">
                <a:extLst>
                  <a:ext uri="{FF2B5EF4-FFF2-40B4-BE49-F238E27FC236}">
                    <a16:creationId xmlns:a16="http://schemas.microsoft.com/office/drawing/2014/main" id="{08CDBFB9-712E-4476-95A9-B7E9E00C6D9F}"/>
                  </a:ext>
                </a:extLst>
              </p:cNvPr>
              <p:cNvCxnSpPr>
                <a:cxnSpLocks/>
              </p:cNvCxnSpPr>
              <p:nvPr/>
            </p:nvCxnSpPr>
            <p:spPr>
              <a:xfrm flipV="1">
                <a:off x="3329763" y="2775427"/>
                <a:ext cx="1" cy="144797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pic>
            <p:nvPicPr>
              <p:cNvPr id="70" name="Grafikk 14" descr="Dollar med heldekkende fyll">
                <a:extLst>
                  <a:ext uri="{FF2B5EF4-FFF2-40B4-BE49-F238E27FC236}">
                    <a16:creationId xmlns:a16="http://schemas.microsoft.com/office/drawing/2014/main" id="{0B9FEEFD-6E10-4E8C-AD38-FBE3DB314F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777608" y="3648690"/>
                <a:ext cx="540067" cy="540067"/>
              </a:xfrm>
              <a:prstGeom prst="rect">
                <a:avLst/>
              </a:prstGeom>
            </p:spPr>
          </p:pic>
          <p:cxnSp>
            <p:nvCxnSpPr>
              <p:cNvPr id="72" name="Rett linje 103">
                <a:extLst>
                  <a:ext uri="{FF2B5EF4-FFF2-40B4-BE49-F238E27FC236}">
                    <a16:creationId xmlns:a16="http://schemas.microsoft.com/office/drawing/2014/main" id="{64068376-B0F9-4C3F-9A61-3201DB04FB60}"/>
                  </a:ext>
                </a:extLst>
              </p:cNvPr>
              <p:cNvCxnSpPr>
                <a:cxnSpLocks/>
              </p:cNvCxnSpPr>
              <p:nvPr/>
            </p:nvCxnSpPr>
            <p:spPr>
              <a:xfrm>
                <a:off x="2525097" y="3245756"/>
                <a:ext cx="597101"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71" name="Group 70">
                <a:extLst>
                  <a:ext uri="{FF2B5EF4-FFF2-40B4-BE49-F238E27FC236}">
                    <a16:creationId xmlns:a16="http://schemas.microsoft.com/office/drawing/2014/main" id="{AAB0CBBD-4D34-459D-85C4-A2D59C3BF43B}"/>
                  </a:ext>
                </a:extLst>
              </p:cNvPr>
              <p:cNvGrpSpPr>
                <a:grpSpLocks noChangeAspect="1"/>
              </p:cNvGrpSpPr>
              <p:nvPr/>
            </p:nvGrpSpPr>
            <p:grpSpPr>
              <a:xfrm>
                <a:off x="2594323" y="4494108"/>
                <a:ext cx="2851449" cy="979672"/>
                <a:chOff x="3500791" y="538749"/>
                <a:chExt cx="3476378" cy="1194378"/>
              </a:xfrm>
            </p:grpSpPr>
            <p:sp>
              <p:nvSpPr>
                <p:cNvPr id="126" name="Rektangel: avrundede hjørner 57">
                  <a:extLst>
                    <a:ext uri="{FF2B5EF4-FFF2-40B4-BE49-F238E27FC236}">
                      <a16:creationId xmlns:a16="http://schemas.microsoft.com/office/drawing/2014/main" id="{E22340BA-5D0A-4E82-84C9-F1AF8464ECD0}"/>
                    </a:ext>
                  </a:extLst>
                </p:cNvPr>
                <p:cNvSpPr>
                  <a:spLocks noChangeAspect="1"/>
                </p:cNvSpPr>
                <p:nvPr/>
              </p:nvSpPr>
              <p:spPr>
                <a:xfrm>
                  <a:off x="3500791" y="538749"/>
                  <a:ext cx="3476378" cy="119437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7" name="Rett linje 70">
                  <a:extLst>
                    <a:ext uri="{FF2B5EF4-FFF2-40B4-BE49-F238E27FC236}">
                      <a16:creationId xmlns:a16="http://schemas.microsoft.com/office/drawing/2014/main" id="{6E30272F-5782-4984-BFDE-A82CCF2710E7}"/>
                    </a:ext>
                  </a:extLst>
                </p:cNvPr>
                <p:cNvCxnSpPr>
                  <a:cxnSpLocks/>
                </p:cNvCxnSpPr>
                <p:nvPr/>
              </p:nvCxnSpPr>
              <p:spPr>
                <a:xfrm>
                  <a:off x="3753192" y="1565669"/>
                  <a:ext cx="2010309" cy="0"/>
                </a:xfrm>
                <a:prstGeom prst="line">
                  <a:avLst/>
                </a:prstGeom>
                <a:ln/>
              </p:spPr>
              <p:style>
                <a:lnRef idx="1">
                  <a:schemeClr val="dk1"/>
                </a:lnRef>
                <a:fillRef idx="0">
                  <a:schemeClr val="dk1"/>
                </a:fillRef>
                <a:effectRef idx="0">
                  <a:schemeClr val="dk1"/>
                </a:effectRef>
                <a:fontRef idx="minor">
                  <a:schemeClr val="tx1"/>
                </a:fontRef>
              </p:style>
            </p:cxnSp>
            <p:cxnSp>
              <p:nvCxnSpPr>
                <p:cNvPr id="128" name="Rett linje 70">
                  <a:extLst>
                    <a:ext uri="{FF2B5EF4-FFF2-40B4-BE49-F238E27FC236}">
                      <a16:creationId xmlns:a16="http://schemas.microsoft.com/office/drawing/2014/main" id="{E3310E69-71C5-4ED5-A1DE-3035A395AE97}"/>
                    </a:ext>
                  </a:extLst>
                </p:cNvPr>
                <p:cNvCxnSpPr>
                  <a:cxnSpLocks/>
                </p:cNvCxnSpPr>
                <p:nvPr/>
              </p:nvCxnSpPr>
              <p:spPr>
                <a:xfrm flipH="1" flipV="1">
                  <a:off x="3753192" y="538749"/>
                  <a:ext cx="13591" cy="1026921"/>
                </a:xfrm>
                <a:prstGeom prst="line">
                  <a:avLst/>
                </a:prstGeom>
                <a:ln/>
              </p:spPr>
              <p:style>
                <a:lnRef idx="1">
                  <a:schemeClr val="dk1"/>
                </a:lnRef>
                <a:fillRef idx="0">
                  <a:schemeClr val="dk1"/>
                </a:fillRef>
                <a:effectRef idx="0">
                  <a:schemeClr val="dk1"/>
                </a:effectRef>
                <a:fontRef idx="minor">
                  <a:schemeClr val="tx1"/>
                </a:fontRef>
              </p:style>
            </p:cxnSp>
            <p:cxnSp>
              <p:nvCxnSpPr>
                <p:cNvPr id="129" name="Rett linje 70">
                  <a:extLst>
                    <a:ext uri="{FF2B5EF4-FFF2-40B4-BE49-F238E27FC236}">
                      <a16:creationId xmlns:a16="http://schemas.microsoft.com/office/drawing/2014/main" id="{E4C4C6B7-86BE-4951-BB3B-AF8965860218}"/>
                    </a:ext>
                  </a:extLst>
                </p:cNvPr>
                <p:cNvCxnSpPr>
                  <a:cxnSpLocks/>
                </p:cNvCxnSpPr>
                <p:nvPr/>
              </p:nvCxnSpPr>
              <p:spPr>
                <a:xfrm flipV="1">
                  <a:off x="3780374" y="1400970"/>
                  <a:ext cx="1289024" cy="2"/>
                </a:xfrm>
                <a:prstGeom prst="line">
                  <a:avLst/>
                </a:prstGeom>
                <a:ln w="7620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30" name="Rett linje 70">
                  <a:extLst>
                    <a:ext uri="{FF2B5EF4-FFF2-40B4-BE49-F238E27FC236}">
                      <a16:creationId xmlns:a16="http://schemas.microsoft.com/office/drawing/2014/main" id="{1CD85409-DBCE-48ED-A3A3-B0A0AEC56FE5}"/>
                    </a:ext>
                  </a:extLst>
                </p:cNvPr>
                <p:cNvCxnSpPr>
                  <a:cxnSpLocks/>
                </p:cNvCxnSpPr>
                <p:nvPr/>
              </p:nvCxnSpPr>
              <p:spPr>
                <a:xfrm>
                  <a:off x="3780374" y="1216028"/>
                  <a:ext cx="1761238" cy="0"/>
                </a:xfrm>
                <a:prstGeom prst="line">
                  <a:avLst/>
                </a:prstGeom>
                <a:ln w="7620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31" name="Rett linje 70">
                  <a:extLst>
                    <a:ext uri="{FF2B5EF4-FFF2-40B4-BE49-F238E27FC236}">
                      <a16:creationId xmlns:a16="http://schemas.microsoft.com/office/drawing/2014/main" id="{95E6F685-BCC7-4FBB-B133-94D4C807DAD7}"/>
                    </a:ext>
                  </a:extLst>
                </p:cNvPr>
                <p:cNvCxnSpPr>
                  <a:cxnSpLocks/>
                </p:cNvCxnSpPr>
                <p:nvPr/>
              </p:nvCxnSpPr>
              <p:spPr>
                <a:xfrm>
                  <a:off x="3770289" y="1027109"/>
                  <a:ext cx="2356304" cy="0"/>
                </a:xfrm>
                <a:prstGeom prst="line">
                  <a:avLst/>
                </a:prstGeom>
                <a:ln w="7620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32" name="Rett linje 70">
                  <a:extLst>
                    <a:ext uri="{FF2B5EF4-FFF2-40B4-BE49-F238E27FC236}">
                      <a16:creationId xmlns:a16="http://schemas.microsoft.com/office/drawing/2014/main" id="{199E62DA-9DEB-4019-A232-72935EC0AD7D}"/>
                    </a:ext>
                  </a:extLst>
                </p:cNvPr>
                <p:cNvCxnSpPr>
                  <a:cxnSpLocks/>
                </p:cNvCxnSpPr>
                <p:nvPr/>
              </p:nvCxnSpPr>
              <p:spPr>
                <a:xfrm>
                  <a:off x="3770289" y="837052"/>
                  <a:ext cx="1650293" cy="0"/>
                </a:xfrm>
                <a:prstGeom prst="line">
                  <a:avLst/>
                </a:prstGeom>
                <a:ln w="762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133" name="Rett linje 70">
                  <a:extLst>
                    <a:ext uri="{FF2B5EF4-FFF2-40B4-BE49-F238E27FC236}">
                      <a16:creationId xmlns:a16="http://schemas.microsoft.com/office/drawing/2014/main" id="{340A5660-F1DA-456D-B77D-6B3730D50166}"/>
                    </a:ext>
                  </a:extLst>
                </p:cNvPr>
                <p:cNvCxnSpPr>
                  <a:cxnSpLocks/>
                </p:cNvCxnSpPr>
                <p:nvPr/>
              </p:nvCxnSpPr>
              <p:spPr>
                <a:xfrm flipV="1">
                  <a:off x="4301617"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4" name="Rett linje 70">
                  <a:extLst>
                    <a:ext uri="{FF2B5EF4-FFF2-40B4-BE49-F238E27FC236}">
                      <a16:creationId xmlns:a16="http://schemas.microsoft.com/office/drawing/2014/main" id="{35AAF3D8-E83F-4A14-A911-93E5C12A1D8D}"/>
                    </a:ext>
                  </a:extLst>
                </p:cNvPr>
                <p:cNvCxnSpPr>
                  <a:cxnSpLocks/>
                </p:cNvCxnSpPr>
                <p:nvPr/>
              </p:nvCxnSpPr>
              <p:spPr>
                <a:xfrm flipV="1">
                  <a:off x="5097834" y="856264"/>
                  <a:ext cx="0" cy="69555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35" name="Rett linje 70">
                  <a:extLst>
                    <a:ext uri="{FF2B5EF4-FFF2-40B4-BE49-F238E27FC236}">
                      <a16:creationId xmlns:a16="http://schemas.microsoft.com/office/drawing/2014/main" id="{6300C2EA-4734-48BB-AC82-38F7994F3FBC}"/>
                    </a:ext>
                  </a:extLst>
                </p:cNvPr>
                <p:cNvCxnSpPr>
                  <a:cxnSpLocks/>
                </p:cNvCxnSpPr>
                <p:nvPr/>
              </p:nvCxnSpPr>
              <p:spPr>
                <a:xfrm>
                  <a:off x="6556664" y="697570"/>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6" name="Rett linje 70">
                  <a:extLst>
                    <a:ext uri="{FF2B5EF4-FFF2-40B4-BE49-F238E27FC236}">
                      <a16:creationId xmlns:a16="http://schemas.microsoft.com/office/drawing/2014/main" id="{EE9DEF6B-028A-449B-96A0-3C3A25896B3C}"/>
                    </a:ext>
                  </a:extLst>
                </p:cNvPr>
                <p:cNvCxnSpPr>
                  <a:cxnSpLocks/>
                </p:cNvCxnSpPr>
                <p:nvPr/>
              </p:nvCxnSpPr>
              <p:spPr>
                <a:xfrm>
                  <a:off x="6556664" y="780111"/>
                  <a:ext cx="18301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8" name="Rektangel: avrundede hjørner 57">
                <a:extLst>
                  <a:ext uri="{FF2B5EF4-FFF2-40B4-BE49-F238E27FC236}">
                    <a16:creationId xmlns:a16="http://schemas.microsoft.com/office/drawing/2014/main" id="{B7B7076A-1C08-430D-AD6F-CDC722F89DCB}"/>
                  </a:ext>
                </a:extLst>
              </p:cNvPr>
              <p:cNvSpPr>
                <a:spLocks noChangeAspect="1"/>
              </p:cNvSpPr>
              <p:nvPr/>
            </p:nvSpPr>
            <p:spPr>
              <a:xfrm>
                <a:off x="896957" y="4441698"/>
                <a:ext cx="1658125" cy="991334"/>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39" name="Rett linje 70">
                <a:extLst>
                  <a:ext uri="{FF2B5EF4-FFF2-40B4-BE49-F238E27FC236}">
                    <a16:creationId xmlns:a16="http://schemas.microsoft.com/office/drawing/2014/main" id="{89B6EA7E-2EE9-4CF9-8D67-06F09EFF7EC2}"/>
                  </a:ext>
                </a:extLst>
              </p:cNvPr>
              <p:cNvCxnSpPr>
                <a:cxnSpLocks/>
              </p:cNvCxnSpPr>
              <p:nvPr/>
            </p:nvCxnSpPr>
            <p:spPr>
              <a:xfrm>
                <a:off x="1578226" y="4670681"/>
                <a:ext cx="54781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0" name="Rett linje 70">
                <a:extLst>
                  <a:ext uri="{FF2B5EF4-FFF2-40B4-BE49-F238E27FC236}">
                    <a16:creationId xmlns:a16="http://schemas.microsoft.com/office/drawing/2014/main" id="{CF050198-EE25-48F0-98AA-915EA958C7B6}"/>
                  </a:ext>
                </a:extLst>
              </p:cNvPr>
              <p:cNvCxnSpPr>
                <a:cxnSpLocks/>
              </p:cNvCxnSpPr>
              <p:nvPr/>
            </p:nvCxnSpPr>
            <p:spPr>
              <a:xfrm>
                <a:off x="1726019" y="4766707"/>
                <a:ext cx="401805"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1" name="Rett linje 70">
                <a:extLst>
                  <a:ext uri="{FF2B5EF4-FFF2-40B4-BE49-F238E27FC236}">
                    <a16:creationId xmlns:a16="http://schemas.microsoft.com/office/drawing/2014/main" id="{73465147-EC9C-411F-B5E5-7954A1D7132A}"/>
                  </a:ext>
                </a:extLst>
              </p:cNvPr>
              <p:cNvCxnSpPr>
                <a:cxnSpLocks/>
              </p:cNvCxnSpPr>
              <p:nvPr/>
            </p:nvCxnSpPr>
            <p:spPr>
              <a:xfrm>
                <a:off x="1578226" y="5077767"/>
                <a:ext cx="544204" cy="1"/>
              </a:xfrm>
              <a:prstGeom prst="line">
                <a:avLst/>
              </a:prstGeom>
              <a:ln w="2222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2" name="Rett linje 70">
                <a:extLst>
                  <a:ext uri="{FF2B5EF4-FFF2-40B4-BE49-F238E27FC236}">
                    <a16:creationId xmlns:a16="http://schemas.microsoft.com/office/drawing/2014/main" id="{2FE2C545-8348-4A1B-9A8C-1FAA62BFAE48}"/>
                  </a:ext>
                </a:extLst>
              </p:cNvPr>
              <p:cNvCxnSpPr>
                <a:cxnSpLocks/>
              </p:cNvCxnSpPr>
              <p:nvPr/>
            </p:nvCxnSpPr>
            <p:spPr>
              <a:xfrm>
                <a:off x="1512909" y="4566880"/>
                <a:ext cx="613136" cy="2979"/>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3" name="Rett linje 70">
                <a:extLst>
                  <a:ext uri="{FF2B5EF4-FFF2-40B4-BE49-F238E27FC236}">
                    <a16:creationId xmlns:a16="http://schemas.microsoft.com/office/drawing/2014/main" id="{D10DF55A-15B0-4AA2-A89C-EFA56469CD70}"/>
                  </a:ext>
                </a:extLst>
              </p:cNvPr>
              <p:cNvCxnSpPr>
                <a:cxnSpLocks/>
              </p:cNvCxnSpPr>
              <p:nvPr/>
            </p:nvCxnSpPr>
            <p:spPr>
              <a:xfrm>
                <a:off x="1662727" y="5172771"/>
                <a:ext cx="459703"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6" name="Rett linje 164">
                <a:extLst>
                  <a:ext uri="{FF2B5EF4-FFF2-40B4-BE49-F238E27FC236}">
                    <a16:creationId xmlns:a16="http://schemas.microsoft.com/office/drawing/2014/main" id="{A907CD28-38D7-49BA-8C67-139C7BE84D51}"/>
                  </a:ext>
                </a:extLst>
              </p:cNvPr>
              <p:cNvCxnSpPr>
                <a:cxnSpLocks/>
              </p:cNvCxnSpPr>
              <p:nvPr/>
            </p:nvCxnSpPr>
            <p:spPr>
              <a:xfrm>
                <a:off x="896958" y="4332769"/>
                <a:ext cx="4529737" cy="0"/>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151" name="Rett linje 103">
                <a:extLst>
                  <a:ext uri="{FF2B5EF4-FFF2-40B4-BE49-F238E27FC236}">
                    <a16:creationId xmlns:a16="http://schemas.microsoft.com/office/drawing/2014/main" id="{6BDDA897-A088-40C6-9521-D15AD436AE5B}"/>
                  </a:ext>
                </a:extLst>
              </p:cNvPr>
              <p:cNvCxnSpPr>
                <a:cxnSpLocks/>
              </p:cNvCxnSpPr>
              <p:nvPr/>
            </p:nvCxnSpPr>
            <p:spPr>
              <a:xfrm>
                <a:off x="2525097" y="33904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2" name="Rett linje 103">
                <a:extLst>
                  <a:ext uri="{FF2B5EF4-FFF2-40B4-BE49-F238E27FC236}">
                    <a16:creationId xmlns:a16="http://schemas.microsoft.com/office/drawing/2014/main" id="{9D3D59FE-8414-470A-ADF3-FC22A1FF6226}"/>
                  </a:ext>
                </a:extLst>
              </p:cNvPr>
              <p:cNvCxnSpPr>
                <a:cxnSpLocks/>
              </p:cNvCxnSpPr>
              <p:nvPr/>
            </p:nvCxnSpPr>
            <p:spPr>
              <a:xfrm>
                <a:off x="2525097" y="35428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3" name="Rett linje 103">
                <a:extLst>
                  <a:ext uri="{FF2B5EF4-FFF2-40B4-BE49-F238E27FC236}">
                    <a16:creationId xmlns:a16="http://schemas.microsoft.com/office/drawing/2014/main" id="{6A216A4E-9444-4393-BDEA-9F1AB43B78DA}"/>
                  </a:ext>
                </a:extLst>
              </p:cNvPr>
              <p:cNvCxnSpPr>
                <a:cxnSpLocks/>
              </p:cNvCxnSpPr>
              <p:nvPr/>
            </p:nvCxnSpPr>
            <p:spPr>
              <a:xfrm>
                <a:off x="2525097" y="36952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4" name="Rett linje 103">
                <a:extLst>
                  <a:ext uri="{FF2B5EF4-FFF2-40B4-BE49-F238E27FC236}">
                    <a16:creationId xmlns:a16="http://schemas.microsoft.com/office/drawing/2014/main" id="{BD901A66-130D-44CC-8AB9-93EC9966DF22}"/>
                  </a:ext>
                </a:extLst>
              </p:cNvPr>
              <p:cNvCxnSpPr>
                <a:cxnSpLocks/>
              </p:cNvCxnSpPr>
              <p:nvPr/>
            </p:nvCxnSpPr>
            <p:spPr>
              <a:xfrm>
                <a:off x="2502800" y="3847671"/>
                <a:ext cx="597101"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55" name="Rett linje 103">
                <a:extLst>
                  <a:ext uri="{FF2B5EF4-FFF2-40B4-BE49-F238E27FC236}">
                    <a16:creationId xmlns:a16="http://schemas.microsoft.com/office/drawing/2014/main" id="{53125F8D-75AE-4920-8082-3B312E0635C1}"/>
                  </a:ext>
                </a:extLst>
              </p:cNvPr>
              <p:cNvCxnSpPr>
                <a:cxnSpLocks/>
              </p:cNvCxnSpPr>
              <p:nvPr/>
            </p:nvCxnSpPr>
            <p:spPr>
              <a:xfrm>
                <a:off x="2502799" y="3110630"/>
                <a:ext cx="597101" cy="0"/>
              </a:xfrm>
              <a:prstGeom prst="line">
                <a:avLst/>
              </a:prstGeom>
              <a:ln w="19050"/>
            </p:spPr>
            <p:style>
              <a:lnRef idx="1">
                <a:schemeClr val="dk1"/>
              </a:lnRef>
              <a:fillRef idx="0">
                <a:schemeClr val="dk1"/>
              </a:fillRef>
              <a:effectRef idx="0">
                <a:schemeClr val="dk1"/>
              </a:effectRef>
              <a:fontRef idx="minor">
                <a:schemeClr val="tx1"/>
              </a:fontRef>
            </p:style>
          </p:cxnSp>
          <p:sp>
            <p:nvSpPr>
              <p:cNvPr id="213" name="Ellipse 108">
                <a:extLst>
                  <a:ext uri="{FF2B5EF4-FFF2-40B4-BE49-F238E27FC236}">
                    <a16:creationId xmlns:a16="http://schemas.microsoft.com/office/drawing/2014/main" id="{77E92CEC-D3E0-496A-A422-7E1E080B11BE}"/>
                  </a:ext>
                </a:extLst>
              </p:cNvPr>
              <p:cNvSpPr/>
              <p:nvPr/>
            </p:nvSpPr>
            <p:spPr>
              <a:xfrm>
                <a:off x="966280" y="4484644"/>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4" name="Grafikk 109" descr="Bruker med heldekkende fyll">
                <a:extLst>
                  <a:ext uri="{FF2B5EF4-FFF2-40B4-BE49-F238E27FC236}">
                    <a16:creationId xmlns:a16="http://schemas.microsoft.com/office/drawing/2014/main" id="{CC3961AD-BC03-44A2-957E-BC2C9B6ADD3A}"/>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10709" y="4502210"/>
                <a:ext cx="352070" cy="371568"/>
              </a:xfrm>
              <a:prstGeom prst="rect">
                <a:avLst/>
              </a:prstGeom>
            </p:spPr>
          </p:pic>
          <p:sp>
            <p:nvSpPr>
              <p:cNvPr id="218" name="Ellipse 108">
                <a:extLst>
                  <a:ext uri="{FF2B5EF4-FFF2-40B4-BE49-F238E27FC236}">
                    <a16:creationId xmlns:a16="http://schemas.microsoft.com/office/drawing/2014/main" id="{851D2277-B54E-4EAE-AA81-186314C442BB}"/>
                  </a:ext>
                </a:extLst>
              </p:cNvPr>
              <p:cNvSpPr/>
              <p:nvPr/>
            </p:nvSpPr>
            <p:spPr>
              <a:xfrm>
                <a:off x="978505" y="4955025"/>
                <a:ext cx="435738" cy="40670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19" name="Grafikk 109" descr="Bruker med heldekkende fyll">
                <a:extLst>
                  <a:ext uri="{FF2B5EF4-FFF2-40B4-BE49-F238E27FC236}">
                    <a16:creationId xmlns:a16="http://schemas.microsoft.com/office/drawing/2014/main" id="{6BF23370-C5DE-4319-8345-0E2B7B71268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2934" y="4972591"/>
                <a:ext cx="352070" cy="371568"/>
              </a:xfrm>
              <a:prstGeom prst="rect">
                <a:avLst/>
              </a:prstGeom>
            </p:spPr>
          </p:pic>
          <p:cxnSp>
            <p:nvCxnSpPr>
              <p:cNvPr id="228" name="Rett linje 70">
                <a:extLst>
                  <a:ext uri="{FF2B5EF4-FFF2-40B4-BE49-F238E27FC236}">
                    <a16:creationId xmlns:a16="http://schemas.microsoft.com/office/drawing/2014/main" id="{8DAECB6A-93FF-4E09-B472-401AF42E83BF}"/>
                  </a:ext>
                </a:extLst>
              </p:cNvPr>
              <p:cNvCxnSpPr>
                <a:cxnSpLocks/>
              </p:cNvCxnSpPr>
              <p:nvPr/>
            </p:nvCxnSpPr>
            <p:spPr>
              <a:xfrm>
                <a:off x="1578226" y="5271383"/>
                <a:ext cx="553406"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0" name="TekstSylinder 159">
              <a:extLst>
                <a:ext uri="{FF2B5EF4-FFF2-40B4-BE49-F238E27FC236}">
                  <a16:creationId xmlns:a16="http://schemas.microsoft.com/office/drawing/2014/main" id="{4C2E248D-4973-4918-AD15-7D0C65774144}"/>
                </a:ext>
              </a:extLst>
            </p:cNvPr>
            <p:cNvSpPr txBox="1"/>
            <p:nvPr/>
          </p:nvSpPr>
          <p:spPr>
            <a:xfrm>
              <a:off x="4265568" y="2607786"/>
              <a:ext cx="3303515"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2B2929"/>
                  </a:solidFill>
                  <a:effectLst/>
                  <a:uLnTx/>
                  <a:uFillTx/>
                  <a:latin typeface="Arial" panose="020B0604020202020204"/>
                  <a:ea typeface="+mn-ea"/>
                  <a:cs typeface="+mn-cs"/>
                </a:rPr>
                <a:t>CRM information available to your customers</a:t>
              </a:r>
            </a:p>
          </p:txBody>
        </p:sp>
      </p:grpSp>
      <p:grpSp>
        <p:nvGrpSpPr>
          <p:cNvPr id="31" name="Gruppe 30">
            <a:extLst>
              <a:ext uri="{FF2B5EF4-FFF2-40B4-BE49-F238E27FC236}">
                <a16:creationId xmlns:a16="http://schemas.microsoft.com/office/drawing/2014/main" id="{FFF1CEF9-37ED-45AC-87CF-1BA68DA5F978}"/>
              </a:ext>
            </a:extLst>
          </p:cNvPr>
          <p:cNvGrpSpPr/>
          <p:nvPr/>
        </p:nvGrpSpPr>
        <p:grpSpPr>
          <a:xfrm>
            <a:off x="7515565" y="3589729"/>
            <a:ext cx="2168389" cy="1229009"/>
            <a:chOff x="7766624" y="3623679"/>
            <a:chExt cx="2168389" cy="1229009"/>
          </a:xfrm>
        </p:grpSpPr>
        <p:grpSp>
          <p:nvGrpSpPr>
            <p:cNvPr id="10" name="Gruppe 9">
              <a:extLst>
                <a:ext uri="{FF2B5EF4-FFF2-40B4-BE49-F238E27FC236}">
                  <a16:creationId xmlns:a16="http://schemas.microsoft.com/office/drawing/2014/main" id="{5F76B150-01BF-478E-A05A-9E04E24B990B}"/>
                </a:ext>
              </a:extLst>
            </p:cNvPr>
            <p:cNvGrpSpPr/>
            <p:nvPr/>
          </p:nvGrpSpPr>
          <p:grpSpPr>
            <a:xfrm>
              <a:off x="8151671" y="3850764"/>
              <a:ext cx="1367699" cy="1001924"/>
              <a:chOff x="9795523" y="3352451"/>
              <a:chExt cx="1295735" cy="915468"/>
            </a:xfrm>
          </p:grpSpPr>
          <p:grpSp>
            <p:nvGrpSpPr>
              <p:cNvPr id="287" name="Gruppe 24">
                <a:extLst>
                  <a:ext uri="{FF2B5EF4-FFF2-40B4-BE49-F238E27FC236}">
                    <a16:creationId xmlns:a16="http://schemas.microsoft.com/office/drawing/2014/main" id="{2D2820A1-70C1-4E38-8D5B-25BB99DB2FBA}"/>
                  </a:ext>
                </a:extLst>
              </p:cNvPr>
              <p:cNvGrpSpPr>
                <a:grpSpLocks noChangeAspect="1"/>
              </p:cNvGrpSpPr>
              <p:nvPr/>
            </p:nvGrpSpPr>
            <p:grpSpPr>
              <a:xfrm>
                <a:off x="9807945" y="3360124"/>
                <a:ext cx="1283313" cy="907795"/>
                <a:chOff x="4126517" y="3495723"/>
                <a:chExt cx="3352800" cy="2371725"/>
              </a:xfrm>
            </p:grpSpPr>
            <p:grpSp>
              <p:nvGrpSpPr>
                <p:cNvPr id="288" name="Gruppe 120">
                  <a:extLst>
                    <a:ext uri="{FF2B5EF4-FFF2-40B4-BE49-F238E27FC236}">
                      <a16:creationId xmlns:a16="http://schemas.microsoft.com/office/drawing/2014/main" id="{3E5F263C-B806-44B3-993C-59119095000E}"/>
                    </a:ext>
                  </a:extLst>
                </p:cNvPr>
                <p:cNvGrpSpPr/>
                <p:nvPr/>
              </p:nvGrpSpPr>
              <p:grpSpPr>
                <a:xfrm>
                  <a:off x="4126517" y="3495723"/>
                  <a:ext cx="3352800" cy="2371725"/>
                  <a:chOff x="1333500" y="2085975"/>
                  <a:chExt cx="3352800" cy="2371725"/>
                </a:xfrm>
              </p:grpSpPr>
              <p:sp>
                <p:nvSpPr>
                  <p:cNvPr id="304" name="Rektangel 121">
                    <a:extLst>
                      <a:ext uri="{FF2B5EF4-FFF2-40B4-BE49-F238E27FC236}">
                        <a16:creationId xmlns:a16="http://schemas.microsoft.com/office/drawing/2014/main" id="{D902A1BE-E90C-4DCE-A8D5-9F8FEB68A772}"/>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5" name="Rektangel 122">
                    <a:extLst>
                      <a:ext uri="{FF2B5EF4-FFF2-40B4-BE49-F238E27FC236}">
                        <a16:creationId xmlns:a16="http://schemas.microsoft.com/office/drawing/2014/main" id="{399D254E-2740-4ED9-BEBD-38CE613A5C51}"/>
                      </a:ext>
                    </a:extLst>
                  </p:cNvPr>
                  <p:cNvSpPr/>
                  <p:nvPr/>
                </p:nvSpPr>
                <p:spPr>
                  <a:xfrm>
                    <a:off x="1457325" y="2181226"/>
                    <a:ext cx="3152776" cy="31958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6" name="Ellipse 139">
                    <a:extLst>
                      <a:ext uri="{FF2B5EF4-FFF2-40B4-BE49-F238E27FC236}">
                        <a16:creationId xmlns:a16="http://schemas.microsoft.com/office/drawing/2014/main" id="{BF5FEB89-D7A6-448D-AA49-03FB0C8C3906}"/>
                      </a:ext>
                    </a:extLst>
                  </p:cNvPr>
                  <p:cNvSpPr/>
                  <p:nvPr/>
                </p:nvSpPr>
                <p:spPr>
                  <a:xfrm>
                    <a:off x="1522674" y="2531581"/>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7" name="Rett linje 124">
                    <a:extLst>
                      <a:ext uri="{FF2B5EF4-FFF2-40B4-BE49-F238E27FC236}">
                        <a16:creationId xmlns:a16="http://schemas.microsoft.com/office/drawing/2014/main" id="{61BB4AD0-7E50-417B-9D63-2F3442F48ED4}"/>
                      </a:ext>
                    </a:extLst>
                  </p:cNvPr>
                  <p:cNvCxnSpPr/>
                  <p:nvPr/>
                </p:nvCxnSpPr>
                <p:spPr>
                  <a:xfrm>
                    <a:off x="2428875" y="3113839"/>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308" name="Gruppe 131">
                    <a:extLst>
                      <a:ext uri="{FF2B5EF4-FFF2-40B4-BE49-F238E27FC236}">
                        <a16:creationId xmlns:a16="http://schemas.microsoft.com/office/drawing/2014/main" id="{BBDD6A5C-3D8F-4B27-8A7A-BC79B9D46D12}"/>
                      </a:ext>
                    </a:extLst>
                  </p:cNvPr>
                  <p:cNvGrpSpPr/>
                  <p:nvPr/>
                </p:nvGrpSpPr>
                <p:grpSpPr>
                  <a:xfrm>
                    <a:off x="4376737" y="2278856"/>
                    <a:ext cx="171450" cy="78581"/>
                    <a:chOff x="3910012" y="2269331"/>
                    <a:chExt cx="171450" cy="78581"/>
                  </a:xfrm>
                </p:grpSpPr>
                <p:cxnSp>
                  <p:nvCxnSpPr>
                    <p:cNvPr id="310" name="Rett linje 136">
                      <a:extLst>
                        <a:ext uri="{FF2B5EF4-FFF2-40B4-BE49-F238E27FC236}">
                          <a16:creationId xmlns:a16="http://schemas.microsoft.com/office/drawing/2014/main" id="{290E86C8-37C1-47B0-8C5B-2BCFC7779D4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1" name="Rett linje 137">
                      <a:extLst>
                        <a:ext uri="{FF2B5EF4-FFF2-40B4-BE49-F238E27FC236}">
                          <a16:creationId xmlns:a16="http://schemas.microsoft.com/office/drawing/2014/main" id="{28D78DE2-EC47-49C1-AC09-21059B3C932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2" name="Rett linje 138">
                      <a:extLst>
                        <a:ext uri="{FF2B5EF4-FFF2-40B4-BE49-F238E27FC236}">
                          <a16:creationId xmlns:a16="http://schemas.microsoft.com/office/drawing/2014/main" id="{297B955D-95A5-4890-B94E-53550C63B31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09" name="Grafikk 132" descr="Stjerne kontur">
                    <a:extLst>
                      <a:ext uri="{FF2B5EF4-FFF2-40B4-BE49-F238E27FC236}">
                        <a16:creationId xmlns:a16="http://schemas.microsoft.com/office/drawing/2014/main" id="{F3A53BCE-B062-4DA9-870F-8F34A25AE08A}"/>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pic>
              <p:nvPicPr>
                <p:cNvPr id="289" name="Grafikk 14" descr="Dollar med heldekkende fyll">
                  <a:extLst>
                    <a:ext uri="{FF2B5EF4-FFF2-40B4-BE49-F238E27FC236}">
                      <a16:creationId xmlns:a16="http://schemas.microsoft.com/office/drawing/2014/main" id="{2D11A3A6-8899-4C10-AB60-BF5E7A4D2CD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4333022" y="3962863"/>
                  <a:ext cx="666749" cy="666749"/>
                </a:xfrm>
                <a:prstGeom prst="rect">
                  <a:avLst/>
                </a:prstGeom>
              </p:spPr>
            </p:pic>
            <p:sp>
              <p:nvSpPr>
                <p:cNvPr id="290" name="Rektangel: avrundede hjørner 141">
                  <a:extLst>
                    <a:ext uri="{FF2B5EF4-FFF2-40B4-BE49-F238E27FC236}">
                      <a16:creationId xmlns:a16="http://schemas.microsoft.com/office/drawing/2014/main" id="{6023ACC1-C23E-46E6-A752-C01C901ACF1D}"/>
                    </a:ext>
                  </a:extLst>
                </p:cNvPr>
                <p:cNvSpPr/>
                <p:nvPr/>
              </p:nvSpPr>
              <p:spPr>
                <a:xfrm>
                  <a:off x="4315691" y="5333326"/>
                  <a:ext cx="2975126" cy="422601"/>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91" name="Rett linje 142">
                  <a:extLst>
                    <a:ext uri="{FF2B5EF4-FFF2-40B4-BE49-F238E27FC236}">
                      <a16:creationId xmlns:a16="http://schemas.microsoft.com/office/drawing/2014/main" id="{EC3FD696-474B-4C3E-8D7D-356AFB11BE7C}"/>
                    </a:ext>
                  </a:extLst>
                </p:cNvPr>
                <p:cNvCxnSpPr>
                  <a:cxnSpLocks/>
                </p:cNvCxnSpPr>
                <p:nvPr/>
              </p:nvCxnSpPr>
              <p:spPr>
                <a:xfrm flipV="1">
                  <a:off x="4250342" y="4833949"/>
                  <a:ext cx="3058850" cy="3335"/>
                </a:xfrm>
                <a:prstGeom prst="line">
                  <a:avLst/>
                </a:prstGeom>
                <a:ln w="28575">
                  <a:solidFill>
                    <a:srgbClr val="005E58"/>
                  </a:solidFill>
                </a:ln>
              </p:spPr>
              <p:style>
                <a:lnRef idx="1">
                  <a:schemeClr val="dk1"/>
                </a:lnRef>
                <a:fillRef idx="0">
                  <a:schemeClr val="dk1"/>
                </a:fillRef>
                <a:effectRef idx="0">
                  <a:schemeClr val="dk1"/>
                </a:effectRef>
                <a:fontRef idx="minor">
                  <a:schemeClr val="tx1"/>
                </a:fontRef>
              </p:style>
            </p:cxnSp>
            <p:cxnSp>
              <p:nvCxnSpPr>
                <p:cNvPr id="292" name="Rett linje 143">
                  <a:extLst>
                    <a:ext uri="{FF2B5EF4-FFF2-40B4-BE49-F238E27FC236}">
                      <a16:creationId xmlns:a16="http://schemas.microsoft.com/office/drawing/2014/main" id="{4D4904A9-A01D-4C14-81D2-74FFC2CA91A0}"/>
                    </a:ext>
                  </a:extLst>
                </p:cNvPr>
                <p:cNvCxnSpPr>
                  <a:cxnSpLocks/>
                </p:cNvCxnSpPr>
                <p:nvPr/>
              </p:nvCxnSpPr>
              <p:spPr>
                <a:xfrm>
                  <a:off x="446172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3" name="Rett linje 150">
                  <a:extLst>
                    <a:ext uri="{FF2B5EF4-FFF2-40B4-BE49-F238E27FC236}">
                      <a16:creationId xmlns:a16="http://schemas.microsoft.com/office/drawing/2014/main" id="{096D4336-5F14-4761-B34B-64BADD93CA8C}"/>
                    </a:ext>
                  </a:extLst>
                </p:cNvPr>
                <p:cNvCxnSpPr>
                  <a:cxnSpLocks/>
                </p:cNvCxnSpPr>
                <p:nvPr/>
              </p:nvCxnSpPr>
              <p:spPr>
                <a:xfrm>
                  <a:off x="4461729" y="5521232"/>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4" name="Rett linje 151">
                  <a:extLst>
                    <a:ext uri="{FF2B5EF4-FFF2-40B4-BE49-F238E27FC236}">
                      <a16:creationId xmlns:a16="http://schemas.microsoft.com/office/drawing/2014/main" id="{438057D8-F34A-485F-9EB0-7967162D38F1}"/>
                    </a:ext>
                  </a:extLst>
                </p:cNvPr>
                <p:cNvCxnSpPr>
                  <a:cxnSpLocks/>
                </p:cNvCxnSpPr>
                <p:nvPr/>
              </p:nvCxnSpPr>
              <p:spPr>
                <a:xfrm>
                  <a:off x="5395209" y="563317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5" name="Rett linje 152">
                  <a:extLst>
                    <a:ext uri="{FF2B5EF4-FFF2-40B4-BE49-F238E27FC236}">
                      <a16:creationId xmlns:a16="http://schemas.microsoft.com/office/drawing/2014/main" id="{1FA88CCB-EEC1-4150-896E-2F93488D27D1}"/>
                    </a:ext>
                  </a:extLst>
                </p:cNvPr>
                <p:cNvCxnSpPr>
                  <a:cxnSpLocks/>
                </p:cNvCxnSpPr>
                <p:nvPr/>
              </p:nvCxnSpPr>
              <p:spPr>
                <a:xfrm>
                  <a:off x="5395209" y="5526856"/>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6" name="Rett linje 153">
                  <a:extLst>
                    <a:ext uri="{FF2B5EF4-FFF2-40B4-BE49-F238E27FC236}">
                      <a16:creationId xmlns:a16="http://schemas.microsoft.com/office/drawing/2014/main" id="{C7CA8C91-84C4-4F09-A6EB-4970FA98AD17}"/>
                    </a:ext>
                  </a:extLst>
                </p:cNvPr>
                <p:cNvCxnSpPr>
                  <a:cxnSpLocks/>
                </p:cNvCxnSpPr>
                <p:nvPr/>
              </p:nvCxnSpPr>
              <p:spPr>
                <a:xfrm>
                  <a:off x="6306715" y="5526856"/>
                  <a:ext cx="675110"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7" name="Rett linje 154">
                  <a:extLst>
                    <a:ext uri="{FF2B5EF4-FFF2-40B4-BE49-F238E27FC236}">
                      <a16:creationId xmlns:a16="http://schemas.microsoft.com/office/drawing/2014/main" id="{ADCFC93B-AE6D-4B5E-9CB8-8AF04D25EDBE}"/>
                    </a:ext>
                  </a:extLst>
                </p:cNvPr>
                <p:cNvCxnSpPr>
                  <a:cxnSpLocks/>
                </p:cNvCxnSpPr>
                <p:nvPr/>
              </p:nvCxnSpPr>
              <p:spPr>
                <a:xfrm>
                  <a:off x="6306715" y="5633176"/>
                  <a:ext cx="433377"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98" name="Pil: vinkeltegn 23">
                  <a:extLst>
                    <a:ext uri="{FF2B5EF4-FFF2-40B4-BE49-F238E27FC236}">
                      <a16:creationId xmlns:a16="http://schemas.microsoft.com/office/drawing/2014/main" id="{788833EA-7E20-4227-9774-949C416323C8}"/>
                    </a:ext>
                  </a:extLst>
                </p:cNvPr>
                <p:cNvSpPr/>
                <p:nvPr/>
              </p:nvSpPr>
              <p:spPr>
                <a:xfrm>
                  <a:off x="4333021" y="4937317"/>
                  <a:ext cx="572679" cy="287703"/>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99" name="Pil: vinkeltegn 157">
                  <a:extLst>
                    <a:ext uri="{FF2B5EF4-FFF2-40B4-BE49-F238E27FC236}">
                      <a16:creationId xmlns:a16="http://schemas.microsoft.com/office/drawing/2014/main" id="{041A0C98-D5CA-48B5-B6DD-D8A666921F01}"/>
                    </a:ext>
                  </a:extLst>
                </p:cNvPr>
                <p:cNvSpPr/>
                <p:nvPr/>
              </p:nvSpPr>
              <p:spPr>
                <a:xfrm>
                  <a:off x="4861298"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0" name="Pil: vinkeltegn 158">
                  <a:extLst>
                    <a:ext uri="{FF2B5EF4-FFF2-40B4-BE49-F238E27FC236}">
                      <a16:creationId xmlns:a16="http://schemas.microsoft.com/office/drawing/2014/main" id="{4381D6BB-87D2-4E03-B617-40FC81C5C01D}"/>
                    </a:ext>
                  </a:extLst>
                </p:cNvPr>
                <p:cNvSpPr/>
                <p:nvPr/>
              </p:nvSpPr>
              <p:spPr>
                <a:xfrm>
                  <a:off x="5384787" y="4926886"/>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01" name="Pil: vinkeltegn 160">
                  <a:extLst>
                    <a:ext uri="{FF2B5EF4-FFF2-40B4-BE49-F238E27FC236}">
                      <a16:creationId xmlns:a16="http://schemas.microsoft.com/office/drawing/2014/main" id="{FE6E725C-B148-4DE1-84DA-51DC40F4BCB8}"/>
                    </a:ext>
                  </a:extLst>
                </p:cNvPr>
                <p:cNvSpPr/>
                <p:nvPr/>
              </p:nvSpPr>
              <p:spPr>
                <a:xfrm>
                  <a:off x="5917747" y="4935435"/>
                  <a:ext cx="572680" cy="287702"/>
                </a:xfrm>
                <a:prstGeom prst="chevron">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302" name="Rett linje 161">
                  <a:extLst>
                    <a:ext uri="{FF2B5EF4-FFF2-40B4-BE49-F238E27FC236}">
                      <a16:creationId xmlns:a16="http://schemas.microsoft.com/office/drawing/2014/main" id="{CB294765-0D2A-4B82-BB80-FA8E60585F5A}"/>
                    </a:ext>
                  </a:extLst>
                </p:cNvPr>
                <p:cNvCxnSpPr/>
                <p:nvPr/>
              </p:nvCxnSpPr>
              <p:spPr>
                <a:xfrm>
                  <a:off x="5221892" y="4282796"/>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303" name="Rett linje 162">
                  <a:extLst>
                    <a:ext uri="{FF2B5EF4-FFF2-40B4-BE49-F238E27FC236}">
                      <a16:creationId xmlns:a16="http://schemas.microsoft.com/office/drawing/2014/main" id="{CE1FB617-5466-4A7F-806E-C00F47CF5E53}"/>
                    </a:ext>
                  </a:extLst>
                </p:cNvPr>
                <p:cNvCxnSpPr/>
                <p:nvPr/>
              </p:nvCxnSpPr>
              <p:spPr>
                <a:xfrm>
                  <a:off x="5221892" y="4046457"/>
                  <a:ext cx="1252537" cy="0"/>
                </a:xfrm>
                <a:prstGeom prst="line">
                  <a:avLst/>
                </a:prstGeom>
                <a:ln w="19050"/>
              </p:spPr>
              <p:style>
                <a:lnRef idx="1">
                  <a:schemeClr val="dk1"/>
                </a:lnRef>
                <a:fillRef idx="0">
                  <a:schemeClr val="dk1"/>
                </a:fillRef>
                <a:effectRef idx="0">
                  <a:schemeClr val="dk1"/>
                </a:effectRef>
                <a:fontRef idx="minor">
                  <a:schemeClr val="tx1"/>
                </a:fontRef>
              </p:style>
            </p:cxnSp>
          </p:grpSp>
          <p:sp>
            <p:nvSpPr>
              <p:cNvPr id="330" name="TextBox 2">
                <a:extLst>
                  <a:ext uri="{FF2B5EF4-FFF2-40B4-BE49-F238E27FC236}">
                    <a16:creationId xmlns:a16="http://schemas.microsoft.com/office/drawing/2014/main" id="{67B9EBB3-A2AA-4910-A2B2-3EBCC3B94B41}"/>
                  </a:ext>
                </a:extLst>
              </p:cNvPr>
              <p:cNvSpPr txBox="1"/>
              <p:nvPr/>
            </p:nvSpPr>
            <p:spPr>
              <a:xfrm>
                <a:off x="9795523" y="3352451"/>
                <a:ext cx="917229" cy="2109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Contracts</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1" name="TekstSylinder 159">
              <a:extLst>
                <a:ext uri="{FF2B5EF4-FFF2-40B4-BE49-F238E27FC236}">
                  <a16:creationId xmlns:a16="http://schemas.microsoft.com/office/drawing/2014/main" id="{94994DC0-E8E6-4C35-B384-35F3E67DAD90}"/>
                </a:ext>
              </a:extLst>
            </p:cNvPr>
            <p:cNvSpPr txBox="1"/>
            <p:nvPr/>
          </p:nvSpPr>
          <p:spPr>
            <a:xfrm>
              <a:off x="7766624" y="3623679"/>
              <a:ext cx="216838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Contracts &amp;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agreements</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2" name="Gruppe 41">
            <a:extLst>
              <a:ext uri="{FF2B5EF4-FFF2-40B4-BE49-F238E27FC236}">
                <a16:creationId xmlns:a16="http://schemas.microsoft.com/office/drawing/2014/main" id="{34A7CD66-6B0B-4714-A894-F9E758207AE1}"/>
              </a:ext>
            </a:extLst>
          </p:cNvPr>
          <p:cNvGrpSpPr/>
          <p:nvPr/>
        </p:nvGrpSpPr>
        <p:grpSpPr>
          <a:xfrm>
            <a:off x="3540153" y="4998155"/>
            <a:ext cx="1175076" cy="1243674"/>
            <a:chOff x="3463630" y="4921464"/>
            <a:chExt cx="1175076" cy="1243674"/>
          </a:xfrm>
        </p:grpSpPr>
        <p:grpSp>
          <p:nvGrpSpPr>
            <p:cNvPr id="239" name="Group 238">
              <a:extLst>
                <a:ext uri="{FF2B5EF4-FFF2-40B4-BE49-F238E27FC236}">
                  <a16:creationId xmlns:a16="http://schemas.microsoft.com/office/drawing/2014/main" id="{99F7C580-8565-4B0C-AFD3-BFCB2ED80F4E}"/>
                </a:ext>
              </a:extLst>
            </p:cNvPr>
            <p:cNvGrpSpPr>
              <a:grpSpLocks noChangeAspect="1"/>
            </p:cNvGrpSpPr>
            <p:nvPr/>
          </p:nvGrpSpPr>
          <p:grpSpPr>
            <a:xfrm>
              <a:off x="3744815" y="4921464"/>
              <a:ext cx="655845" cy="942829"/>
              <a:chOff x="8176811" y="3128861"/>
              <a:chExt cx="1641862" cy="2360305"/>
            </a:xfrm>
          </p:grpSpPr>
          <p:sp>
            <p:nvSpPr>
              <p:cNvPr id="240" name="Rektangel: avrundede hjørner øverst 33">
                <a:extLst>
                  <a:ext uri="{FF2B5EF4-FFF2-40B4-BE49-F238E27FC236}">
                    <a16:creationId xmlns:a16="http://schemas.microsoft.com/office/drawing/2014/main" id="{6F717256-1D00-4F65-BD9A-B92FD9CE3F71}"/>
                  </a:ext>
                </a:extLst>
              </p:cNvPr>
              <p:cNvSpPr/>
              <p:nvPr/>
            </p:nvSpPr>
            <p:spPr>
              <a:xfrm>
                <a:off x="8176811" y="3287220"/>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241" name="Snakkeboble: rektangel med avrundede hjørner 65">
                <a:extLst>
                  <a:ext uri="{FF2B5EF4-FFF2-40B4-BE49-F238E27FC236}">
                    <a16:creationId xmlns:a16="http://schemas.microsoft.com/office/drawing/2014/main" id="{23F98E27-D2F9-4D6F-8014-B8A70FD56715}"/>
                  </a:ext>
                </a:extLst>
              </p:cNvPr>
              <p:cNvSpPr/>
              <p:nvPr/>
            </p:nvSpPr>
            <p:spPr>
              <a:xfrm>
                <a:off x="8682836" y="3888019"/>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Snakkeboble: rektangel med avrundede hjørner 66">
                <a:extLst>
                  <a:ext uri="{FF2B5EF4-FFF2-40B4-BE49-F238E27FC236}">
                    <a16:creationId xmlns:a16="http://schemas.microsoft.com/office/drawing/2014/main" id="{9BA8A663-FEFB-475E-8C57-ACC106929D5D}"/>
                  </a:ext>
                </a:extLst>
              </p:cNvPr>
              <p:cNvSpPr/>
              <p:nvPr/>
            </p:nvSpPr>
            <p:spPr>
              <a:xfrm>
                <a:off x="8261643" y="4334281"/>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3" name="Rett linje 73">
                <a:extLst>
                  <a:ext uri="{FF2B5EF4-FFF2-40B4-BE49-F238E27FC236}">
                    <a16:creationId xmlns:a16="http://schemas.microsoft.com/office/drawing/2014/main" id="{FC0587D9-20FC-45C4-938E-B83EE0486AC7}"/>
                  </a:ext>
                </a:extLst>
              </p:cNvPr>
              <p:cNvCxnSpPr>
                <a:cxnSpLocks/>
              </p:cNvCxnSpPr>
              <p:nvPr/>
            </p:nvCxnSpPr>
            <p:spPr>
              <a:xfrm>
                <a:off x="8775683" y="402094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4" name="Rett linje 77">
                <a:extLst>
                  <a:ext uri="{FF2B5EF4-FFF2-40B4-BE49-F238E27FC236}">
                    <a16:creationId xmlns:a16="http://schemas.microsoft.com/office/drawing/2014/main" id="{234DC433-2B10-400F-8B00-1E5EF5D85C98}"/>
                  </a:ext>
                </a:extLst>
              </p:cNvPr>
              <p:cNvCxnSpPr>
                <a:cxnSpLocks/>
              </p:cNvCxnSpPr>
              <p:nvPr/>
            </p:nvCxnSpPr>
            <p:spPr>
              <a:xfrm>
                <a:off x="8355024" y="4450600"/>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5" name="Rett linje 78">
                <a:extLst>
                  <a:ext uri="{FF2B5EF4-FFF2-40B4-BE49-F238E27FC236}">
                    <a16:creationId xmlns:a16="http://schemas.microsoft.com/office/drawing/2014/main" id="{EF8B5A18-7EC4-4335-B4F2-147A50150012}"/>
                  </a:ext>
                </a:extLst>
              </p:cNvPr>
              <p:cNvCxnSpPr>
                <a:cxnSpLocks/>
              </p:cNvCxnSpPr>
              <p:nvPr/>
            </p:nvCxnSpPr>
            <p:spPr>
              <a:xfrm>
                <a:off x="8364549" y="4589452"/>
                <a:ext cx="4418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46" name="Snakkeboble: rektangel med avrundede hjørner 80">
                <a:extLst>
                  <a:ext uri="{FF2B5EF4-FFF2-40B4-BE49-F238E27FC236}">
                    <a16:creationId xmlns:a16="http://schemas.microsoft.com/office/drawing/2014/main" id="{1F78FA4F-ECB9-431B-9FEA-707683F0DB88}"/>
                  </a:ext>
                </a:extLst>
              </p:cNvPr>
              <p:cNvSpPr/>
              <p:nvPr/>
            </p:nvSpPr>
            <p:spPr>
              <a:xfrm>
                <a:off x="8775683" y="4785930"/>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7" name="Rett linje 81">
                <a:extLst>
                  <a:ext uri="{FF2B5EF4-FFF2-40B4-BE49-F238E27FC236}">
                    <a16:creationId xmlns:a16="http://schemas.microsoft.com/office/drawing/2014/main" id="{652C70BA-20FC-4D50-88FA-6FEC32B4A16D}"/>
                  </a:ext>
                </a:extLst>
              </p:cNvPr>
              <p:cNvCxnSpPr>
                <a:cxnSpLocks/>
              </p:cNvCxnSpPr>
              <p:nvPr/>
            </p:nvCxnSpPr>
            <p:spPr>
              <a:xfrm>
                <a:off x="8904273" y="49133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8" name="Rett linje 83">
                <a:extLst>
                  <a:ext uri="{FF2B5EF4-FFF2-40B4-BE49-F238E27FC236}">
                    <a16:creationId xmlns:a16="http://schemas.microsoft.com/office/drawing/2014/main" id="{3278B7BE-BC81-4F5E-B80F-B2D052AFE5FE}"/>
                  </a:ext>
                </a:extLst>
              </p:cNvPr>
              <p:cNvCxnSpPr>
                <a:cxnSpLocks/>
              </p:cNvCxnSpPr>
              <p:nvPr/>
            </p:nvCxnSpPr>
            <p:spPr>
              <a:xfrm>
                <a:off x="8904273" y="5065702"/>
                <a:ext cx="73444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9" name="Rett linje 84">
                <a:extLst>
                  <a:ext uri="{FF2B5EF4-FFF2-40B4-BE49-F238E27FC236}">
                    <a16:creationId xmlns:a16="http://schemas.microsoft.com/office/drawing/2014/main" id="{10C9FCFF-1978-4595-B9F0-E45AA71397CC}"/>
                  </a:ext>
                </a:extLst>
              </p:cNvPr>
              <p:cNvCxnSpPr>
                <a:cxnSpLocks/>
              </p:cNvCxnSpPr>
              <p:nvPr/>
            </p:nvCxnSpPr>
            <p:spPr>
              <a:xfrm>
                <a:off x="9218063" y="5199052"/>
                <a:ext cx="42065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50" name="Rektangel: avrundede hjørner 88">
                <a:extLst>
                  <a:ext uri="{FF2B5EF4-FFF2-40B4-BE49-F238E27FC236}">
                    <a16:creationId xmlns:a16="http://schemas.microsoft.com/office/drawing/2014/main" id="{0C028350-D630-44BD-A8AA-9F2B30BEC092}"/>
                  </a:ext>
                </a:extLst>
              </p:cNvPr>
              <p:cNvSpPr/>
              <p:nvPr/>
            </p:nvSpPr>
            <p:spPr>
              <a:xfrm>
                <a:off x="8176811" y="3287220"/>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srgbClr val="FFFFFF"/>
                    </a:solidFill>
                    <a:effectLst/>
                    <a:uLnTx/>
                    <a:uFillTx/>
                    <a:latin typeface="Arial" panose="020B0604020202020204"/>
                    <a:ea typeface="+mn-ea"/>
                    <a:cs typeface="+mn-cs"/>
                  </a:rPr>
                  <a:t>Chat</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251" name="Gruppe 43">
                <a:extLst>
                  <a:ext uri="{FF2B5EF4-FFF2-40B4-BE49-F238E27FC236}">
                    <a16:creationId xmlns:a16="http://schemas.microsoft.com/office/drawing/2014/main" id="{F8F70FC3-A9D0-437B-B7BE-659F2A1F4EC4}"/>
                  </a:ext>
                </a:extLst>
              </p:cNvPr>
              <p:cNvGrpSpPr/>
              <p:nvPr/>
            </p:nvGrpSpPr>
            <p:grpSpPr>
              <a:xfrm>
                <a:off x="8229851" y="3128861"/>
                <a:ext cx="452985" cy="439988"/>
                <a:chOff x="8881514" y="3144104"/>
                <a:chExt cx="452985" cy="439988"/>
              </a:xfrm>
            </p:grpSpPr>
            <p:sp>
              <p:nvSpPr>
                <p:cNvPr id="253" name="Ellipse 63">
                  <a:extLst>
                    <a:ext uri="{FF2B5EF4-FFF2-40B4-BE49-F238E27FC236}">
                      <a16:creationId xmlns:a16="http://schemas.microsoft.com/office/drawing/2014/main" id="{46704EB3-C358-4679-ABE7-545C40A25FDD}"/>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54" name="Grafikk 62" descr="Bruker med heldekkende fyll">
                  <a:extLst>
                    <a:ext uri="{FF2B5EF4-FFF2-40B4-BE49-F238E27FC236}">
                      <a16:creationId xmlns:a16="http://schemas.microsoft.com/office/drawing/2014/main" id="{68090605-010E-4745-888D-46A5BABE01AF}"/>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8913748" y="3144104"/>
                  <a:ext cx="377770" cy="398690"/>
                </a:xfrm>
                <a:prstGeom prst="rect">
                  <a:avLst/>
                </a:prstGeom>
              </p:spPr>
            </p:pic>
          </p:grpSp>
          <p:pic>
            <p:nvPicPr>
              <p:cNvPr id="252" name="Graphic 251" descr="Miscellaneous with solid fill">
                <a:extLst>
                  <a:ext uri="{FF2B5EF4-FFF2-40B4-BE49-F238E27FC236}">
                    <a16:creationId xmlns:a16="http://schemas.microsoft.com/office/drawing/2014/main" id="{A9B0C2A6-9440-490D-9C5D-962E320A4E9E}"/>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rot="16200000">
                <a:off x="9545901" y="3377877"/>
                <a:ext cx="225667" cy="225667"/>
              </a:xfrm>
              <a:prstGeom prst="rect">
                <a:avLst/>
              </a:prstGeom>
            </p:spPr>
          </p:pic>
        </p:grpSp>
        <p:sp>
          <p:nvSpPr>
            <p:cNvPr id="352" name="TekstSylinder 159">
              <a:extLst>
                <a:ext uri="{FF2B5EF4-FFF2-40B4-BE49-F238E27FC236}">
                  <a16:creationId xmlns:a16="http://schemas.microsoft.com/office/drawing/2014/main" id="{44390C6A-B3DF-4E26-A697-42188C342DA1}"/>
                </a:ext>
              </a:extLst>
            </p:cNvPr>
            <p:cNvSpPr txBox="1"/>
            <p:nvPr/>
          </p:nvSpPr>
          <p:spPr>
            <a:xfrm>
              <a:off x="3463630" y="5903528"/>
              <a:ext cx="1175076"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Live Chat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0" name="Gruppe 39">
            <a:extLst>
              <a:ext uri="{FF2B5EF4-FFF2-40B4-BE49-F238E27FC236}">
                <a16:creationId xmlns:a16="http://schemas.microsoft.com/office/drawing/2014/main" id="{229BA20D-C022-423D-B353-61B59910F056}"/>
              </a:ext>
            </a:extLst>
          </p:cNvPr>
          <p:cNvGrpSpPr/>
          <p:nvPr/>
        </p:nvGrpSpPr>
        <p:grpSpPr>
          <a:xfrm>
            <a:off x="6849357" y="5042176"/>
            <a:ext cx="1362249" cy="1301925"/>
            <a:chOff x="7118756" y="4955993"/>
            <a:chExt cx="1362249" cy="1301925"/>
          </a:xfrm>
        </p:grpSpPr>
        <p:grpSp>
          <p:nvGrpSpPr>
            <p:cNvPr id="36" name="Gruppe 35">
              <a:extLst>
                <a:ext uri="{FF2B5EF4-FFF2-40B4-BE49-F238E27FC236}">
                  <a16:creationId xmlns:a16="http://schemas.microsoft.com/office/drawing/2014/main" id="{E9A08B21-D50F-412D-9305-2E72813390E3}"/>
                </a:ext>
              </a:extLst>
            </p:cNvPr>
            <p:cNvGrpSpPr/>
            <p:nvPr/>
          </p:nvGrpSpPr>
          <p:grpSpPr>
            <a:xfrm>
              <a:off x="7368466" y="4955993"/>
              <a:ext cx="862715" cy="997206"/>
              <a:chOff x="7368466" y="4955993"/>
              <a:chExt cx="862715" cy="997206"/>
            </a:xfrm>
          </p:grpSpPr>
          <p:grpSp>
            <p:nvGrpSpPr>
              <p:cNvPr id="332" name="Group 331">
                <a:extLst>
                  <a:ext uri="{FF2B5EF4-FFF2-40B4-BE49-F238E27FC236}">
                    <a16:creationId xmlns:a16="http://schemas.microsoft.com/office/drawing/2014/main" id="{64F604E0-A831-4A41-95D3-B4BF3EEA8541}"/>
                  </a:ext>
                </a:extLst>
              </p:cNvPr>
              <p:cNvGrpSpPr>
                <a:grpSpLocks noChangeAspect="1"/>
              </p:cNvGrpSpPr>
              <p:nvPr/>
            </p:nvGrpSpPr>
            <p:grpSpPr>
              <a:xfrm>
                <a:off x="7371982" y="4959994"/>
                <a:ext cx="859199" cy="993205"/>
                <a:chOff x="2929283" y="2919418"/>
                <a:chExt cx="1983242" cy="2292559"/>
              </a:xfrm>
            </p:grpSpPr>
            <p:sp>
              <p:nvSpPr>
                <p:cNvPr id="333" name="Rektangel 58">
                  <a:extLst>
                    <a:ext uri="{FF2B5EF4-FFF2-40B4-BE49-F238E27FC236}">
                      <a16:creationId xmlns:a16="http://schemas.microsoft.com/office/drawing/2014/main" id="{7DC3EDE5-D13E-4B81-8B1E-2E4F891A0E77}"/>
                    </a:ext>
                  </a:extLst>
                </p:cNvPr>
                <p:cNvSpPr/>
                <p:nvPr/>
              </p:nvSpPr>
              <p:spPr>
                <a:xfrm>
                  <a:off x="2929283" y="2919418"/>
                  <a:ext cx="1983242" cy="2292559"/>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34" name="Rektangel: avrundede hjørner 57">
                  <a:extLst>
                    <a:ext uri="{FF2B5EF4-FFF2-40B4-BE49-F238E27FC236}">
                      <a16:creationId xmlns:a16="http://schemas.microsoft.com/office/drawing/2014/main" id="{7C5D2D57-6AE3-4366-9068-C6358CA35C99}"/>
                    </a:ext>
                  </a:extLst>
                </p:cNvPr>
                <p:cNvSpPr>
                  <a:spLocks noChangeAspect="1"/>
                </p:cNvSpPr>
                <p:nvPr/>
              </p:nvSpPr>
              <p:spPr>
                <a:xfrm>
                  <a:off x="3065257" y="3236280"/>
                  <a:ext cx="1569979" cy="117413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35" name="Rett linje 70">
                  <a:extLst>
                    <a:ext uri="{FF2B5EF4-FFF2-40B4-BE49-F238E27FC236}">
                      <a16:creationId xmlns:a16="http://schemas.microsoft.com/office/drawing/2014/main" id="{FBC34CC5-7CFB-46C7-A262-AD18FA6BDC1D}"/>
                    </a:ext>
                  </a:extLst>
                </p:cNvPr>
                <p:cNvCxnSpPr>
                  <a:cxnSpLocks/>
                </p:cNvCxnSpPr>
                <p:nvPr/>
              </p:nvCxnSpPr>
              <p:spPr>
                <a:xfrm flipV="1">
                  <a:off x="3295010" y="3473195"/>
                  <a:ext cx="0" cy="790318"/>
                </a:xfrm>
                <a:prstGeom prst="line">
                  <a:avLst/>
                </a:prstGeom>
                <a:ln/>
              </p:spPr>
              <p:style>
                <a:lnRef idx="1">
                  <a:schemeClr val="dk1"/>
                </a:lnRef>
                <a:fillRef idx="0">
                  <a:schemeClr val="dk1"/>
                </a:fillRef>
                <a:effectRef idx="0">
                  <a:schemeClr val="dk1"/>
                </a:effectRef>
                <a:fontRef idx="minor">
                  <a:schemeClr val="tx1"/>
                </a:fontRef>
              </p:style>
            </p:cxnSp>
            <p:cxnSp>
              <p:nvCxnSpPr>
                <p:cNvPr id="336" name="Rett linje 70">
                  <a:extLst>
                    <a:ext uri="{FF2B5EF4-FFF2-40B4-BE49-F238E27FC236}">
                      <a16:creationId xmlns:a16="http://schemas.microsoft.com/office/drawing/2014/main" id="{5FC5358B-2E39-43DC-92EC-6BEA3EE3BC4F}"/>
                    </a:ext>
                  </a:extLst>
                </p:cNvPr>
                <p:cNvCxnSpPr>
                  <a:cxnSpLocks/>
                </p:cNvCxnSpPr>
                <p:nvPr/>
              </p:nvCxnSpPr>
              <p:spPr>
                <a:xfrm flipV="1">
                  <a:off x="3453507" y="3721342"/>
                  <a:ext cx="0" cy="534747"/>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37" name="Rett linje 70">
                  <a:extLst>
                    <a:ext uri="{FF2B5EF4-FFF2-40B4-BE49-F238E27FC236}">
                      <a16:creationId xmlns:a16="http://schemas.microsoft.com/office/drawing/2014/main" id="{45B1705B-0C4E-44D1-A0C9-CBEEDC951F2F}"/>
                    </a:ext>
                  </a:extLst>
                </p:cNvPr>
                <p:cNvCxnSpPr>
                  <a:cxnSpLocks/>
                </p:cNvCxnSpPr>
                <p:nvPr/>
              </p:nvCxnSpPr>
              <p:spPr>
                <a:xfrm flipV="1">
                  <a:off x="3595623" y="3538481"/>
                  <a:ext cx="0" cy="712016"/>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8" name="Rett linje 70">
                  <a:extLst>
                    <a:ext uri="{FF2B5EF4-FFF2-40B4-BE49-F238E27FC236}">
                      <a16:creationId xmlns:a16="http://schemas.microsoft.com/office/drawing/2014/main" id="{F5CD2EE7-2DF5-4F6E-8ED9-340588E1ECB9}"/>
                    </a:ext>
                  </a:extLst>
                </p:cNvPr>
                <p:cNvCxnSpPr>
                  <a:cxnSpLocks/>
                </p:cNvCxnSpPr>
                <p:nvPr/>
              </p:nvCxnSpPr>
              <p:spPr>
                <a:xfrm flipV="1">
                  <a:off x="3927718" y="3904404"/>
                  <a:ext cx="0" cy="341771"/>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39" name="Rett linje 70">
                  <a:extLst>
                    <a:ext uri="{FF2B5EF4-FFF2-40B4-BE49-F238E27FC236}">
                      <a16:creationId xmlns:a16="http://schemas.microsoft.com/office/drawing/2014/main" id="{E9BCCDAA-99F7-4C18-800D-839EC6F68639}"/>
                    </a:ext>
                  </a:extLst>
                </p:cNvPr>
                <p:cNvCxnSpPr>
                  <a:cxnSpLocks/>
                </p:cNvCxnSpPr>
                <p:nvPr/>
              </p:nvCxnSpPr>
              <p:spPr>
                <a:xfrm flipV="1">
                  <a:off x="3784006" y="3470730"/>
                  <a:ext cx="0" cy="775445"/>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0" name="Rett linje 70">
                  <a:extLst>
                    <a:ext uri="{FF2B5EF4-FFF2-40B4-BE49-F238E27FC236}">
                      <a16:creationId xmlns:a16="http://schemas.microsoft.com/office/drawing/2014/main" id="{E3B6FC31-5965-47C5-944E-127E2B9B6476}"/>
                    </a:ext>
                  </a:extLst>
                </p:cNvPr>
                <p:cNvCxnSpPr>
                  <a:cxnSpLocks/>
                </p:cNvCxnSpPr>
                <p:nvPr/>
              </p:nvCxnSpPr>
              <p:spPr>
                <a:xfrm flipV="1">
                  <a:off x="4297876" y="3627715"/>
                  <a:ext cx="0" cy="618459"/>
                </a:xfrm>
                <a:prstGeom prst="line">
                  <a:avLst/>
                </a:prstGeom>
                <a:ln w="92075">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341" name="Rett linje 70">
                  <a:extLst>
                    <a:ext uri="{FF2B5EF4-FFF2-40B4-BE49-F238E27FC236}">
                      <a16:creationId xmlns:a16="http://schemas.microsoft.com/office/drawing/2014/main" id="{E9B8EFB6-9670-4457-9F88-8C5C5AAD3F66}"/>
                    </a:ext>
                  </a:extLst>
                </p:cNvPr>
                <p:cNvCxnSpPr>
                  <a:cxnSpLocks/>
                </p:cNvCxnSpPr>
                <p:nvPr/>
              </p:nvCxnSpPr>
              <p:spPr>
                <a:xfrm flipV="1">
                  <a:off x="4160775" y="3627715"/>
                  <a:ext cx="0" cy="622783"/>
                </a:xfrm>
                <a:prstGeom prst="line">
                  <a:avLst/>
                </a:prstGeom>
                <a:ln w="8890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342" name="Rett linje 70">
                  <a:extLst>
                    <a:ext uri="{FF2B5EF4-FFF2-40B4-BE49-F238E27FC236}">
                      <a16:creationId xmlns:a16="http://schemas.microsoft.com/office/drawing/2014/main" id="{F776C4DB-F050-422E-803F-FC6F8065948D}"/>
                    </a:ext>
                  </a:extLst>
                </p:cNvPr>
                <p:cNvCxnSpPr>
                  <a:cxnSpLocks/>
                </p:cNvCxnSpPr>
                <p:nvPr/>
              </p:nvCxnSpPr>
              <p:spPr>
                <a:xfrm>
                  <a:off x="3295010" y="4244978"/>
                  <a:ext cx="1199569" cy="0"/>
                </a:xfrm>
                <a:prstGeom prst="line">
                  <a:avLst/>
                </a:prstGeom>
                <a:ln/>
              </p:spPr>
              <p:style>
                <a:lnRef idx="1">
                  <a:schemeClr val="dk1"/>
                </a:lnRef>
                <a:fillRef idx="0">
                  <a:schemeClr val="dk1"/>
                </a:fillRef>
                <a:effectRef idx="0">
                  <a:schemeClr val="dk1"/>
                </a:effectRef>
                <a:fontRef idx="minor">
                  <a:schemeClr val="tx1"/>
                </a:fontRef>
              </p:style>
            </p:cxnSp>
            <p:sp>
              <p:nvSpPr>
                <p:cNvPr id="343" name="Rektangel: avrundede hjørner 57">
                  <a:extLst>
                    <a:ext uri="{FF2B5EF4-FFF2-40B4-BE49-F238E27FC236}">
                      <a16:creationId xmlns:a16="http://schemas.microsoft.com/office/drawing/2014/main" id="{B7B36E30-1C6D-4702-BBA5-E155FA4D0C83}"/>
                    </a:ext>
                  </a:extLst>
                </p:cNvPr>
                <p:cNvSpPr>
                  <a:spLocks noChangeAspect="1"/>
                </p:cNvSpPr>
                <p:nvPr/>
              </p:nvSpPr>
              <p:spPr>
                <a:xfrm>
                  <a:off x="3109804" y="4477797"/>
                  <a:ext cx="1569979" cy="529205"/>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44" name="Rett linje 70">
                  <a:extLst>
                    <a:ext uri="{FF2B5EF4-FFF2-40B4-BE49-F238E27FC236}">
                      <a16:creationId xmlns:a16="http://schemas.microsoft.com/office/drawing/2014/main" id="{1B58878D-51B2-4F5E-A4DF-5B602D09AE0D}"/>
                    </a:ext>
                  </a:extLst>
                </p:cNvPr>
                <p:cNvCxnSpPr>
                  <a:cxnSpLocks/>
                </p:cNvCxnSpPr>
                <p:nvPr/>
              </p:nvCxnSpPr>
              <p:spPr>
                <a:xfrm>
                  <a:off x="3353625" y="45920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5" name="Rett linje 70">
                  <a:extLst>
                    <a:ext uri="{FF2B5EF4-FFF2-40B4-BE49-F238E27FC236}">
                      <a16:creationId xmlns:a16="http://schemas.microsoft.com/office/drawing/2014/main" id="{65AF1103-9ED6-47AE-BB69-E7BAC7B52201}"/>
                    </a:ext>
                  </a:extLst>
                </p:cNvPr>
                <p:cNvCxnSpPr>
                  <a:cxnSpLocks/>
                </p:cNvCxnSpPr>
                <p:nvPr/>
              </p:nvCxnSpPr>
              <p:spPr>
                <a:xfrm>
                  <a:off x="3353625" y="4744481"/>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6" name="Rett linje 70">
                  <a:extLst>
                    <a:ext uri="{FF2B5EF4-FFF2-40B4-BE49-F238E27FC236}">
                      <a16:creationId xmlns:a16="http://schemas.microsoft.com/office/drawing/2014/main" id="{D5D0E4EA-C25D-4CFD-B94B-6E6DBA6B26D8}"/>
                    </a:ext>
                  </a:extLst>
                </p:cNvPr>
                <p:cNvCxnSpPr>
                  <a:cxnSpLocks/>
                </p:cNvCxnSpPr>
                <p:nvPr/>
              </p:nvCxnSpPr>
              <p:spPr>
                <a:xfrm>
                  <a:off x="3353625" y="4896252"/>
                  <a:ext cx="1090208"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47" name="Rektangel 54">
                  <a:extLst>
                    <a:ext uri="{FF2B5EF4-FFF2-40B4-BE49-F238E27FC236}">
                      <a16:creationId xmlns:a16="http://schemas.microsoft.com/office/drawing/2014/main" id="{6DD59716-31F4-4556-B79D-8BDC1EAD6C21}"/>
                    </a:ext>
                  </a:extLst>
                </p:cNvPr>
                <p:cNvSpPr/>
                <p:nvPr/>
              </p:nvSpPr>
              <p:spPr>
                <a:xfrm>
                  <a:off x="3054697" y="3055847"/>
                  <a:ext cx="1760069" cy="245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49" name="TextBox 2">
                <a:extLst>
                  <a:ext uri="{FF2B5EF4-FFF2-40B4-BE49-F238E27FC236}">
                    <a16:creationId xmlns:a16="http://schemas.microsoft.com/office/drawing/2014/main" id="{1D09DEA0-EE03-4B8B-83FA-AB72E0D833AB}"/>
                  </a:ext>
                </a:extLst>
              </p:cNvPr>
              <p:cNvSpPr txBox="1"/>
              <p:nvPr/>
            </p:nvSpPr>
            <p:spPr>
              <a:xfrm>
                <a:off x="7368466" y="4955993"/>
                <a:ext cx="742583"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800" b="0" i="0" u="none" strike="noStrike" kern="1200" cap="none" spc="0" normalizeH="0" baseline="0" noProof="0">
                    <a:ln>
                      <a:noFill/>
                    </a:ln>
                    <a:solidFill>
                      <a:srgbClr val="FFFFFF"/>
                    </a:solidFill>
                    <a:effectLst/>
                    <a:uLnTx/>
                    <a:uFillTx/>
                    <a:latin typeface="Arial" panose="020B0604020202020204"/>
                    <a:ea typeface="+mn-ea"/>
                    <a:cs typeface="+mn-cs"/>
                  </a:rPr>
                  <a:t>Dashboard</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3" name="TekstSylinder 159">
              <a:extLst>
                <a:ext uri="{FF2B5EF4-FFF2-40B4-BE49-F238E27FC236}">
                  <a16:creationId xmlns:a16="http://schemas.microsoft.com/office/drawing/2014/main" id="{2893DE18-BBDF-4619-BB20-AF8EEED34BE5}"/>
                </a:ext>
              </a:extLst>
            </p:cNvPr>
            <p:cNvSpPr txBox="1"/>
            <p:nvPr/>
          </p:nvSpPr>
          <p:spPr>
            <a:xfrm>
              <a:off x="7118756" y="5996308"/>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Statistics</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Usage</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1" name="Gruppe 40">
            <a:extLst>
              <a:ext uri="{FF2B5EF4-FFF2-40B4-BE49-F238E27FC236}">
                <a16:creationId xmlns:a16="http://schemas.microsoft.com/office/drawing/2014/main" id="{FFBA203E-EF5B-4A28-9DEF-AAA226457D9E}"/>
              </a:ext>
            </a:extLst>
          </p:cNvPr>
          <p:cNvGrpSpPr/>
          <p:nvPr/>
        </p:nvGrpSpPr>
        <p:grpSpPr>
          <a:xfrm>
            <a:off x="5217079" y="5132512"/>
            <a:ext cx="1362249" cy="1231788"/>
            <a:chOff x="5217079" y="5065209"/>
            <a:chExt cx="1362249" cy="1231788"/>
          </a:xfrm>
        </p:grpSpPr>
        <p:grpSp>
          <p:nvGrpSpPr>
            <p:cNvPr id="314" name="Group 313">
              <a:extLst>
                <a:ext uri="{FF2B5EF4-FFF2-40B4-BE49-F238E27FC236}">
                  <a16:creationId xmlns:a16="http://schemas.microsoft.com/office/drawing/2014/main" id="{50B789F2-D113-4DB2-B47A-53B9A38ADAF1}"/>
                </a:ext>
              </a:extLst>
            </p:cNvPr>
            <p:cNvGrpSpPr/>
            <p:nvPr/>
          </p:nvGrpSpPr>
          <p:grpSpPr>
            <a:xfrm>
              <a:off x="5583002" y="5065209"/>
              <a:ext cx="724724" cy="989553"/>
              <a:chOff x="3748488" y="4940458"/>
              <a:chExt cx="1139605" cy="1556039"/>
            </a:xfrm>
          </p:grpSpPr>
          <p:grpSp>
            <p:nvGrpSpPr>
              <p:cNvPr id="315" name="Group 314">
                <a:extLst>
                  <a:ext uri="{FF2B5EF4-FFF2-40B4-BE49-F238E27FC236}">
                    <a16:creationId xmlns:a16="http://schemas.microsoft.com/office/drawing/2014/main" id="{81069B82-363B-4203-93EE-BE07A8141C3B}"/>
                  </a:ext>
                </a:extLst>
              </p:cNvPr>
              <p:cNvGrpSpPr>
                <a:grpSpLocks noChangeAspect="1"/>
              </p:cNvGrpSpPr>
              <p:nvPr/>
            </p:nvGrpSpPr>
            <p:grpSpPr>
              <a:xfrm>
                <a:off x="3748488" y="4940458"/>
                <a:ext cx="1005734" cy="1556039"/>
                <a:chOff x="9521865" y="343346"/>
                <a:chExt cx="1983242" cy="3068421"/>
              </a:xfrm>
            </p:grpSpPr>
            <p:sp>
              <p:nvSpPr>
                <p:cNvPr id="317" name="Rektangel 58">
                  <a:extLst>
                    <a:ext uri="{FF2B5EF4-FFF2-40B4-BE49-F238E27FC236}">
                      <a16:creationId xmlns:a16="http://schemas.microsoft.com/office/drawing/2014/main" id="{4C624861-682D-41FB-A897-F1E4D128DE17}"/>
                    </a:ext>
                  </a:extLst>
                </p:cNvPr>
                <p:cNvSpPr/>
                <p:nvPr/>
              </p:nvSpPr>
              <p:spPr>
                <a:xfrm>
                  <a:off x="9521865" y="343346"/>
                  <a:ext cx="1983242" cy="3068421"/>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318" name="Rektangel: avrundede hjørner 79">
                  <a:extLst>
                    <a:ext uri="{FF2B5EF4-FFF2-40B4-BE49-F238E27FC236}">
                      <a16:creationId xmlns:a16="http://schemas.microsoft.com/office/drawing/2014/main" id="{79A3102D-8A30-4943-A9E6-73F3CB87D0C4}"/>
                    </a:ext>
                  </a:extLst>
                </p:cNvPr>
                <p:cNvSpPr/>
                <p:nvPr/>
              </p:nvSpPr>
              <p:spPr>
                <a:xfrm>
                  <a:off x="10222525" y="3065072"/>
                  <a:ext cx="581921" cy="182133"/>
                </a:xfrm>
                <a:prstGeom prst="roundRect">
                  <a:avLst/>
                </a:prstGeom>
                <a:solidFill>
                  <a:srgbClr val="A7D4DE"/>
                </a:solidFill>
                <a:ln w="28575">
                  <a:solidFill>
                    <a:schemeClr val="bg2">
                      <a:lumMod val="50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19" name="Rett linje 87">
                  <a:extLst>
                    <a:ext uri="{FF2B5EF4-FFF2-40B4-BE49-F238E27FC236}">
                      <a16:creationId xmlns:a16="http://schemas.microsoft.com/office/drawing/2014/main" id="{E4457BBA-CA94-4803-B1EE-30A9F746B68D}"/>
                    </a:ext>
                  </a:extLst>
                </p:cNvPr>
                <p:cNvCxnSpPr>
                  <a:cxnSpLocks/>
                </p:cNvCxnSpPr>
                <p:nvPr/>
              </p:nvCxnSpPr>
              <p:spPr>
                <a:xfrm>
                  <a:off x="9728274" y="1773264"/>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0" name="Rektangel 3">
                  <a:extLst>
                    <a:ext uri="{FF2B5EF4-FFF2-40B4-BE49-F238E27FC236}">
                      <a16:creationId xmlns:a16="http://schemas.microsoft.com/office/drawing/2014/main" id="{2DDEBB07-2114-4353-933F-F29BCCD23560}"/>
                    </a:ext>
                  </a:extLst>
                </p:cNvPr>
                <p:cNvSpPr/>
                <p:nvPr/>
              </p:nvSpPr>
              <p:spPr>
                <a:xfrm>
                  <a:off x="9753439" y="221449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1" name="Rektangel 89">
                  <a:extLst>
                    <a:ext uri="{FF2B5EF4-FFF2-40B4-BE49-F238E27FC236}">
                      <a16:creationId xmlns:a16="http://schemas.microsoft.com/office/drawing/2014/main" id="{C9FB5B82-30ED-4BB0-A6C3-DB1BDBC089A2}"/>
                    </a:ext>
                  </a:extLst>
                </p:cNvPr>
                <p:cNvSpPr/>
                <p:nvPr/>
              </p:nvSpPr>
              <p:spPr>
                <a:xfrm>
                  <a:off x="9753439" y="2538587"/>
                  <a:ext cx="194873" cy="182133"/>
                </a:xfrm>
                <a:prstGeom prst="rect">
                  <a:avLst/>
                </a:prstGeom>
                <a:noFill/>
                <a:ln w="28575">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322" name="Rett linje 90">
                  <a:extLst>
                    <a:ext uri="{FF2B5EF4-FFF2-40B4-BE49-F238E27FC236}">
                      <a16:creationId xmlns:a16="http://schemas.microsoft.com/office/drawing/2014/main" id="{8463A622-24AB-4855-B3C1-5E8D6F6DA55C}"/>
                    </a:ext>
                  </a:extLst>
                </p:cNvPr>
                <p:cNvCxnSpPr>
                  <a:cxnSpLocks/>
                </p:cNvCxnSpPr>
                <p:nvPr/>
              </p:nvCxnSpPr>
              <p:spPr>
                <a:xfrm>
                  <a:off x="10086518" y="2324549"/>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3" name="Rett linje 191">
                  <a:extLst>
                    <a:ext uri="{FF2B5EF4-FFF2-40B4-BE49-F238E27FC236}">
                      <a16:creationId xmlns:a16="http://schemas.microsoft.com/office/drawing/2014/main" id="{B39CC898-6AED-46B0-AA68-8B5DD584DCBF}"/>
                    </a:ext>
                  </a:extLst>
                </p:cNvPr>
                <p:cNvCxnSpPr>
                  <a:cxnSpLocks/>
                </p:cNvCxnSpPr>
                <p:nvPr/>
              </p:nvCxnSpPr>
              <p:spPr>
                <a:xfrm>
                  <a:off x="9728274" y="1554189"/>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4" name="Rett linje 192">
                  <a:extLst>
                    <a:ext uri="{FF2B5EF4-FFF2-40B4-BE49-F238E27FC236}">
                      <a16:creationId xmlns:a16="http://schemas.microsoft.com/office/drawing/2014/main" id="{1FEBE7E2-1DEE-456E-9B07-206AC4AAEE21}"/>
                    </a:ext>
                  </a:extLst>
                </p:cNvPr>
                <p:cNvCxnSpPr>
                  <a:cxnSpLocks/>
                </p:cNvCxnSpPr>
                <p:nvPr/>
              </p:nvCxnSpPr>
              <p:spPr>
                <a:xfrm>
                  <a:off x="9728274" y="1327281"/>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5" name="Rett linje 193">
                  <a:extLst>
                    <a:ext uri="{FF2B5EF4-FFF2-40B4-BE49-F238E27FC236}">
                      <a16:creationId xmlns:a16="http://schemas.microsoft.com/office/drawing/2014/main" id="{10FD141D-1755-4EB1-AF4A-F0001F457273}"/>
                    </a:ext>
                  </a:extLst>
                </p:cNvPr>
                <p:cNvCxnSpPr>
                  <a:cxnSpLocks/>
                </p:cNvCxnSpPr>
                <p:nvPr/>
              </p:nvCxnSpPr>
              <p:spPr>
                <a:xfrm>
                  <a:off x="9728274" y="1087917"/>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6" name="Rett linje 194">
                  <a:extLst>
                    <a:ext uri="{FF2B5EF4-FFF2-40B4-BE49-F238E27FC236}">
                      <a16:creationId xmlns:a16="http://schemas.microsoft.com/office/drawing/2014/main" id="{FC72775E-549F-4DC4-A40A-7B421DE2A16E}"/>
                    </a:ext>
                  </a:extLst>
                </p:cNvPr>
                <p:cNvCxnSpPr>
                  <a:cxnSpLocks/>
                </p:cNvCxnSpPr>
                <p:nvPr/>
              </p:nvCxnSpPr>
              <p:spPr>
                <a:xfrm>
                  <a:off x="9728274" y="2023816"/>
                  <a:ext cx="1574766"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7" name="Rett linje 197">
                  <a:extLst>
                    <a:ext uri="{FF2B5EF4-FFF2-40B4-BE49-F238E27FC236}">
                      <a16:creationId xmlns:a16="http://schemas.microsoft.com/office/drawing/2014/main" id="{EF37CFE8-4C88-420A-B158-E0A4B8B1A05E}"/>
                    </a:ext>
                  </a:extLst>
                </p:cNvPr>
                <p:cNvCxnSpPr>
                  <a:cxnSpLocks/>
                </p:cNvCxnSpPr>
                <p:nvPr/>
              </p:nvCxnSpPr>
              <p:spPr>
                <a:xfrm>
                  <a:off x="10072199" y="2629653"/>
                  <a:ext cx="1216522" cy="0"/>
                </a:xfrm>
                <a:prstGeom prst="line">
                  <a:avLst/>
                </a:prstGeom>
                <a:ln w="317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28" name="Ellipse 201">
                  <a:extLst>
                    <a:ext uri="{FF2B5EF4-FFF2-40B4-BE49-F238E27FC236}">
                      <a16:creationId xmlns:a16="http://schemas.microsoft.com/office/drawing/2014/main" id="{7CB6496E-FED3-4316-B38E-C9200273FB0C}"/>
                    </a:ext>
                  </a:extLst>
                </p:cNvPr>
                <p:cNvSpPr/>
                <p:nvPr/>
              </p:nvSpPr>
              <p:spPr>
                <a:xfrm>
                  <a:off x="9660962" y="452322"/>
                  <a:ext cx="486714" cy="485227"/>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9" name="Grafikk 205" descr="Bokmerke med heldekkende fyll">
                  <a:extLst>
                    <a:ext uri="{FF2B5EF4-FFF2-40B4-BE49-F238E27FC236}">
                      <a16:creationId xmlns:a16="http://schemas.microsoft.com/office/drawing/2014/main" id="{FB56AB59-8BC9-4116-ABD2-2CAC2184FD25}"/>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708490" y="515365"/>
                  <a:ext cx="391658" cy="391658"/>
                </a:xfrm>
                <a:prstGeom prst="rect">
                  <a:avLst/>
                </a:prstGeom>
              </p:spPr>
            </p:pic>
          </p:grpSp>
          <p:sp>
            <p:nvSpPr>
              <p:cNvPr id="316" name="TextBox 315">
                <a:extLst>
                  <a:ext uri="{FF2B5EF4-FFF2-40B4-BE49-F238E27FC236}">
                    <a16:creationId xmlns:a16="http://schemas.microsoft.com/office/drawing/2014/main" id="{31DA242A-1B60-4F01-98CC-A4367D26BD99}"/>
                  </a:ext>
                </a:extLst>
              </p:cNvPr>
              <p:cNvSpPr txBox="1"/>
              <p:nvPr/>
            </p:nvSpPr>
            <p:spPr>
              <a:xfrm>
                <a:off x="3934165" y="5017303"/>
                <a:ext cx="953928" cy="2903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600" b="0" i="0" u="none" strike="noStrike" kern="1200" cap="none" spc="0" normalizeH="0" baseline="0" noProof="0">
                    <a:ln>
                      <a:noFill/>
                    </a:ln>
                    <a:solidFill>
                      <a:srgbClr val="005E58"/>
                    </a:solidFill>
                    <a:effectLst/>
                    <a:uLnTx/>
                    <a:uFillTx/>
                    <a:latin typeface="Arial" panose="020B0604020202020204"/>
                    <a:ea typeface="+mn-ea"/>
                    <a:cs typeface="+mn-cs"/>
                  </a:rPr>
                  <a:t>Web Form</a:t>
                </a:r>
                <a:endParaRPr kumimoji="0" lang="nb-NO" sz="16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54" name="TekstSylinder 159">
              <a:extLst>
                <a:ext uri="{FF2B5EF4-FFF2-40B4-BE49-F238E27FC236}">
                  <a16:creationId xmlns:a16="http://schemas.microsoft.com/office/drawing/2014/main" id="{DC986379-DC65-415F-99CC-62A8CD7EC06F}"/>
                </a:ext>
              </a:extLst>
            </p:cNvPr>
            <p:cNvSpPr txBox="1"/>
            <p:nvPr/>
          </p:nvSpPr>
          <p:spPr>
            <a:xfrm>
              <a:off x="5217079" y="6035387"/>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Order form</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grpSp>
        <p:nvGrpSpPr>
          <p:cNvPr id="43" name="Gruppe 42">
            <a:extLst>
              <a:ext uri="{FF2B5EF4-FFF2-40B4-BE49-F238E27FC236}">
                <a16:creationId xmlns:a16="http://schemas.microsoft.com/office/drawing/2014/main" id="{2F9C6E66-7DE9-45E9-AC02-CB28C13B01A2}"/>
              </a:ext>
            </a:extLst>
          </p:cNvPr>
          <p:cNvGrpSpPr/>
          <p:nvPr/>
        </p:nvGrpSpPr>
        <p:grpSpPr>
          <a:xfrm>
            <a:off x="5264185" y="1434757"/>
            <a:ext cx="1362249" cy="782309"/>
            <a:chOff x="5264185" y="1434757"/>
            <a:chExt cx="1362249" cy="782309"/>
          </a:xfrm>
        </p:grpSpPr>
        <p:pic>
          <p:nvPicPr>
            <p:cNvPr id="13" name="Grafikk 12" descr="Sky med heldekkende fyll">
              <a:extLst>
                <a:ext uri="{FF2B5EF4-FFF2-40B4-BE49-F238E27FC236}">
                  <a16:creationId xmlns:a16="http://schemas.microsoft.com/office/drawing/2014/main" id="{C939EF90-76EA-4911-A360-CEE3BB3BB0EA}"/>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5564669" y="1434757"/>
              <a:ext cx="744306" cy="744307"/>
            </a:xfrm>
            <a:prstGeom prst="rect">
              <a:avLst/>
            </a:prstGeom>
          </p:spPr>
        </p:pic>
        <p:sp>
          <p:nvSpPr>
            <p:cNvPr id="355" name="TekstSylinder 159">
              <a:extLst>
                <a:ext uri="{FF2B5EF4-FFF2-40B4-BE49-F238E27FC236}">
                  <a16:creationId xmlns:a16="http://schemas.microsoft.com/office/drawing/2014/main" id="{EB6BDE8F-5AA4-425E-A532-E0286BD3087E}"/>
                </a:ext>
              </a:extLst>
            </p:cNvPr>
            <p:cNvSpPr txBox="1"/>
            <p:nvPr/>
          </p:nvSpPr>
          <p:spPr>
            <a:xfrm>
              <a:off x="5264185" y="1955456"/>
              <a:ext cx="1362249"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Login</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sp>
        <p:nvSpPr>
          <p:cNvPr id="356" name="Tittel 50">
            <a:extLst>
              <a:ext uri="{FF2B5EF4-FFF2-40B4-BE49-F238E27FC236}">
                <a16:creationId xmlns:a16="http://schemas.microsoft.com/office/drawing/2014/main" id="{DBDADE86-E691-4394-B176-79825227BEC7}"/>
              </a:ext>
            </a:extLst>
          </p:cNvPr>
          <p:cNvSpPr>
            <a:spLocks noGrp="1"/>
          </p:cNvSpPr>
          <p:nvPr>
            <p:ph type="title"/>
          </p:nvPr>
        </p:nvSpPr>
        <p:spPr>
          <a:xfrm>
            <a:off x="846091" y="480165"/>
            <a:ext cx="10515600" cy="851941"/>
          </a:xfrm>
        </p:spPr>
        <p:txBody>
          <a:bodyPr>
            <a:normAutofit/>
          </a:bodyPr>
          <a:lstStyle/>
          <a:p>
            <a:pPr algn="ctr"/>
            <a:r>
              <a:rPr lang="nb-NO" dirty="0" err="1"/>
              <a:t>Customer</a:t>
            </a:r>
            <a:r>
              <a:rPr lang="nb-NO" dirty="0"/>
              <a:t> </a:t>
            </a:r>
            <a:r>
              <a:rPr lang="nb-NO" dirty="0" err="1"/>
              <a:t>Engagement</a:t>
            </a:r>
            <a:r>
              <a:rPr lang="nb-NO" dirty="0"/>
              <a:t> Platform</a:t>
            </a:r>
            <a:endParaRPr lang="en-US" dirty="0"/>
          </a:p>
        </p:txBody>
      </p:sp>
      <p:pic>
        <p:nvPicPr>
          <p:cNvPr id="357" name="Graphic 312" descr="Arrow: Straight with solid fill">
            <a:extLst>
              <a:ext uri="{FF2B5EF4-FFF2-40B4-BE49-F238E27FC236}">
                <a16:creationId xmlns:a16="http://schemas.microsoft.com/office/drawing/2014/main" id="{3D7D22ED-4B0A-4B10-9D2D-F656159F97E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6200000">
            <a:off x="5755499" y="2225078"/>
            <a:ext cx="323987" cy="323986"/>
          </a:xfrm>
          <a:prstGeom prst="rect">
            <a:avLst/>
          </a:prstGeom>
        </p:spPr>
      </p:pic>
      <p:grpSp>
        <p:nvGrpSpPr>
          <p:cNvPr id="11" name="Gruppe 10">
            <a:extLst>
              <a:ext uri="{FF2B5EF4-FFF2-40B4-BE49-F238E27FC236}">
                <a16:creationId xmlns:a16="http://schemas.microsoft.com/office/drawing/2014/main" id="{3587537B-7AE1-4673-B707-80850B06F7E6}"/>
              </a:ext>
            </a:extLst>
          </p:cNvPr>
          <p:cNvGrpSpPr/>
          <p:nvPr/>
        </p:nvGrpSpPr>
        <p:grpSpPr>
          <a:xfrm>
            <a:off x="2363593" y="1972046"/>
            <a:ext cx="1804912" cy="1355453"/>
            <a:chOff x="1222529" y="1672828"/>
            <a:chExt cx="1804912" cy="1355453"/>
          </a:xfrm>
        </p:grpSpPr>
        <p:sp>
          <p:nvSpPr>
            <p:cNvPr id="235" name="TekstSylinder 159">
              <a:extLst>
                <a:ext uri="{FF2B5EF4-FFF2-40B4-BE49-F238E27FC236}">
                  <a16:creationId xmlns:a16="http://schemas.microsoft.com/office/drawing/2014/main" id="{CE2DE1DC-FBEF-49A2-8245-9CD179CB8E26}"/>
                </a:ext>
              </a:extLst>
            </p:cNvPr>
            <p:cNvSpPr txBox="1"/>
            <p:nvPr/>
          </p:nvSpPr>
          <p:spPr>
            <a:xfrm>
              <a:off x="1222529" y="1672828"/>
              <a:ext cx="180491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Person Info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including</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 GDPR ( </a:t>
              </a:r>
              <a:r>
                <a:rPr kumimoji="0" lang="nb-NO" sz="1100" b="0" i="0" u="none" strike="noStrike" kern="1200" cap="none" spc="0" normalizeH="0" baseline="0" noProof="0" err="1">
                  <a:ln>
                    <a:noFill/>
                  </a:ln>
                  <a:solidFill>
                    <a:srgbClr val="2B2929"/>
                  </a:solidFill>
                  <a:effectLst/>
                  <a:uLnTx/>
                  <a:uFillTx/>
                  <a:latin typeface="Arial" panose="020B0604020202020204"/>
                  <a:ea typeface="+mn-ea"/>
                  <a:cs typeface="+mn-cs"/>
                </a:rPr>
                <a:t>consent</a:t>
              </a: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37" name="Gruppe 36">
              <a:extLst>
                <a:ext uri="{FF2B5EF4-FFF2-40B4-BE49-F238E27FC236}">
                  <a16:creationId xmlns:a16="http://schemas.microsoft.com/office/drawing/2014/main" id="{4B4D41CC-33C5-4963-A5C6-7A357BAC2019}"/>
                </a:ext>
              </a:extLst>
            </p:cNvPr>
            <p:cNvGrpSpPr/>
            <p:nvPr/>
          </p:nvGrpSpPr>
          <p:grpSpPr>
            <a:xfrm>
              <a:off x="1495869" y="2076515"/>
              <a:ext cx="1155558" cy="824456"/>
              <a:chOff x="1915188" y="2623757"/>
              <a:chExt cx="1155558" cy="824456"/>
            </a:xfrm>
          </p:grpSpPr>
          <p:grpSp>
            <p:nvGrpSpPr>
              <p:cNvPr id="3" name="Gruppe 25">
                <a:extLst>
                  <a:ext uri="{FF2B5EF4-FFF2-40B4-BE49-F238E27FC236}">
                    <a16:creationId xmlns:a16="http://schemas.microsoft.com/office/drawing/2014/main" id="{5FD76794-2DC0-4F0B-A95A-BF08D9F399E5}"/>
                  </a:ext>
                </a:extLst>
              </p:cNvPr>
              <p:cNvGrpSpPr>
                <a:grpSpLocks noChangeAspect="1"/>
              </p:cNvGrpSpPr>
              <p:nvPr/>
            </p:nvGrpSpPr>
            <p:grpSpPr>
              <a:xfrm>
                <a:off x="1935632" y="2645249"/>
                <a:ext cx="1135114" cy="802964"/>
                <a:chOff x="4696484" y="1818425"/>
                <a:chExt cx="3352800" cy="2371725"/>
              </a:xfrm>
            </p:grpSpPr>
            <p:grpSp>
              <p:nvGrpSpPr>
                <p:cNvPr id="91" name="Gruppe 99">
                  <a:extLst>
                    <a:ext uri="{FF2B5EF4-FFF2-40B4-BE49-F238E27FC236}">
                      <a16:creationId xmlns:a16="http://schemas.microsoft.com/office/drawing/2014/main" id="{889FF942-D1B1-49C7-9829-6C4813F175A1}"/>
                    </a:ext>
                  </a:extLst>
                </p:cNvPr>
                <p:cNvGrpSpPr/>
                <p:nvPr/>
              </p:nvGrpSpPr>
              <p:grpSpPr>
                <a:xfrm>
                  <a:off x="4696484" y="1818425"/>
                  <a:ext cx="3352800" cy="2371725"/>
                  <a:chOff x="1333500" y="2085975"/>
                  <a:chExt cx="3352800" cy="2371725"/>
                </a:xfrm>
              </p:grpSpPr>
              <p:sp>
                <p:nvSpPr>
                  <p:cNvPr id="104" name="Rektangel 100">
                    <a:extLst>
                      <a:ext uri="{FF2B5EF4-FFF2-40B4-BE49-F238E27FC236}">
                        <a16:creationId xmlns:a16="http://schemas.microsoft.com/office/drawing/2014/main" id="{1D8DFCA9-C084-45DF-890D-EF49BC56F36D}"/>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05" name="Rektangel 101">
                    <a:extLst>
                      <a:ext uri="{FF2B5EF4-FFF2-40B4-BE49-F238E27FC236}">
                        <a16:creationId xmlns:a16="http://schemas.microsoft.com/office/drawing/2014/main" id="{08A33F91-CE19-4852-9532-030E2A4D0B62}"/>
                      </a:ext>
                    </a:extLst>
                  </p:cNvPr>
                  <p:cNvSpPr/>
                  <p:nvPr/>
                </p:nvSpPr>
                <p:spPr>
                  <a:xfrm>
                    <a:off x="1457324" y="2181224"/>
                    <a:ext cx="3152777" cy="348189"/>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6" name="Gruppe 102">
                    <a:extLst>
                      <a:ext uri="{FF2B5EF4-FFF2-40B4-BE49-F238E27FC236}">
                        <a16:creationId xmlns:a16="http://schemas.microsoft.com/office/drawing/2014/main" id="{6692D087-FECA-4633-BE49-792219202751}"/>
                      </a:ext>
                    </a:extLst>
                  </p:cNvPr>
                  <p:cNvGrpSpPr/>
                  <p:nvPr/>
                </p:nvGrpSpPr>
                <p:grpSpPr>
                  <a:xfrm>
                    <a:off x="1522674" y="2578084"/>
                    <a:ext cx="701413" cy="698196"/>
                    <a:chOff x="5676900" y="2581543"/>
                    <a:chExt cx="838200" cy="790575"/>
                  </a:xfrm>
                </p:grpSpPr>
                <p:sp>
                  <p:nvSpPr>
                    <p:cNvPr id="115" name="Ellipse 118">
                      <a:extLst>
                        <a:ext uri="{FF2B5EF4-FFF2-40B4-BE49-F238E27FC236}">
                          <a16:creationId xmlns:a16="http://schemas.microsoft.com/office/drawing/2014/main" id="{43910698-B3E4-42F2-805E-2C9FD3BEAC06}"/>
                        </a:ext>
                      </a:extLst>
                    </p:cNvPr>
                    <p:cNvSpPr/>
                    <p:nvPr/>
                  </p:nvSpPr>
                  <p:spPr>
                    <a:xfrm>
                      <a:off x="5676900" y="2581543"/>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6" name="Grafikk 119" descr="Bruker med heldekkende fyll">
                      <a:extLst>
                        <a:ext uri="{FF2B5EF4-FFF2-40B4-BE49-F238E27FC236}">
                          <a16:creationId xmlns:a16="http://schemas.microsoft.com/office/drawing/2014/main" id="{E47A8CC6-5F54-4953-8178-AA590B7A0878}"/>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8" y="2629169"/>
                      <a:ext cx="695325" cy="695324"/>
                    </a:xfrm>
                    <a:prstGeom prst="rect">
                      <a:avLst/>
                    </a:prstGeom>
                  </p:spPr>
                </p:pic>
              </p:grpSp>
              <p:cxnSp>
                <p:nvCxnSpPr>
                  <p:cNvPr id="107" name="Rett linje 103">
                    <a:extLst>
                      <a:ext uri="{FF2B5EF4-FFF2-40B4-BE49-F238E27FC236}">
                        <a16:creationId xmlns:a16="http://schemas.microsoft.com/office/drawing/2014/main" id="{2C793CB8-A537-4DD0-A07F-27C64BE7E01F}"/>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8" name="Rett linje 104">
                    <a:extLst>
                      <a:ext uri="{FF2B5EF4-FFF2-40B4-BE49-F238E27FC236}">
                        <a16:creationId xmlns:a16="http://schemas.microsoft.com/office/drawing/2014/main" id="{9AF96FB2-45EF-4B8B-B6C8-65B08ABB3438}"/>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109" name="Rett linje 105">
                    <a:extLst>
                      <a:ext uri="{FF2B5EF4-FFF2-40B4-BE49-F238E27FC236}">
                        <a16:creationId xmlns:a16="http://schemas.microsoft.com/office/drawing/2014/main" id="{16DA5CA5-4293-4539-B3D5-9BB9C861E80C}"/>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110" name="Gruppe 110">
                    <a:extLst>
                      <a:ext uri="{FF2B5EF4-FFF2-40B4-BE49-F238E27FC236}">
                        <a16:creationId xmlns:a16="http://schemas.microsoft.com/office/drawing/2014/main" id="{23133D40-7556-4A51-9D3A-6B5FA3C8FFC8}"/>
                      </a:ext>
                    </a:extLst>
                  </p:cNvPr>
                  <p:cNvGrpSpPr/>
                  <p:nvPr/>
                </p:nvGrpSpPr>
                <p:grpSpPr>
                  <a:xfrm>
                    <a:off x="4376737" y="2278856"/>
                    <a:ext cx="171450" cy="78581"/>
                    <a:chOff x="3910012" y="2269331"/>
                    <a:chExt cx="171450" cy="78581"/>
                  </a:xfrm>
                </p:grpSpPr>
                <p:cxnSp>
                  <p:nvCxnSpPr>
                    <p:cNvPr id="112" name="Rett linje 115">
                      <a:extLst>
                        <a:ext uri="{FF2B5EF4-FFF2-40B4-BE49-F238E27FC236}">
                          <a16:creationId xmlns:a16="http://schemas.microsoft.com/office/drawing/2014/main" id="{5000E0D2-1E05-470D-9377-78E134E49EA9}"/>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3" name="Rett linje 116">
                      <a:extLst>
                        <a:ext uri="{FF2B5EF4-FFF2-40B4-BE49-F238E27FC236}">
                          <a16:creationId xmlns:a16="http://schemas.microsoft.com/office/drawing/2014/main" id="{B78224B6-F75B-4DBF-8723-24E560F72D9F}"/>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114" name="Rett linje 117">
                      <a:extLst>
                        <a:ext uri="{FF2B5EF4-FFF2-40B4-BE49-F238E27FC236}">
                          <a16:creationId xmlns:a16="http://schemas.microsoft.com/office/drawing/2014/main" id="{5E36C8DF-86CE-4C96-AD39-9A80DDA3F54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11" name="Grafikk 111" descr="Stjerne kontur">
                    <a:extLst>
                      <a:ext uri="{FF2B5EF4-FFF2-40B4-BE49-F238E27FC236}">
                        <a16:creationId xmlns:a16="http://schemas.microsoft.com/office/drawing/2014/main" id="{366698E7-656F-4262-A957-006B5B65D12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92" name="Rektangel: avrundede hjørner 163">
                  <a:extLst>
                    <a:ext uri="{FF2B5EF4-FFF2-40B4-BE49-F238E27FC236}">
                      <a16:creationId xmlns:a16="http://schemas.microsoft.com/office/drawing/2014/main" id="{EDB64E56-79AF-428D-9D4F-F32B0223B470}"/>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3" name="Rett linje 164">
                  <a:extLst>
                    <a:ext uri="{FF2B5EF4-FFF2-40B4-BE49-F238E27FC236}">
                      <a16:creationId xmlns:a16="http://schemas.microsoft.com/office/drawing/2014/main" id="{0F314F27-FCB2-4912-9F3D-95903F4B9D50}"/>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94" name="Rett linje 165">
                  <a:extLst>
                    <a:ext uri="{FF2B5EF4-FFF2-40B4-BE49-F238E27FC236}">
                      <a16:creationId xmlns:a16="http://schemas.microsoft.com/office/drawing/2014/main" id="{E859588A-E462-4EA4-9D17-850B64569D2B}"/>
                    </a:ext>
                  </a:extLst>
                </p:cNvPr>
                <p:cNvCxnSpPr>
                  <a:cxnSpLocks/>
                </p:cNvCxnSpPr>
                <p:nvPr/>
              </p:nvCxnSpPr>
              <p:spPr>
                <a:xfrm>
                  <a:off x="5131902" y="3424157"/>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5" name="Rett linje 166">
                  <a:extLst>
                    <a:ext uri="{FF2B5EF4-FFF2-40B4-BE49-F238E27FC236}">
                      <a16:creationId xmlns:a16="http://schemas.microsoft.com/office/drawing/2014/main" id="{B5829DF3-5734-445A-A9C2-910A8F21A875}"/>
                    </a:ext>
                  </a:extLst>
                </p:cNvPr>
                <p:cNvCxnSpPr>
                  <a:cxnSpLocks/>
                </p:cNvCxnSpPr>
                <p:nvPr/>
              </p:nvCxnSpPr>
              <p:spPr>
                <a:xfrm>
                  <a:off x="5126623" y="3554171"/>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6" name="Rett linje 167">
                  <a:extLst>
                    <a:ext uri="{FF2B5EF4-FFF2-40B4-BE49-F238E27FC236}">
                      <a16:creationId xmlns:a16="http://schemas.microsoft.com/office/drawing/2014/main" id="{F62FF754-093E-41FB-A59A-1CD7BFBA474C}"/>
                    </a:ext>
                  </a:extLst>
                </p:cNvPr>
                <p:cNvCxnSpPr>
                  <a:cxnSpLocks/>
                </p:cNvCxnSpPr>
                <p:nvPr/>
              </p:nvCxnSpPr>
              <p:spPr>
                <a:xfrm>
                  <a:off x="5126623" y="3677878"/>
                  <a:ext cx="86303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7" name="Rett linje 169">
                  <a:extLst>
                    <a:ext uri="{FF2B5EF4-FFF2-40B4-BE49-F238E27FC236}">
                      <a16:creationId xmlns:a16="http://schemas.microsoft.com/office/drawing/2014/main" id="{AA9415E5-DE6E-4D1B-A309-CF36DC3299D5}"/>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8" name="Rett linje 170">
                  <a:extLst>
                    <a:ext uri="{FF2B5EF4-FFF2-40B4-BE49-F238E27FC236}">
                      <a16:creationId xmlns:a16="http://schemas.microsoft.com/office/drawing/2014/main" id="{151E1FF0-8F04-4EBB-91A9-F70694209FF6}"/>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99" name="Rett linje 171">
                  <a:extLst>
                    <a:ext uri="{FF2B5EF4-FFF2-40B4-BE49-F238E27FC236}">
                      <a16:creationId xmlns:a16="http://schemas.microsoft.com/office/drawing/2014/main" id="{1647465A-725E-4FE1-A7A3-36AC89E3AC1F}"/>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172">
                  <a:extLst>
                    <a:ext uri="{FF2B5EF4-FFF2-40B4-BE49-F238E27FC236}">
                      <a16:creationId xmlns:a16="http://schemas.microsoft.com/office/drawing/2014/main" id="{C67122CA-9804-49B2-87CF-89B4377135DC}"/>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173">
                  <a:extLst>
                    <a:ext uri="{FF2B5EF4-FFF2-40B4-BE49-F238E27FC236}">
                      <a16:creationId xmlns:a16="http://schemas.microsoft.com/office/drawing/2014/main" id="{8E352817-CF1F-4215-AF2B-B638A61DCDF7}"/>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02" name="Grafikk 174" descr="Sjekkboks avmerket med heldekkende fyll">
                  <a:extLst>
                    <a:ext uri="{FF2B5EF4-FFF2-40B4-BE49-F238E27FC236}">
                      <a16:creationId xmlns:a16="http://schemas.microsoft.com/office/drawing/2014/main" id="{C3053E83-25AD-44E1-9048-DBC4CF064075}"/>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103" name="Grafikk 175" descr="Sjekkboks avmerket med heldekkende fyll">
                  <a:extLst>
                    <a:ext uri="{FF2B5EF4-FFF2-40B4-BE49-F238E27FC236}">
                      <a16:creationId xmlns:a16="http://schemas.microsoft.com/office/drawing/2014/main" id="{5251A33A-8D56-4FDA-95E2-305F92F00252}"/>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7" name="TextBox 2">
                <a:extLst>
                  <a:ext uri="{FF2B5EF4-FFF2-40B4-BE49-F238E27FC236}">
                    <a16:creationId xmlns:a16="http://schemas.microsoft.com/office/drawing/2014/main" id="{0688A40B-D230-41F1-8E4D-6FCEF4665147}"/>
                  </a:ext>
                </a:extLst>
              </p:cNvPr>
              <p:cNvSpPr txBox="1"/>
              <p:nvPr/>
            </p:nvSpPr>
            <p:spPr>
              <a:xfrm>
                <a:off x="1915188" y="2623757"/>
                <a:ext cx="678747"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Person</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 name="Gruppe 20">
              <a:extLst>
                <a:ext uri="{FF2B5EF4-FFF2-40B4-BE49-F238E27FC236}">
                  <a16:creationId xmlns:a16="http://schemas.microsoft.com/office/drawing/2014/main" id="{595BF0F6-1211-4806-8F84-9A85868118B9}"/>
                </a:ext>
              </a:extLst>
            </p:cNvPr>
            <p:cNvGrpSpPr/>
            <p:nvPr/>
          </p:nvGrpSpPr>
          <p:grpSpPr>
            <a:xfrm>
              <a:off x="2492178" y="2703937"/>
              <a:ext cx="315149" cy="324344"/>
              <a:chOff x="987279" y="1946546"/>
              <a:chExt cx="563888" cy="529832"/>
            </a:xfrm>
          </p:grpSpPr>
          <p:sp>
            <p:nvSpPr>
              <p:cNvPr id="236" name="Oval 145">
                <a:extLst>
                  <a:ext uri="{FF2B5EF4-FFF2-40B4-BE49-F238E27FC236}">
                    <a16:creationId xmlns:a16="http://schemas.microsoft.com/office/drawing/2014/main" id="{DB3E6989-50F7-4C8A-93AF-28842ABC082D}"/>
                  </a:ext>
                </a:extLst>
              </p:cNvPr>
              <p:cNvSpPr/>
              <p:nvPr/>
            </p:nvSpPr>
            <p:spPr>
              <a:xfrm>
                <a:off x="987279" y="1946546"/>
                <a:ext cx="563888" cy="529832"/>
              </a:xfrm>
              <a:prstGeom prst="ellipse">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7" name="Grafikk 16" descr="Avkrysset skjold kontur">
                <a:extLst>
                  <a:ext uri="{FF2B5EF4-FFF2-40B4-BE49-F238E27FC236}">
                    <a16:creationId xmlns:a16="http://schemas.microsoft.com/office/drawing/2014/main" id="{FD0D6393-354A-47B0-9758-1B225E5F375C}"/>
                  </a:ext>
                </a:extLst>
              </p:cNvPr>
              <p:cNvPicPr>
                <a:picLocks noChangeAspect="1"/>
              </p:cNvPicPr>
              <p:nvPr/>
            </p:nvPicPr>
            <p:blipFill>
              <a:blip r:embed="rId39">
                <a:extLst>
                  <a:ext uri="{96DAC541-7B7A-43D3-8B79-37D633B846F1}">
                    <asvg:svgBlip xmlns:asvg="http://schemas.microsoft.com/office/drawing/2016/SVG/main" r:embed="rId40"/>
                  </a:ext>
                </a:extLst>
              </a:blip>
              <a:stretch>
                <a:fillRect/>
              </a:stretch>
            </p:blipFill>
            <p:spPr>
              <a:xfrm>
                <a:off x="1049589" y="2001709"/>
                <a:ext cx="471671" cy="471672"/>
              </a:xfrm>
              <a:prstGeom prst="rect">
                <a:avLst/>
              </a:prstGeom>
            </p:spPr>
          </p:pic>
        </p:grpSp>
      </p:grpSp>
      <p:grpSp>
        <p:nvGrpSpPr>
          <p:cNvPr id="15" name="Gruppe 14">
            <a:extLst>
              <a:ext uri="{FF2B5EF4-FFF2-40B4-BE49-F238E27FC236}">
                <a16:creationId xmlns:a16="http://schemas.microsoft.com/office/drawing/2014/main" id="{000B5AFA-3558-4627-A6F8-946BE194C531}"/>
              </a:ext>
            </a:extLst>
          </p:cNvPr>
          <p:cNvGrpSpPr/>
          <p:nvPr/>
        </p:nvGrpSpPr>
        <p:grpSpPr>
          <a:xfrm>
            <a:off x="7666146" y="2428965"/>
            <a:ext cx="1539953" cy="1043609"/>
            <a:chOff x="8786825" y="2444880"/>
            <a:chExt cx="1539953" cy="1043609"/>
          </a:xfrm>
        </p:grpSpPr>
        <p:grpSp>
          <p:nvGrpSpPr>
            <p:cNvPr id="2" name="Gruppe 25">
              <a:extLst>
                <a:ext uri="{FF2B5EF4-FFF2-40B4-BE49-F238E27FC236}">
                  <a16:creationId xmlns:a16="http://schemas.microsoft.com/office/drawing/2014/main" id="{77626B13-F8D1-45A9-8F5A-7811D6B7416E}"/>
                </a:ext>
              </a:extLst>
            </p:cNvPr>
            <p:cNvGrpSpPr>
              <a:grpSpLocks noChangeAspect="1"/>
            </p:cNvGrpSpPr>
            <p:nvPr/>
          </p:nvGrpSpPr>
          <p:grpSpPr>
            <a:xfrm>
              <a:off x="9005712" y="2701115"/>
              <a:ext cx="1113081" cy="787374"/>
              <a:chOff x="4696484" y="1818425"/>
              <a:chExt cx="3352800" cy="2371725"/>
            </a:xfrm>
          </p:grpSpPr>
          <p:grpSp>
            <p:nvGrpSpPr>
              <p:cNvPr id="61" name="Gruppe 99">
                <a:extLst>
                  <a:ext uri="{FF2B5EF4-FFF2-40B4-BE49-F238E27FC236}">
                    <a16:creationId xmlns:a16="http://schemas.microsoft.com/office/drawing/2014/main" id="{A782397D-B9A5-429B-B1E1-DEFA837CACF2}"/>
                  </a:ext>
                </a:extLst>
              </p:cNvPr>
              <p:cNvGrpSpPr/>
              <p:nvPr/>
            </p:nvGrpSpPr>
            <p:grpSpPr>
              <a:xfrm>
                <a:off x="4696484" y="1818425"/>
                <a:ext cx="3352800" cy="2371725"/>
                <a:chOff x="1333500" y="2085975"/>
                <a:chExt cx="3352800" cy="2371725"/>
              </a:xfrm>
            </p:grpSpPr>
            <p:sp>
              <p:nvSpPr>
                <p:cNvPr id="77" name="Rektangel 100">
                  <a:extLst>
                    <a:ext uri="{FF2B5EF4-FFF2-40B4-BE49-F238E27FC236}">
                      <a16:creationId xmlns:a16="http://schemas.microsoft.com/office/drawing/2014/main" id="{03B6BF9D-2F94-428D-A5F9-808017AFE180}"/>
                    </a:ext>
                  </a:extLst>
                </p:cNvPr>
                <p:cNvSpPr/>
                <p:nvPr/>
              </p:nvSpPr>
              <p:spPr>
                <a:xfrm>
                  <a:off x="1333500" y="2085975"/>
                  <a:ext cx="3352800" cy="2371725"/>
                </a:xfrm>
                <a:prstGeom prst="rect">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78" name="Rektangel 101">
                  <a:extLst>
                    <a:ext uri="{FF2B5EF4-FFF2-40B4-BE49-F238E27FC236}">
                      <a16:creationId xmlns:a16="http://schemas.microsoft.com/office/drawing/2014/main" id="{95950BC3-9275-4ACA-AD6E-105A18EE5DAE}"/>
                    </a:ext>
                  </a:extLst>
                </p:cNvPr>
                <p:cNvSpPr/>
                <p:nvPr/>
              </p:nvSpPr>
              <p:spPr>
                <a:xfrm>
                  <a:off x="1457325" y="2181227"/>
                  <a:ext cx="3152776" cy="3690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79" name="Gruppe 102">
                  <a:extLst>
                    <a:ext uri="{FF2B5EF4-FFF2-40B4-BE49-F238E27FC236}">
                      <a16:creationId xmlns:a16="http://schemas.microsoft.com/office/drawing/2014/main" id="{1F064038-08AF-4B0C-9961-44AD215C62B5}"/>
                    </a:ext>
                  </a:extLst>
                </p:cNvPr>
                <p:cNvGrpSpPr/>
                <p:nvPr/>
              </p:nvGrpSpPr>
              <p:grpSpPr>
                <a:xfrm>
                  <a:off x="1522674" y="2592356"/>
                  <a:ext cx="701413" cy="698196"/>
                  <a:chOff x="5676900" y="2597702"/>
                  <a:chExt cx="838200" cy="790575"/>
                </a:xfrm>
              </p:grpSpPr>
              <p:sp>
                <p:nvSpPr>
                  <p:cNvPr id="88" name="Ellipse 118">
                    <a:extLst>
                      <a:ext uri="{FF2B5EF4-FFF2-40B4-BE49-F238E27FC236}">
                        <a16:creationId xmlns:a16="http://schemas.microsoft.com/office/drawing/2014/main" id="{52F13E04-18C4-4810-95E9-647C398C55DC}"/>
                      </a:ext>
                    </a:extLst>
                  </p:cNvPr>
                  <p:cNvSpPr/>
                  <p:nvPr/>
                </p:nvSpPr>
                <p:spPr>
                  <a:xfrm>
                    <a:off x="5676900" y="2597702"/>
                    <a:ext cx="838200" cy="790575"/>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9" name="Grafikk 119" descr="Bruker med heldekkende fyll">
                    <a:extLst>
                      <a:ext uri="{FF2B5EF4-FFF2-40B4-BE49-F238E27FC236}">
                        <a16:creationId xmlns:a16="http://schemas.microsoft.com/office/drawing/2014/main" id="{8DBB03AF-0B6A-49F6-AE21-8FE27B1AD7EB}"/>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a:off x="5748336" y="2645328"/>
                    <a:ext cx="695326" cy="695325"/>
                  </a:xfrm>
                  <a:prstGeom prst="rect">
                    <a:avLst/>
                  </a:prstGeom>
                </p:spPr>
              </p:pic>
            </p:grpSp>
            <p:cxnSp>
              <p:nvCxnSpPr>
                <p:cNvPr id="80" name="Rett linje 103">
                  <a:extLst>
                    <a:ext uri="{FF2B5EF4-FFF2-40B4-BE49-F238E27FC236}">
                      <a16:creationId xmlns:a16="http://schemas.microsoft.com/office/drawing/2014/main" id="{189BEC98-64F6-48EF-BD93-FB7F65BE2E46}"/>
                    </a:ext>
                  </a:extLst>
                </p:cNvPr>
                <p:cNvCxnSpPr/>
                <p:nvPr/>
              </p:nvCxnSpPr>
              <p:spPr>
                <a:xfrm>
                  <a:off x="2505075" y="27432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1" name="Rett linje 104">
                  <a:extLst>
                    <a:ext uri="{FF2B5EF4-FFF2-40B4-BE49-F238E27FC236}">
                      <a16:creationId xmlns:a16="http://schemas.microsoft.com/office/drawing/2014/main" id="{2E4A68F9-436F-43E9-9C8C-84FBEE6D7C01}"/>
                    </a:ext>
                  </a:extLst>
                </p:cNvPr>
                <p:cNvCxnSpPr/>
                <p:nvPr/>
              </p:nvCxnSpPr>
              <p:spPr>
                <a:xfrm>
                  <a:off x="2505075" y="2971800"/>
                  <a:ext cx="1252537" cy="0"/>
                </a:xfrm>
                <a:prstGeom prst="line">
                  <a:avLst/>
                </a:prstGeom>
                <a:ln w="19050"/>
              </p:spPr>
              <p:style>
                <a:lnRef idx="1">
                  <a:schemeClr val="dk1"/>
                </a:lnRef>
                <a:fillRef idx="0">
                  <a:schemeClr val="dk1"/>
                </a:fillRef>
                <a:effectRef idx="0">
                  <a:schemeClr val="dk1"/>
                </a:effectRef>
                <a:fontRef idx="minor">
                  <a:schemeClr val="tx1"/>
                </a:fontRef>
              </p:style>
            </p:cxnSp>
            <p:cxnSp>
              <p:nvCxnSpPr>
                <p:cNvPr id="82" name="Rett linje 105">
                  <a:extLst>
                    <a:ext uri="{FF2B5EF4-FFF2-40B4-BE49-F238E27FC236}">
                      <a16:creationId xmlns:a16="http://schemas.microsoft.com/office/drawing/2014/main" id="{3E15ABF5-D2FA-4082-AFF9-5ADE85F88F0E}"/>
                    </a:ext>
                  </a:extLst>
                </p:cNvPr>
                <p:cNvCxnSpPr/>
                <p:nvPr/>
              </p:nvCxnSpPr>
              <p:spPr>
                <a:xfrm>
                  <a:off x="2505075" y="3187716"/>
                  <a:ext cx="1252537" cy="0"/>
                </a:xfrm>
                <a:prstGeom prst="line">
                  <a:avLst/>
                </a:prstGeom>
                <a:ln w="19050"/>
              </p:spPr>
              <p:style>
                <a:lnRef idx="1">
                  <a:schemeClr val="dk1"/>
                </a:lnRef>
                <a:fillRef idx="0">
                  <a:schemeClr val="dk1"/>
                </a:fillRef>
                <a:effectRef idx="0">
                  <a:schemeClr val="dk1"/>
                </a:effectRef>
                <a:fontRef idx="minor">
                  <a:schemeClr val="tx1"/>
                </a:fontRef>
              </p:style>
            </p:cxnSp>
            <p:grpSp>
              <p:nvGrpSpPr>
                <p:cNvPr id="83" name="Gruppe 110">
                  <a:extLst>
                    <a:ext uri="{FF2B5EF4-FFF2-40B4-BE49-F238E27FC236}">
                      <a16:creationId xmlns:a16="http://schemas.microsoft.com/office/drawing/2014/main" id="{CF36ED28-78A4-4358-A567-2713D38793A3}"/>
                    </a:ext>
                  </a:extLst>
                </p:cNvPr>
                <p:cNvGrpSpPr/>
                <p:nvPr/>
              </p:nvGrpSpPr>
              <p:grpSpPr>
                <a:xfrm>
                  <a:off x="4376737" y="2278856"/>
                  <a:ext cx="171450" cy="102531"/>
                  <a:chOff x="3910012" y="2269331"/>
                  <a:chExt cx="171450" cy="102531"/>
                </a:xfrm>
              </p:grpSpPr>
              <p:cxnSp>
                <p:nvCxnSpPr>
                  <p:cNvPr id="85" name="Rett linje 115">
                    <a:extLst>
                      <a:ext uri="{FF2B5EF4-FFF2-40B4-BE49-F238E27FC236}">
                        <a16:creationId xmlns:a16="http://schemas.microsoft.com/office/drawing/2014/main" id="{A0930722-F96D-4E05-B2EC-A9A898C71755}"/>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6" name="Rett linje 116">
                    <a:extLst>
                      <a:ext uri="{FF2B5EF4-FFF2-40B4-BE49-F238E27FC236}">
                        <a16:creationId xmlns:a16="http://schemas.microsoft.com/office/drawing/2014/main" id="{59C61936-2AB2-4988-801E-8A161988D499}"/>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7" name="Rett linje 117">
                    <a:extLst>
                      <a:ext uri="{FF2B5EF4-FFF2-40B4-BE49-F238E27FC236}">
                        <a16:creationId xmlns:a16="http://schemas.microsoft.com/office/drawing/2014/main" id="{95D140D6-21B5-45BF-8EFB-918CF5848206}"/>
                      </a:ext>
                    </a:extLst>
                  </p:cNvPr>
                  <p:cNvCxnSpPr>
                    <a:cxnSpLocks/>
                  </p:cNvCxnSpPr>
                  <p:nvPr/>
                </p:nvCxnSpPr>
                <p:spPr>
                  <a:xfrm>
                    <a:off x="3910012" y="237186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84" name="Grafikk 111" descr="Stjerne kontur">
                  <a:extLst>
                    <a:ext uri="{FF2B5EF4-FFF2-40B4-BE49-F238E27FC236}">
                      <a16:creationId xmlns:a16="http://schemas.microsoft.com/office/drawing/2014/main" id="{B692F3AF-2480-44F4-9B45-77E39E6B78D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21107890">
                  <a:off x="4126473" y="2527812"/>
                  <a:ext cx="407712" cy="407712"/>
                </a:xfrm>
                <a:prstGeom prst="rect">
                  <a:avLst/>
                </a:prstGeom>
              </p:spPr>
            </p:pic>
          </p:grpSp>
          <p:sp>
            <p:nvSpPr>
              <p:cNvPr id="62" name="Rektangel: avrundede hjørner 163">
                <a:extLst>
                  <a:ext uri="{FF2B5EF4-FFF2-40B4-BE49-F238E27FC236}">
                    <a16:creationId xmlns:a16="http://schemas.microsoft.com/office/drawing/2014/main" id="{4557610E-E00E-4B59-9ACB-536704F1BE13}"/>
                  </a:ext>
                </a:extLst>
              </p:cNvPr>
              <p:cNvSpPr/>
              <p:nvPr/>
            </p:nvSpPr>
            <p:spPr>
              <a:xfrm>
                <a:off x="4954716" y="3271421"/>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3" name="Rett linje 164">
                <a:extLst>
                  <a:ext uri="{FF2B5EF4-FFF2-40B4-BE49-F238E27FC236}">
                    <a16:creationId xmlns:a16="http://schemas.microsoft.com/office/drawing/2014/main" id="{3BC35F9B-F320-4AA4-AE80-3592728F36C6}"/>
                  </a:ext>
                </a:extLst>
              </p:cNvPr>
              <p:cNvCxnSpPr>
                <a:cxnSpLocks/>
              </p:cNvCxnSpPr>
              <p:nvPr/>
            </p:nvCxnSpPr>
            <p:spPr>
              <a:xfrm flipV="1">
                <a:off x="4870992" y="3173392"/>
                <a:ext cx="3058850" cy="3335"/>
              </a:xfrm>
              <a:prstGeom prst="line">
                <a:avLst/>
              </a:prstGeom>
              <a:ln w="25400">
                <a:solidFill>
                  <a:srgbClr val="005E58"/>
                </a:solidFill>
              </a:ln>
            </p:spPr>
            <p:style>
              <a:lnRef idx="1">
                <a:schemeClr val="dk1"/>
              </a:lnRef>
              <a:fillRef idx="0">
                <a:schemeClr val="dk1"/>
              </a:fillRef>
              <a:effectRef idx="0">
                <a:schemeClr val="dk1"/>
              </a:effectRef>
              <a:fontRef idx="minor">
                <a:schemeClr val="tx1"/>
              </a:fontRef>
            </p:style>
          </p:cxnSp>
          <p:cxnSp>
            <p:nvCxnSpPr>
              <p:cNvPr id="64" name="Rett linje 165">
                <a:extLst>
                  <a:ext uri="{FF2B5EF4-FFF2-40B4-BE49-F238E27FC236}">
                    <a16:creationId xmlns:a16="http://schemas.microsoft.com/office/drawing/2014/main" id="{55D7F434-B64A-4A1E-877B-FBEF93971869}"/>
                  </a:ext>
                </a:extLst>
              </p:cNvPr>
              <p:cNvCxnSpPr>
                <a:cxnSpLocks/>
              </p:cNvCxnSpPr>
              <p:nvPr/>
            </p:nvCxnSpPr>
            <p:spPr>
              <a:xfrm>
                <a:off x="5131902"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Rett linje 166">
                <a:extLst>
                  <a:ext uri="{FF2B5EF4-FFF2-40B4-BE49-F238E27FC236}">
                    <a16:creationId xmlns:a16="http://schemas.microsoft.com/office/drawing/2014/main" id="{3BC67299-F804-42F9-871E-48B31F3AE501}"/>
                  </a:ext>
                </a:extLst>
              </p:cNvPr>
              <p:cNvCxnSpPr>
                <a:cxnSpLocks/>
              </p:cNvCxnSpPr>
              <p:nvPr/>
            </p:nvCxnSpPr>
            <p:spPr>
              <a:xfrm>
                <a:off x="5126623"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6" name="Rett linje 167">
                <a:extLst>
                  <a:ext uri="{FF2B5EF4-FFF2-40B4-BE49-F238E27FC236}">
                    <a16:creationId xmlns:a16="http://schemas.microsoft.com/office/drawing/2014/main" id="{55B7597B-A293-42C0-BBCE-9D4336001027}"/>
                  </a:ext>
                </a:extLst>
              </p:cNvPr>
              <p:cNvCxnSpPr>
                <a:cxnSpLocks/>
              </p:cNvCxnSpPr>
              <p:nvPr/>
            </p:nvCxnSpPr>
            <p:spPr>
              <a:xfrm>
                <a:off x="5126623"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169">
                <a:extLst>
                  <a:ext uri="{FF2B5EF4-FFF2-40B4-BE49-F238E27FC236}">
                    <a16:creationId xmlns:a16="http://schemas.microsoft.com/office/drawing/2014/main" id="{6859882B-66B5-4F9E-92E2-F0D81E2D2F99}"/>
                  </a:ext>
                </a:extLst>
              </p:cNvPr>
              <p:cNvCxnSpPr>
                <a:cxnSpLocks/>
              </p:cNvCxnSpPr>
              <p:nvPr/>
            </p:nvCxnSpPr>
            <p:spPr>
              <a:xfrm>
                <a:off x="5131902"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170">
                <a:extLst>
                  <a:ext uri="{FF2B5EF4-FFF2-40B4-BE49-F238E27FC236}">
                    <a16:creationId xmlns:a16="http://schemas.microsoft.com/office/drawing/2014/main" id="{2143D952-0577-4184-86B7-D3C38001D103}"/>
                  </a:ext>
                </a:extLst>
              </p:cNvPr>
              <p:cNvCxnSpPr>
                <a:cxnSpLocks/>
              </p:cNvCxnSpPr>
              <p:nvPr/>
            </p:nvCxnSpPr>
            <p:spPr>
              <a:xfrm>
                <a:off x="6147341" y="3424157"/>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9" name="Rett linje 171">
                <a:extLst>
                  <a:ext uri="{FF2B5EF4-FFF2-40B4-BE49-F238E27FC236}">
                    <a16:creationId xmlns:a16="http://schemas.microsoft.com/office/drawing/2014/main" id="{B52DEEBE-5B98-4B00-A1C7-31E0DB80931E}"/>
                  </a:ext>
                </a:extLst>
              </p:cNvPr>
              <p:cNvCxnSpPr>
                <a:cxnSpLocks/>
              </p:cNvCxnSpPr>
              <p:nvPr/>
            </p:nvCxnSpPr>
            <p:spPr>
              <a:xfrm>
                <a:off x="6147341" y="3554171"/>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172">
                <a:extLst>
                  <a:ext uri="{FF2B5EF4-FFF2-40B4-BE49-F238E27FC236}">
                    <a16:creationId xmlns:a16="http://schemas.microsoft.com/office/drawing/2014/main" id="{EADC04F5-CAF5-4CDC-B1C9-03DEA3058526}"/>
                  </a:ext>
                </a:extLst>
              </p:cNvPr>
              <p:cNvCxnSpPr>
                <a:cxnSpLocks/>
              </p:cNvCxnSpPr>
              <p:nvPr/>
            </p:nvCxnSpPr>
            <p:spPr>
              <a:xfrm>
                <a:off x="6147341" y="3677878"/>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173">
                <a:extLst>
                  <a:ext uri="{FF2B5EF4-FFF2-40B4-BE49-F238E27FC236}">
                    <a16:creationId xmlns:a16="http://schemas.microsoft.com/office/drawing/2014/main" id="{736C61A5-39CF-4FBB-8FD5-AC4C54CA497F}"/>
                  </a:ext>
                </a:extLst>
              </p:cNvPr>
              <p:cNvCxnSpPr>
                <a:cxnSpLocks/>
              </p:cNvCxnSpPr>
              <p:nvPr/>
            </p:nvCxnSpPr>
            <p:spPr>
              <a:xfrm>
                <a:off x="6147341" y="3801703"/>
                <a:ext cx="863039" cy="0"/>
              </a:xfrm>
              <a:prstGeom prst="line">
                <a:avLst/>
              </a:prstGeom>
              <a:ln w="2540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5" name="Grafikk 174" descr="Sjekkboks avmerket med heldekkende fyll">
                <a:extLst>
                  <a:ext uri="{FF2B5EF4-FFF2-40B4-BE49-F238E27FC236}">
                    <a16:creationId xmlns:a16="http://schemas.microsoft.com/office/drawing/2014/main" id="{AC3B7DF3-8B75-4F06-B174-5F7D2F1CE2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58036" y="3289937"/>
                <a:ext cx="331150" cy="331150"/>
              </a:xfrm>
              <a:prstGeom prst="rect">
                <a:avLst/>
              </a:prstGeom>
            </p:spPr>
          </p:pic>
          <p:pic>
            <p:nvPicPr>
              <p:cNvPr id="76" name="Grafikk 175" descr="Sjekkboks avmerket med heldekkende fyll">
                <a:extLst>
                  <a:ext uri="{FF2B5EF4-FFF2-40B4-BE49-F238E27FC236}">
                    <a16:creationId xmlns:a16="http://schemas.microsoft.com/office/drawing/2014/main" id="{476EF7E4-645C-4714-8961-CBC354058A37}"/>
                  </a:ext>
                </a:extLst>
              </p:cNvPr>
              <p:cNvPicPr>
                <a:picLocks noChangeAspect="1"/>
              </p:cNvPicPr>
              <p:nvPr/>
            </p:nvPicPr>
            <p:blipFill>
              <a:blip r:embed="rId37">
                <a:extLst>
                  <a:ext uri="{96DAC541-7B7A-43D3-8B79-37D633B846F1}">
                    <asvg:svgBlip xmlns:asvg="http://schemas.microsoft.com/office/drawing/2016/SVG/main" r:embed="rId38"/>
                  </a:ext>
                </a:extLst>
              </a:blip>
              <a:stretch>
                <a:fillRect/>
              </a:stretch>
            </p:blipFill>
            <p:spPr>
              <a:xfrm>
                <a:off x="7066393" y="3529301"/>
                <a:ext cx="331150" cy="331150"/>
              </a:xfrm>
              <a:prstGeom prst="rect">
                <a:avLst/>
              </a:prstGeom>
            </p:spPr>
          </p:pic>
        </p:grpSp>
        <p:sp>
          <p:nvSpPr>
            <p:cNvPr id="238" name="TekstSylinder 159">
              <a:extLst>
                <a:ext uri="{FF2B5EF4-FFF2-40B4-BE49-F238E27FC236}">
                  <a16:creationId xmlns:a16="http://schemas.microsoft.com/office/drawing/2014/main" id="{5FB2389A-8760-42F5-8177-5FB9A5C44BE9}"/>
                </a:ext>
              </a:extLst>
            </p:cNvPr>
            <p:cNvSpPr txBox="1"/>
            <p:nvPr/>
          </p:nvSpPr>
          <p:spPr>
            <a:xfrm>
              <a:off x="8786825" y="2444880"/>
              <a:ext cx="1539953"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0" i="0" u="none" strike="noStrike" kern="1200" cap="none" spc="0" normalizeH="0" baseline="0" noProof="0">
                  <a:ln>
                    <a:noFill/>
                  </a:ln>
                  <a:solidFill>
                    <a:srgbClr val="2B2929"/>
                  </a:solidFill>
                  <a:effectLst/>
                  <a:uLnTx/>
                  <a:uFillTx/>
                  <a:latin typeface="Arial" panose="020B0604020202020204"/>
                  <a:ea typeface="+mn-ea"/>
                  <a:cs typeface="+mn-cs"/>
                </a:rPr>
                <a:t>Company info</a:t>
              </a:r>
              <a:endParaRPr kumimoji="0" lang="en-US" sz="11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8" name="TextBox 2">
              <a:extLst>
                <a:ext uri="{FF2B5EF4-FFF2-40B4-BE49-F238E27FC236}">
                  <a16:creationId xmlns:a16="http://schemas.microsoft.com/office/drawing/2014/main" id="{3AFF3EB4-D839-430B-8FBA-4B10D77CBAF1}"/>
                </a:ext>
              </a:extLst>
            </p:cNvPr>
            <p:cNvSpPr txBox="1"/>
            <p:nvPr/>
          </p:nvSpPr>
          <p:spPr>
            <a:xfrm>
              <a:off x="8989717" y="2676438"/>
              <a:ext cx="72627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FFFFFF"/>
                  </a:solidFill>
                  <a:effectLst/>
                  <a:uLnTx/>
                  <a:uFillTx/>
                  <a:latin typeface="Arial" panose="020B0604020202020204"/>
                  <a:ea typeface="+mn-ea"/>
                  <a:cs typeface="+mn-cs"/>
                </a:rPr>
                <a:t>Company</a:t>
              </a: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415783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85"/>
                                        </p:tgtEl>
                                        <p:attrNameLst>
                                          <p:attrName>style.visibility</p:attrName>
                                        </p:attrNameLst>
                                      </p:cBhvr>
                                      <p:to>
                                        <p:strVal val="visible"/>
                                      </p:to>
                                    </p:set>
                                    <p:anim calcmode="lin" valueType="num">
                                      <p:cBhvr additive="base">
                                        <p:cTn id="31" dur="500" fill="hold"/>
                                        <p:tgtEl>
                                          <p:spTgt spid="285"/>
                                        </p:tgtEl>
                                        <p:attrNameLst>
                                          <p:attrName>ppt_x</p:attrName>
                                        </p:attrNameLst>
                                      </p:cBhvr>
                                      <p:tavLst>
                                        <p:tav tm="0">
                                          <p:val>
                                            <p:strVal val="#ppt_x"/>
                                          </p:val>
                                        </p:tav>
                                        <p:tav tm="100000">
                                          <p:val>
                                            <p:strVal val="#ppt_x"/>
                                          </p:val>
                                        </p:tav>
                                      </p:tavLst>
                                    </p:anim>
                                    <p:anim calcmode="lin" valueType="num">
                                      <p:cBhvr additive="base">
                                        <p:cTn id="32" dur="500" fill="hold"/>
                                        <p:tgtEl>
                                          <p:spTgt spid="28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 calcmode="lin" valueType="num">
                                      <p:cBhvr additive="base">
                                        <p:cTn id="37" dur="500" fill="hold"/>
                                        <p:tgtEl>
                                          <p:spTgt spid="31"/>
                                        </p:tgtEl>
                                        <p:attrNameLst>
                                          <p:attrName>ppt_x</p:attrName>
                                        </p:attrNameLst>
                                      </p:cBhvr>
                                      <p:tavLst>
                                        <p:tav tm="0">
                                          <p:val>
                                            <p:strVal val="#ppt_x"/>
                                          </p:val>
                                        </p:tav>
                                        <p:tav tm="100000">
                                          <p:val>
                                            <p:strVal val="#ppt_x"/>
                                          </p:val>
                                        </p:tav>
                                      </p:tavLst>
                                    </p:anim>
                                    <p:anim calcmode="lin" valueType="num">
                                      <p:cBhvr additive="base">
                                        <p:cTn id="38" dur="500" fill="hold"/>
                                        <p:tgtEl>
                                          <p:spTgt spid="31"/>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31"/>
                                        </p:tgtEl>
                                        <p:attrNameLst>
                                          <p:attrName>style.visibility</p:attrName>
                                        </p:attrNameLst>
                                      </p:cBhvr>
                                      <p:to>
                                        <p:strVal val="visible"/>
                                      </p:to>
                                    </p:set>
                                    <p:anim calcmode="lin" valueType="num">
                                      <p:cBhvr additive="base">
                                        <p:cTn id="41" dur="500" fill="hold"/>
                                        <p:tgtEl>
                                          <p:spTgt spid="331"/>
                                        </p:tgtEl>
                                        <p:attrNameLst>
                                          <p:attrName>ppt_x</p:attrName>
                                        </p:attrNameLst>
                                      </p:cBhvr>
                                      <p:tavLst>
                                        <p:tav tm="0">
                                          <p:val>
                                            <p:strVal val="#ppt_x"/>
                                          </p:val>
                                        </p:tav>
                                        <p:tav tm="100000">
                                          <p:val>
                                            <p:strVal val="#ppt_x"/>
                                          </p:val>
                                        </p:tav>
                                      </p:tavLst>
                                    </p:anim>
                                    <p:anim calcmode="lin" valueType="num">
                                      <p:cBhvr additive="base">
                                        <p:cTn id="42" dur="500" fill="hold"/>
                                        <p:tgtEl>
                                          <p:spTgt spid="33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additive="base">
                                        <p:cTn id="47" dur="500" fill="hold"/>
                                        <p:tgtEl>
                                          <p:spTgt spid="42"/>
                                        </p:tgtEl>
                                        <p:attrNameLst>
                                          <p:attrName>ppt_x</p:attrName>
                                        </p:attrNameLst>
                                      </p:cBhvr>
                                      <p:tavLst>
                                        <p:tav tm="0">
                                          <p:val>
                                            <p:strVal val="#ppt_x"/>
                                          </p:val>
                                        </p:tav>
                                        <p:tav tm="100000">
                                          <p:val>
                                            <p:strVal val="#ppt_x"/>
                                          </p:val>
                                        </p:tav>
                                      </p:tavLst>
                                    </p:anim>
                                    <p:anim calcmode="lin" valueType="num">
                                      <p:cBhvr additive="base">
                                        <p:cTn id="48" dur="500" fill="hold"/>
                                        <p:tgtEl>
                                          <p:spTgt spid="42"/>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255"/>
                                        </p:tgtEl>
                                        <p:attrNameLst>
                                          <p:attrName>style.visibility</p:attrName>
                                        </p:attrNameLst>
                                      </p:cBhvr>
                                      <p:to>
                                        <p:strVal val="visible"/>
                                      </p:to>
                                    </p:set>
                                    <p:anim calcmode="lin" valueType="num">
                                      <p:cBhvr additive="base">
                                        <p:cTn id="51" dur="500" fill="hold"/>
                                        <p:tgtEl>
                                          <p:spTgt spid="255"/>
                                        </p:tgtEl>
                                        <p:attrNameLst>
                                          <p:attrName>ppt_x</p:attrName>
                                        </p:attrNameLst>
                                      </p:cBhvr>
                                      <p:tavLst>
                                        <p:tav tm="0">
                                          <p:val>
                                            <p:strVal val="#ppt_x"/>
                                          </p:val>
                                        </p:tav>
                                        <p:tav tm="100000">
                                          <p:val>
                                            <p:strVal val="#ppt_x"/>
                                          </p:val>
                                        </p:tav>
                                      </p:tavLst>
                                    </p:anim>
                                    <p:anim calcmode="lin" valueType="num">
                                      <p:cBhvr additive="base">
                                        <p:cTn id="52" dur="500" fill="hold"/>
                                        <p:tgtEl>
                                          <p:spTgt spid="255"/>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 calcmode="lin" valueType="num">
                                      <p:cBhvr additive="base">
                                        <p:cTn id="57" dur="500" fill="hold"/>
                                        <p:tgtEl>
                                          <p:spTgt spid="41"/>
                                        </p:tgtEl>
                                        <p:attrNameLst>
                                          <p:attrName>ppt_x</p:attrName>
                                        </p:attrNameLst>
                                      </p:cBhvr>
                                      <p:tavLst>
                                        <p:tav tm="0">
                                          <p:val>
                                            <p:strVal val="#ppt_x"/>
                                          </p:val>
                                        </p:tav>
                                        <p:tav tm="100000">
                                          <p:val>
                                            <p:strVal val="#ppt_x"/>
                                          </p:val>
                                        </p:tav>
                                      </p:tavLst>
                                    </p:anim>
                                    <p:anim calcmode="lin" valueType="num">
                                      <p:cBhvr additive="base">
                                        <p:cTn id="58" dur="500" fill="hold"/>
                                        <p:tgtEl>
                                          <p:spTgt spid="41"/>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313"/>
                                        </p:tgtEl>
                                        <p:attrNameLst>
                                          <p:attrName>style.visibility</p:attrName>
                                        </p:attrNameLst>
                                      </p:cBhvr>
                                      <p:to>
                                        <p:strVal val="visible"/>
                                      </p:to>
                                    </p:set>
                                    <p:anim calcmode="lin" valueType="num">
                                      <p:cBhvr additive="base">
                                        <p:cTn id="61" dur="500" fill="hold"/>
                                        <p:tgtEl>
                                          <p:spTgt spid="313"/>
                                        </p:tgtEl>
                                        <p:attrNameLst>
                                          <p:attrName>ppt_x</p:attrName>
                                        </p:attrNameLst>
                                      </p:cBhvr>
                                      <p:tavLst>
                                        <p:tav tm="0">
                                          <p:val>
                                            <p:strVal val="#ppt_x"/>
                                          </p:val>
                                        </p:tav>
                                        <p:tav tm="100000">
                                          <p:val>
                                            <p:strVal val="#ppt_x"/>
                                          </p:val>
                                        </p:tav>
                                      </p:tavLst>
                                    </p:anim>
                                    <p:anim calcmode="lin" valueType="num">
                                      <p:cBhvr additive="base">
                                        <p:cTn id="62" dur="500" fill="hold"/>
                                        <p:tgtEl>
                                          <p:spTgt spid="313"/>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 calcmode="lin" valueType="num">
                                      <p:cBhvr additive="base">
                                        <p:cTn id="67" dur="500" fill="hold"/>
                                        <p:tgtEl>
                                          <p:spTgt spid="40"/>
                                        </p:tgtEl>
                                        <p:attrNameLst>
                                          <p:attrName>ppt_x</p:attrName>
                                        </p:attrNameLst>
                                      </p:cBhvr>
                                      <p:tavLst>
                                        <p:tav tm="0">
                                          <p:val>
                                            <p:strVal val="#ppt_x"/>
                                          </p:val>
                                        </p:tav>
                                        <p:tav tm="100000">
                                          <p:val>
                                            <p:strVal val="#ppt_x"/>
                                          </p:val>
                                        </p:tav>
                                      </p:tavLst>
                                    </p:anim>
                                    <p:anim calcmode="lin" valueType="num">
                                      <p:cBhvr additive="base">
                                        <p:cTn id="68" dur="500" fill="hold"/>
                                        <p:tgtEl>
                                          <p:spTgt spid="40"/>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348"/>
                                        </p:tgtEl>
                                        <p:attrNameLst>
                                          <p:attrName>style.visibility</p:attrName>
                                        </p:attrNameLst>
                                      </p:cBhvr>
                                      <p:to>
                                        <p:strVal val="visible"/>
                                      </p:to>
                                    </p:set>
                                    <p:anim calcmode="lin" valueType="num">
                                      <p:cBhvr additive="base">
                                        <p:cTn id="71" dur="500" fill="hold"/>
                                        <p:tgtEl>
                                          <p:spTgt spid="348"/>
                                        </p:tgtEl>
                                        <p:attrNameLst>
                                          <p:attrName>ppt_x</p:attrName>
                                        </p:attrNameLst>
                                      </p:cBhvr>
                                      <p:tavLst>
                                        <p:tav tm="0">
                                          <p:val>
                                            <p:strVal val="#ppt_x"/>
                                          </p:val>
                                        </p:tav>
                                        <p:tav tm="100000">
                                          <p:val>
                                            <p:strVal val="#ppt_x"/>
                                          </p:val>
                                        </p:tav>
                                      </p:tavLst>
                                    </p:anim>
                                    <p:anim calcmode="lin" valueType="num">
                                      <p:cBhvr additive="base">
                                        <p:cTn id="72" dur="500" fill="hold"/>
                                        <p:tgtEl>
                                          <p:spTgt spid="3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711053" y="973530"/>
            <a:ext cx="6451747" cy="1859795"/>
          </a:xfrm>
        </p:spPr>
        <p:txBody>
          <a:bodyPr>
            <a:normAutofit fontScale="90000"/>
          </a:bodyPr>
          <a:lstStyle/>
          <a:p>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Customers expect ever </a:t>
            </a:r>
            <a:r>
              <a:rPr lang="en-US" dirty="0">
                <a:latin typeface="Arial" panose="020B0604020202020204" pitchFamily="34" charset="0"/>
                <a:cs typeface="Arial" panose="020B0604020202020204" pitchFamily="34" charset="0"/>
              </a:rPr>
              <a:t>faster</a:t>
            </a:r>
            <a:r>
              <a:rPr lang="en-US" b="0" dirty="0">
                <a:latin typeface="Arial" panose="020B0604020202020204" pitchFamily="34" charset="0"/>
                <a:cs typeface="Arial" panose="020B0604020202020204" pitchFamily="34" charset="0"/>
              </a:rPr>
              <a:t> and </a:t>
            </a:r>
            <a:r>
              <a:rPr lang="en-US" dirty="0">
                <a:latin typeface="Arial" panose="020B0604020202020204" pitchFamily="34" charset="0"/>
                <a:cs typeface="Arial" panose="020B0604020202020204" pitchFamily="34" charset="0"/>
              </a:rPr>
              <a:t>better</a:t>
            </a:r>
            <a:r>
              <a:rPr lang="en-US" b="0" dirty="0">
                <a:latin typeface="Arial" panose="020B0604020202020204" pitchFamily="34" charset="0"/>
                <a:cs typeface="Arial" panose="020B0604020202020204" pitchFamily="34" charset="0"/>
              </a:rPr>
              <a:t> response, at the same time there is pressure on costs like never before. </a:t>
            </a:r>
            <a:br>
              <a:rPr lang="en-US" b="0" dirty="0">
                <a:latin typeface="Arial" panose="020B0604020202020204" pitchFamily="34" charset="0"/>
                <a:cs typeface="Arial" panose="020B0604020202020204" pitchFamily="34" charset="0"/>
              </a:rPr>
            </a:br>
            <a:br>
              <a:rPr lang="en-US" b="0" dirty="0">
                <a:latin typeface="Arial" panose="020B0604020202020204" pitchFamily="34" charset="0"/>
                <a:cs typeface="Arial" panose="020B0604020202020204" pitchFamily="34" charset="0"/>
              </a:rPr>
            </a:br>
            <a:r>
              <a:rPr lang="en-US" b="0" dirty="0">
                <a:latin typeface="Arial" panose="020B0604020202020204" pitchFamily="34" charset="0"/>
                <a:cs typeface="Arial" panose="020B0604020202020204" pitchFamily="34" charset="0"/>
              </a:rPr>
              <a:t>How do you deliver more and better with less?</a:t>
            </a:r>
            <a:endParaRPr lang="nb-NO" dirty="0"/>
          </a:p>
        </p:txBody>
      </p:sp>
      <p:pic>
        <p:nvPicPr>
          <p:cNvPr id="5122" name="Picture 2">
            <a:extLst>
              <a:ext uri="{FF2B5EF4-FFF2-40B4-BE49-F238E27FC236}">
                <a16:creationId xmlns:a16="http://schemas.microsoft.com/office/drawing/2014/main" id="{0CE1B42E-4E3C-4615-9FEE-00FE62046C0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61" t="43028" r="14232"/>
          <a:stretch/>
        </p:blipFill>
        <p:spPr bwMode="auto">
          <a:xfrm>
            <a:off x="7299959" y="2026920"/>
            <a:ext cx="4551969" cy="2948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11458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kstSylinder 48">
            <a:extLst>
              <a:ext uri="{FF2B5EF4-FFF2-40B4-BE49-F238E27FC236}">
                <a16:creationId xmlns:a16="http://schemas.microsoft.com/office/drawing/2014/main" id="{6E39A5EA-F396-4749-9E1F-A5AE6F6ED0E5}"/>
              </a:ext>
            </a:extLst>
          </p:cNvPr>
          <p:cNvSpPr txBox="1"/>
          <p:nvPr/>
        </p:nvSpPr>
        <p:spPr>
          <a:xfrm>
            <a:off x="2268871" y="1970137"/>
            <a:ext cx="319845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rgbClr val="2B2929"/>
                </a:solidFill>
                <a:latin typeface="Arial" panose="020B0604020202020204"/>
              </a:rPr>
              <a:t>Inc</a:t>
            </a:r>
            <a:r>
              <a:rPr lang="en-US" noProof="0" dirty="0" err="1">
                <a:solidFill>
                  <a:srgbClr val="2B2929"/>
                </a:solidFill>
                <a:latin typeface="Arial" panose="020B0604020202020204"/>
              </a:rPr>
              <a:t>oming</a:t>
            </a: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 request</a:t>
            </a:r>
          </a:p>
        </p:txBody>
      </p:sp>
      <p:grpSp>
        <p:nvGrpSpPr>
          <p:cNvPr id="41" name="Group 40">
            <a:extLst>
              <a:ext uri="{FF2B5EF4-FFF2-40B4-BE49-F238E27FC236}">
                <a16:creationId xmlns:a16="http://schemas.microsoft.com/office/drawing/2014/main" id="{0969EC87-45D4-424D-A22C-80A0FED084C8}"/>
              </a:ext>
            </a:extLst>
          </p:cNvPr>
          <p:cNvGrpSpPr>
            <a:grpSpLocks noChangeAspect="1"/>
          </p:cNvGrpSpPr>
          <p:nvPr/>
        </p:nvGrpSpPr>
        <p:grpSpPr>
          <a:xfrm>
            <a:off x="2453088" y="2391431"/>
            <a:ext cx="2950463" cy="2440127"/>
            <a:chOff x="474116" y="2512248"/>
            <a:chExt cx="3352800" cy="2772872"/>
          </a:xfrm>
        </p:grpSpPr>
        <p:sp>
          <p:nvSpPr>
            <p:cNvPr id="6" name="Rektangel 5">
              <a:extLst>
                <a:ext uri="{FF2B5EF4-FFF2-40B4-BE49-F238E27FC236}">
                  <a16:creationId xmlns:a16="http://schemas.microsoft.com/office/drawing/2014/main" id="{668A7A5B-007D-4EC6-82FA-9B850C518A7F}"/>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9" name="Rektangel 8">
              <a:extLst>
                <a:ext uri="{FF2B5EF4-FFF2-40B4-BE49-F238E27FC236}">
                  <a16:creationId xmlns:a16="http://schemas.microsoft.com/office/drawing/2014/main" id="{BBCCD89B-4C0F-4D4E-9CDD-168387E89CDA}"/>
                </a:ext>
              </a:extLst>
            </p:cNvPr>
            <p:cNvSpPr/>
            <p:nvPr/>
          </p:nvSpPr>
          <p:spPr>
            <a:xfrm>
              <a:off x="597941" y="2633484"/>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600" b="0" i="0" u="none" strike="noStrike" kern="1200" cap="none" spc="0" normalizeH="0" baseline="0" noProof="0" dirty="0">
                  <a:ln>
                    <a:noFill/>
                  </a:ln>
                  <a:solidFill>
                    <a:srgbClr val="FFFFFF"/>
                  </a:solidFill>
                  <a:effectLst/>
                  <a:uLnTx/>
                  <a:uFillTx/>
                  <a:latin typeface="Arial" panose="020B0604020202020204"/>
                  <a:ea typeface="+mn-ea"/>
                  <a:cs typeface="+mn-cs"/>
                </a:rPr>
                <a:t>Request</a:t>
              </a: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3" name="Gruppe 32">
              <a:extLst>
                <a:ext uri="{FF2B5EF4-FFF2-40B4-BE49-F238E27FC236}">
                  <a16:creationId xmlns:a16="http://schemas.microsoft.com/office/drawing/2014/main" id="{B32558AD-839B-4E65-8A2C-C520CB3446F6}"/>
                </a:ext>
              </a:extLst>
            </p:cNvPr>
            <p:cNvGrpSpPr/>
            <p:nvPr/>
          </p:nvGrpSpPr>
          <p:grpSpPr>
            <a:xfrm>
              <a:off x="3517353" y="2731115"/>
              <a:ext cx="171450" cy="78581"/>
              <a:chOff x="3910012" y="2269331"/>
              <a:chExt cx="171450" cy="78581"/>
            </a:xfrm>
          </p:grpSpPr>
          <p:cxnSp>
            <p:nvCxnSpPr>
              <p:cNvPr id="27" name="Rett linje 26">
                <a:extLst>
                  <a:ext uri="{FF2B5EF4-FFF2-40B4-BE49-F238E27FC236}">
                    <a16:creationId xmlns:a16="http://schemas.microsoft.com/office/drawing/2014/main" id="{BD02F4F3-E330-47B3-8F8F-9E337F3B6C0B}"/>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1" name="Rett linje 30">
                <a:extLst>
                  <a:ext uri="{FF2B5EF4-FFF2-40B4-BE49-F238E27FC236}">
                    <a16:creationId xmlns:a16="http://schemas.microsoft.com/office/drawing/2014/main" id="{C81AD776-38FC-4ED8-A73E-8825A79FF6C1}"/>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2" name="Rett linje 31">
                <a:extLst>
                  <a:ext uri="{FF2B5EF4-FFF2-40B4-BE49-F238E27FC236}">
                    <a16:creationId xmlns:a16="http://schemas.microsoft.com/office/drawing/2014/main" id="{B4C399E4-FB24-410E-9191-E478D994F48C}"/>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35" name="Grafikk 34" descr="Stjerne kontur">
              <a:extLst>
                <a:ext uri="{FF2B5EF4-FFF2-40B4-BE49-F238E27FC236}">
                  <a16:creationId xmlns:a16="http://schemas.microsoft.com/office/drawing/2014/main" id="{C75663C6-C223-4AF2-BE4E-747831A09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1107890">
              <a:off x="3330892" y="3023531"/>
              <a:ext cx="366950" cy="366950"/>
            </a:xfrm>
            <a:prstGeom prst="rect">
              <a:avLst/>
            </a:prstGeom>
          </p:spPr>
        </p:pic>
        <p:grpSp>
          <p:nvGrpSpPr>
            <p:cNvPr id="100" name="Gruppe 99">
              <a:extLst>
                <a:ext uri="{FF2B5EF4-FFF2-40B4-BE49-F238E27FC236}">
                  <a16:creationId xmlns:a16="http://schemas.microsoft.com/office/drawing/2014/main" id="{EA899FAB-1951-499F-B452-4114089C5D32}"/>
                </a:ext>
              </a:extLst>
            </p:cNvPr>
            <p:cNvGrpSpPr/>
            <p:nvPr/>
          </p:nvGrpSpPr>
          <p:grpSpPr>
            <a:xfrm>
              <a:off x="597941" y="2981146"/>
              <a:ext cx="2621077" cy="759996"/>
              <a:chOff x="2095122" y="3034783"/>
              <a:chExt cx="2621077" cy="759996"/>
            </a:xfrm>
          </p:grpSpPr>
          <p:sp>
            <p:nvSpPr>
              <p:cNvPr id="99" name="Rektangel: avrundede hjørner 98">
                <a:extLst>
                  <a:ext uri="{FF2B5EF4-FFF2-40B4-BE49-F238E27FC236}">
                    <a16:creationId xmlns:a16="http://schemas.microsoft.com/office/drawing/2014/main" id="{0DA3CB1C-FD60-47B6-BAF4-ECF2883BFC25}"/>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1" name="Gruppe 10">
                <a:extLst>
                  <a:ext uri="{FF2B5EF4-FFF2-40B4-BE49-F238E27FC236}">
                    <a16:creationId xmlns:a16="http://schemas.microsoft.com/office/drawing/2014/main" id="{F3B54FC9-2615-421A-8818-64CAE25998EA}"/>
                  </a:ext>
                </a:extLst>
              </p:cNvPr>
              <p:cNvGrpSpPr/>
              <p:nvPr/>
            </p:nvGrpSpPr>
            <p:grpSpPr>
              <a:xfrm>
                <a:off x="2203510" y="3199310"/>
                <a:ext cx="461709" cy="430941"/>
                <a:chOff x="5676900" y="2528887"/>
                <a:chExt cx="551750" cy="487959"/>
              </a:xfrm>
            </p:grpSpPr>
            <p:sp>
              <p:nvSpPr>
                <p:cNvPr id="10" name="Ellipse 9">
                  <a:extLst>
                    <a:ext uri="{FF2B5EF4-FFF2-40B4-BE49-F238E27FC236}">
                      <a16:creationId xmlns:a16="http://schemas.microsoft.com/office/drawing/2014/main" id="{509E3D6C-0142-44A5-B784-2CB570F44C3C}"/>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fikk 7" descr="Bruker med heldekkende fyll">
                  <a:extLst>
                    <a:ext uri="{FF2B5EF4-FFF2-40B4-BE49-F238E27FC236}">
                      <a16:creationId xmlns:a16="http://schemas.microsoft.com/office/drawing/2014/main" id="{A9E0F50A-765D-4656-A9E5-2B9689271F2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01" name="Rett linje 100">
              <a:extLst>
                <a:ext uri="{FF2B5EF4-FFF2-40B4-BE49-F238E27FC236}">
                  <a16:creationId xmlns:a16="http://schemas.microsoft.com/office/drawing/2014/main" id="{E5A5DA78-B7BE-4EA7-B698-78FE2C2DB7DA}"/>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102">
              <a:extLst>
                <a:ext uri="{FF2B5EF4-FFF2-40B4-BE49-F238E27FC236}">
                  <a16:creationId xmlns:a16="http://schemas.microsoft.com/office/drawing/2014/main" id="{F6EC70D3-5657-4204-AD92-5687329A2CD8}"/>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5" name="Rett linje 104">
              <a:extLst>
                <a:ext uri="{FF2B5EF4-FFF2-40B4-BE49-F238E27FC236}">
                  <a16:creationId xmlns:a16="http://schemas.microsoft.com/office/drawing/2014/main" id="{5172056F-71BC-4C92-BC51-86065B0DBFCA}"/>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06" name="Gruppe 105">
              <a:extLst>
                <a:ext uri="{FF2B5EF4-FFF2-40B4-BE49-F238E27FC236}">
                  <a16:creationId xmlns:a16="http://schemas.microsoft.com/office/drawing/2014/main" id="{70023177-93B8-43DB-8840-F6D927AAB4CF}"/>
                </a:ext>
              </a:extLst>
            </p:cNvPr>
            <p:cNvGrpSpPr/>
            <p:nvPr/>
          </p:nvGrpSpPr>
          <p:grpSpPr>
            <a:xfrm>
              <a:off x="597941" y="3855490"/>
              <a:ext cx="2621077" cy="759996"/>
              <a:chOff x="2095122" y="3034783"/>
              <a:chExt cx="2621077" cy="759996"/>
            </a:xfrm>
          </p:grpSpPr>
          <p:sp>
            <p:nvSpPr>
              <p:cNvPr id="107" name="Rektangel: avrundede hjørner 106">
                <a:extLst>
                  <a:ext uri="{FF2B5EF4-FFF2-40B4-BE49-F238E27FC236}">
                    <a16:creationId xmlns:a16="http://schemas.microsoft.com/office/drawing/2014/main" id="{57B2809D-916E-4F57-9BA5-5FE8A2AA66BD}"/>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08" name="Gruppe 107">
                <a:extLst>
                  <a:ext uri="{FF2B5EF4-FFF2-40B4-BE49-F238E27FC236}">
                    <a16:creationId xmlns:a16="http://schemas.microsoft.com/office/drawing/2014/main" id="{3DFBCCBB-D1F9-4E6E-A45A-2E3B3FA57F11}"/>
                  </a:ext>
                </a:extLst>
              </p:cNvPr>
              <p:cNvGrpSpPr/>
              <p:nvPr/>
            </p:nvGrpSpPr>
            <p:grpSpPr>
              <a:xfrm>
                <a:off x="2203510" y="3199310"/>
                <a:ext cx="461709" cy="430941"/>
                <a:chOff x="5676900" y="2528887"/>
                <a:chExt cx="551750" cy="487959"/>
              </a:xfrm>
            </p:grpSpPr>
            <p:sp>
              <p:nvSpPr>
                <p:cNvPr id="109" name="Ellipse 108">
                  <a:extLst>
                    <a:ext uri="{FF2B5EF4-FFF2-40B4-BE49-F238E27FC236}">
                      <a16:creationId xmlns:a16="http://schemas.microsoft.com/office/drawing/2014/main" id="{3B4BD360-5BDA-4B51-AD13-1241BF5BCF46}"/>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10" name="Grafikk 109" descr="Bruker med heldekkende fyll">
                  <a:extLst>
                    <a:ext uri="{FF2B5EF4-FFF2-40B4-BE49-F238E27FC236}">
                      <a16:creationId xmlns:a16="http://schemas.microsoft.com/office/drawing/2014/main" id="{91351DF1-D260-489D-8F9D-0DBDFBDDCFC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733158" y="2549963"/>
                  <a:ext cx="445806" cy="445806"/>
                </a:xfrm>
                <a:prstGeom prst="rect">
                  <a:avLst/>
                </a:prstGeom>
              </p:spPr>
            </p:pic>
          </p:grpSp>
        </p:grpSp>
        <p:cxnSp>
          <p:nvCxnSpPr>
            <p:cNvPr id="111" name="Rett linje 110">
              <a:extLst>
                <a:ext uri="{FF2B5EF4-FFF2-40B4-BE49-F238E27FC236}">
                  <a16:creationId xmlns:a16="http://schemas.microsoft.com/office/drawing/2014/main" id="{8A4AC18F-2499-44D2-AF88-496F322E3668}"/>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2" name="Rett linje 111">
              <a:extLst>
                <a:ext uri="{FF2B5EF4-FFF2-40B4-BE49-F238E27FC236}">
                  <a16:creationId xmlns:a16="http://schemas.microsoft.com/office/drawing/2014/main" id="{66118F4A-0D01-4A97-85CF-796C4B44A5AA}"/>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Rett linje 112">
              <a:extLst>
                <a:ext uri="{FF2B5EF4-FFF2-40B4-BE49-F238E27FC236}">
                  <a16:creationId xmlns:a16="http://schemas.microsoft.com/office/drawing/2014/main" id="{0DC1AF6F-58E2-4E63-AB50-CE8B17252167}"/>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20" name="Rektangel: avrundede hjørner 119">
              <a:extLst>
                <a:ext uri="{FF2B5EF4-FFF2-40B4-BE49-F238E27FC236}">
                  <a16:creationId xmlns:a16="http://schemas.microsoft.com/office/drawing/2014/main" id="{2101ECBB-FD1A-4F0E-AEA3-C741B575BA4F}"/>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124" name="Rett linje 123">
              <a:extLst>
                <a:ext uri="{FF2B5EF4-FFF2-40B4-BE49-F238E27FC236}">
                  <a16:creationId xmlns:a16="http://schemas.microsoft.com/office/drawing/2014/main" id="{22780DC7-4082-4502-9E84-599D93A1D18A}"/>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6" name="Rett linje 125">
              <a:extLst>
                <a:ext uri="{FF2B5EF4-FFF2-40B4-BE49-F238E27FC236}">
                  <a16:creationId xmlns:a16="http://schemas.microsoft.com/office/drawing/2014/main" id="{28F83E6A-401D-4740-8AD3-3EEB8E9F321E}"/>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42" name="Grafikk 141" descr="Tilbake med heldekkende fyll">
              <a:extLst>
                <a:ext uri="{FF2B5EF4-FFF2-40B4-BE49-F238E27FC236}">
                  <a16:creationId xmlns:a16="http://schemas.microsoft.com/office/drawing/2014/main" id="{4BCE136A-8B36-49BA-B6CD-FBA3769418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658391" y="2658978"/>
              <a:ext cx="201424" cy="201424"/>
            </a:xfrm>
            <a:prstGeom prst="rect">
              <a:avLst/>
            </a:prstGeom>
          </p:spPr>
        </p:pic>
        <p:pic>
          <p:nvPicPr>
            <p:cNvPr id="144" name="Grafikk 143" descr="Pil: roter mot venstre med heldekkende fyll">
              <a:extLst>
                <a:ext uri="{FF2B5EF4-FFF2-40B4-BE49-F238E27FC236}">
                  <a16:creationId xmlns:a16="http://schemas.microsoft.com/office/drawing/2014/main" id="{8A36897E-B0D3-4B7B-8AA2-049C2F987E0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930732" y="2664443"/>
              <a:ext cx="201424" cy="201424"/>
            </a:xfrm>
            <a:prstGeom prst="rect">
              <a:avLst/>
            </a:prstGeom>
          </p:spPr>
        </p:pic>
        <p:pic>
          <p:nvPicPr>
            <p:cNvPr id="152" name="Grafikk 151" descr="Pil: vannrett U-sving med heldekkende fyll">
              <a:extLst>
                <a:ext uri="{FF2B5EF4-FFF2-40B4-BE49-F238E27FC236}">
                  <a16:creationId xmlns:a16="http://schemas.microsoft.com/office/drawing/2014/main" id="{F56284E6-7E3E-416E-95C8-05E0B512A6E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203074" y="2658818"/>
              <a:ext cx="197683" cy="197683"/>
            </a:xfrm>
            <a:prstGeom prst="rect">
              <a:avLst/>
            </a:prstGeom>
          </p:spPr>
        </p:pic>
      </p:gr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68495" y="724204"/>
            <a:ext cx="10515600" cy="851941"/>
          </a:xfrm>
        </p:spPr>
        <p:txBody>
          <a:bodyPr>
            <a:normAutofit/>
          </a:bodyPr>
          <a:lstStyle/>
          <a:p>
            <a:r>
              <a:rPr lang="nb-NO" dirty="0">
                <a:latin typeface="Arial Black"/>
              </a:rPr>
              <a:t>Better service </a:t>
            </a:r>
            <a:r>
              <a:rPr lang="en-US" dirty="0">
                <a:latin typeface="Arial Black"/>
              </a:rPr>
              <a:t>with </a:t>
            </a:r>
            <a:r>
              <a:rPr lang="nb-NO" dirty="0">
                <a:latin typeface="Arial Black"/>
              </a:rPr>
              <a:t>SuperOffice AI</a:t>
            </a:r>
            <a:endParaRPr lang="en-US" dirty="0">
              <a:latin typeface="Arial Black"/>
            </a:endParaRPr>
          </a:p>
        </p:txBody>
      </p:sp>
      <p:pic>
        <p:nvPicPr>
          <p:cNvPr id="171" name="Graphic 170" descr="Arrow: Rotate right with solid fill">
            <a:extLst>
              <a:ext uri="{FF2B5EF4-FFF2-40B4-BE49-F238E27FC236}">
                <a16:creationId xmlns:a16="http://schemas.microsoft.com/office/drawing/2014/main" id="{BCEFC2E0-068C-4CF8-86D8-C4C3365A5C56}"/>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31789" y="1743478"/>
            <a:ext cx="606223" cy="606223"/>
          </a:xfrm>
          <a:prstGeom prst="rect">
            <a:avLst/>
          </a:prstGeom>
        </p:spPr>
      </p:pic>
      <p:sp>
        <p:nvSpPr>
          <p:cNvPr id="36" name="Oval 35">
            <a:extLst>
              <a:ext uri="{FF2B5EF4-FFF2-40B4-BE49-F238E27FC236}">
                <a16:creationId xmlns:a16="http://schemas.microsoft.com/office/drawing/2014/main" id="{8A06AA1F-41F4-4B93-9324-122801E9791D}"/>
              </a:ext>
            </a:extLst>
          </p:cNvPr>
          <p:cNvSpPr/>
          <p:nvPr/>
        </p:nvSpPr>
        <p:spPr>
          <a:xfrm>
            <a:off x="680642" y="2618805"/>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37" name="Graphic 36" descr="Back with solid fill">
            <a:extLst>
              <a:ext uri="{FF2B5EF4-FFF2-40B4-BE49-F238E27FC236}">
                <a16:creationId xmlns:a16="http://schemas.microsoft.com/office/drawing/2014/main" id="{76A5D761-7D67-4C10-A53B-1673573B954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0800000">
            <a:off x="1470444" y="2524492"/>
            <a:ext cx="830184" cy="816125"/>
          </a:xfrm>
          <a:prstGeom prst="rect">
            <a:avLst/>
          </a:prstGeom>
        </p:spPr>
      </p:pic>
      <p:pic>
        <p:nvPicPr>
          <p:cNvPr id="38" name="Graphic 37" descr="Ticket outline">
            <a:extLst>
              <a:ext uri="{FF2B5EF4-FFF2-40B4-BE49-F238E27FC236}">
                <a16:creationId xmlns:a16="http://schemas.microsoft.com/office/drawing/2014/main" id="{87A2087F-26AE-4E20-9DFF-6C7A9CF062F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83471" y="2671327"/>
            <a:ext cx="541951" cy="541951"/>
          </a:xfrm>
          <a:prstGeom prst="rect">
            <a:avLst/>
          </a:prstGeom>
        </p:spPr>
      </p:pic>
      <p:sp>
        <p:nvSpPr>
          <p:cNvPr id="39" name="TekstSylinder 48">
            <a:extLst>
              <a:ext uri="{FF2B5EF4-FFF2-40B4-BE49-F238E27FC236}">
                <a16:creationId xmlns:a16="http://schemas.microsoft.com/office/drawing/2014/main" id="{30D1FD56-3074-4C92-992C-C83F1E15F553}"/>
              </a:ext>
            </a:extLst>
          </p:cNvPr>
          <p:cNvSpPr txBox="1"/>
          <p:nvPr/>
        </p:nvSpPr>
        <p:spPr>
          <a:xfrm>
            <a:off x="-210253" y="3318403"/>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Confirmation of a request submitted</a:t>
            </a:r>
          </a:p>
        </p:txBody>
      </p:sp>
      <p:sp>
        <p:nvSpPr>
          <p:cNvPr id="40" name="Rektangel: avrundede hjørner 164">
            <a:extLst>
              <a:ext uri="{FF2B5EF4-FFF2-40B4-BE49-F238E27FC236}">
                <a16:creationId xmlns:a16="http://schemas.microsoft.com/office/drawing/2014/main" id="{EB6F14ED-52C8-40F6-8DDA-BDC97945B5FE}"/>
              </a:ext>
            </a:extLst>
          </p:cNvPr>
          <p:cNvSpPr/>
          <p:nvPr/>
        </p:nvSpPr>
        <p:spPr>
          <a:xfrm>
            <a:off x="3096001" y="5307817"/>
            <a:ext cx="1794372" cy="48382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42" name="Graphic 41" descr="Arrow: Counter-clockwise curve with solid fill">
            <a:extLst>
              <a:ext uri="{FF2B5EF4-FFF2-40B4-BE49-F238E27FC236}">
                <a16:creationId xmlns:a16="http://schemas.microsoft.com/office/drawing/2014/main" id="{1B903910-7735-42B1-AA2E-4C1B1A3EF2D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9604767">
            <a:off x="2374462" y="4857418"/>
            <a:ext cx="751847" cy="751847"/>
          </a:xfrm>
          <a:prstGeom prst="rect">
            <a:avLst/>
          </a:prstGeom>
        </p:spPr>
      </p:pic>
      <p:sp>
        <p:nvSpPr>
          <p:cNvPr id="43" name="TekstSylinder 159">
            <a:extLst>
              <a:ext uri="{FF2B5EF4-FFF2-40B4-BE49-F238E27FC236}">
                <a16:creationId xmlns:a16="http://schemas.microsoft.com/office/drawing/2014/main" id="{5F9C41AB-D2F2-408F-8225-CAAF663EAF29}"/>
              </a:ext>
            </a:extLst>
          </p:cNvPr>
          <p:cNvSpPr txBox="1"/>
          <p:nvPr/>
        </p:nvSpPr>
        <p:spPr>
          <a:xfrm>
            <a:off x="2861707" y="4938485"/>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Categorization</a:t>
            </a:r>
          </a:p>
        </p:txBody>
      </p:sp>
      <p:pic>
        <p:nvPicPr>
          <p:cNvPr id="44" name="Graphic 43" descr="Network diagram outline">
            <a:extLst>
              <a:ext uri="{FF2B5EF4-FFF2-40B4-BE49-F238E27FC236}">
                <a16:creationId xmlns:a16="http://schemas.microsoft.com/office/drawing/2014/main" id="{72D92A12-5373-4117-8009-C12D342C8E2B}"/>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10800000">
            <a:off x="3116984" y="5283831"/>
            <a:ext cx="521208" cy="521208"/>
          </a:xfrm>
          <a:prstGeom prst="rect">
            <a:avLst/>
          </a:prstGeom>
        </p:spPr>
      </p:pic>
      <p:cxnSp>
        <p:nvCxnSpPr>
          <p:cNvPr id="45" name="Rett linje 171">
            <a:extLst>
              <a:ext uri="{FF2B5EF4-FFF2-40B4-BE49-F238E27FC236}">
                <a16:creationId xmlns:a16="http://schemas.microsoft.com/office/drawing/2014/main" id="{0E75E2C9-8805-462D-ADB0-29E23E3327D3}"/>
              </a:ext>
            </a:extLst>
          </p:cNvPr>
          <p:cNvCxnSpPr>
            <a:cxnSpLocks/>
          </p:cNvCxnSpPr>
          <p:nvPr/>
        </p:nvCxnSpPr>
        <p:spPr>
          <a:xfrm>
            <a:off x="3829899" y="5440856"/>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Rett linje 171">
            <a:extLst>
              <a:ext uri="{FF2B5EF4-FFF2-40B4-BE49-F238E27FC236}">
                <a16:creationId xmlns:a16="http://schemas.microsoft.com/office/drawing/2014/main" id="{8DF213EA-95EB-4607-96C6-710B33C34F37}"/>
              </a:ext>
            </a:extLst>
          </p:cNvPr>
          <p:cNvCxnSpPr>
            <a:cxnSpLocks/>
          </p:cNvCxnSpPr>
          <p:nvPr/>
        </p:nvCxnSpPr>
        <p:spPr>
          <a:xfrm>
            <a:off x="3829900" y="5546364"/>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Rett linje 171">
            <a:extLst>
              <a:ext uri="{FF2B5EF4-FFF2-40B4-BE49-F238E27FC236}">
                <a16:creationId xmlns:a16="http://schemas.microsoft.com/office/drawing/2014/main" id="{DE3AB35E-A3D6-4EB0-8579-70BA2C4D31DF}"/>
              </a:ext>
            </a:extLst>
          </p:cNvPr>
          <p:cNvCxnSpPr>
            <a:cxnSpLocks/>
          </p:cNvCxnSpPr>
          <p:nvPr/>
        </p:nvCxnSpPr>
        <p:spPr>
          <a:xfrm>
            <a:off x="3829900" y="5650307"/>
            <a:ext cx="82773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48" name="TekstSylinder 169">
            <a:extLst>
              <a:ext uri="{FF2B5EF4-FFF2-40B4-BE49-F238E27FC236}">
                <a16:creationId xmlns:a16="http://schemas.microsoft.com/office/drawing/2014/main" id="{A4CE5E40-C84D-4475-BFE0-82BD9643C733}"/>
              </a:ext>
            </a:extLst>
          </p:cNvPr>
          <p:cNvSpPr txBox="1"/>
          <p:nvPr/>
        </p:nvSpPr>
        <p:spPr>
          <a:xfrm>
            <a:off x="5701316" y="3583320"/>
            <a:ext cx="335123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Text analysis and translation</a:t>
            </a:r>
          </a:p>
        </p:txBody>
      </p:sp>
      <p:grpSp>
        <p:nvGrpSpPr>
          <p:cNvPr id="50" name="Group 49">
            <a:extLst>
              <a:ext uri="{FF2B5EF4-FFF2-40B4-BE49-F238E27FC236}">
                <a16:creationId xmlns:a16="http://schemas.microsoft.com/office/drawing/2014/main" id="{C6CD967B-EEA4-4234-BC98-928A2D7855D4}"/>
              </a:ext>
            </a:extLst>
          </p:cNvPr>
          <p:cNvGrpSpPr>
            <a:grpSpLocks noChangeAspect="1"/>
          </p:cNvGrpSpPr>
          <p:nvPr/>
        </p:nvGrpSpPr>
        <p:grpSpPr>
          <a:xfrm>
            <a:off x="6209104" y="4017209"/>
            <a:ext cx="2331969" cy="483828"/>
            <a:chOff x="6317923" y="3937729"/>
            <a:chExt cx="2830400" cy="587238"/>
          </a:xfrm>
        </p:grpSpPr>
        <p:sp>
          <p:nvSpPr>
            <p:cNvPr id="51" name="Rektangel: avrundede hjørner 164">
              <a:extLst>
                <a:ext uri="{FF2B5EF4-FFF2-40B4-BE49-F238E27FC236}">
                  <a16:creationId xmlns:a16="http://schemas.microsoft.com/office/drawing/2014/main" id="{07EB1347-240F-4A5F-9DDD-95228305919E}"/>
                </a:ext>
              </a:extLst>
            </p:cNvPr>
            <p:cNvSpPr/>
            <p:nvPr/>
          </p:nvSpPr>
          <p:spPr>
            <a:xfrm>
              <a:off x="6317923" y="3937729"/>
              <a:ext cx="2830400" cy="587238"/>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171">
              <a:extLst>
                <a:ext uri="{FF2B5EF4-FFF2-40B4-BE49-F238E27FC236}">
                  <a16:creationId xmlns:a16="http://schemas.microsoft.com/office/drawing/2014/main" id="{80A4A94D-3A9E-45B1-8BD5-EE0FF6A6BCEA}"/>
                </a:ext>
              </a:extLst>
            </p:cNvPr>
            <p:cNvCxnSpPr>
              <a:cxnSpLocks/>
            </p:cNvCxnSpPr>
            <p:nvPr/>
          </p:nvCxnSpPr>
          <p:spPr>
            <a:xfrm>
              <a:off x="6935324" y="4170775"/>
              <a:ext cx="19194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Rett linje 171">
              <a:extLst>
                <a:ext uri="{FF2B5EF4-FFF2-40B4-BE49-F238E27FC236}">
                  <a16:creationId xmlns:a16="http://schemas.microsoft.com/office/drawing/2014/main" id="{45D2A275-2E39-46D1-8142-CF0F67A018D2}"/>
                </a:ext>
              </a:extLst>
            </p:cNvPr>
            <p:cNvCxnSpPr>
              <a:cxnSpLocks/>
            </p:cNvCxnSpPr>
            <p:nvPr/>
          </p:nvCxnSpPr>
          <p:spPr>
            <a:xfrm>
              <a:off x="6935323" y="4296882"/>
              <a:ext cx="95973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54" name="Picture 4" descr="Norway - Free flags icons">
              <a:extLst>
                <a:ext uri="{FF2B5EF4-FFF2-40B4-BE49-F238E27FC236}">
                  <a16:creationId xmlns:a16="http://schemas.microsoft.com/office/drawing/2014/main" id="{8D95F0A4-098F-4A6A-9C4B-7F6958885B82}"/>
                </a:ext>
              </a:extLst>
            </p:cNvPr>
            <p:cNvPicPr>
              <a:picLocks noChangeAspect="1" noChangeArrowheads="1"/>
            </p:cNvPicPr>
            <p:nvPr/>
          </p:nvPicPr>
          <p:blipFill>
            <a:blip r:embed="rId23">
              <a:duotone>
                <a:prstClr val="black"/>
                <a:schemeClr val="accent5">
                  <a:tint val="45000"/>
                  <a:satMod val="400000"/>
                </a:schemeClr>
              </a:duotone>
              <a:extLst>
                <a:ext uri="{BEBA8EAE-BF5A-486C-A8C5-ECC9F3942E4B}">
                  <a14:imgProps xmlns:a14="http://schemas.microsoft.com/office/drawing/2010/main">
                    <a14:imgLayer r:embed="rId24">
                      <a14:imgEffect>
                        <a14:colorTemperature colorTemp="47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7349" y="4052141"/>
              <a:ext cx="397467" cy="397467"/>
            </a:xfrm>
            <a:prstGeom prst="rect">
              <a:avLst/>
            </a:prstGeom>
            <a:noFill/>
            <a:extLst>
              <a:ext uri="{909E8E84-426E-40DD-AFC4-6F175D3DCCD1}">
                <a14:hiddenFill xmlns:a14="http://schemas.microsoft.com/office/drawing/2010/main">
                  <a:solidFill>
                    <a:srgbClr val="FFFFFF"/>
                  </a:solidFill>
                </a14:hiddenFill>
              </a:ext>
            </a:extLst>
          </p:spPr>
        </p:pic>
      </p:grpSp>
      <p:pic>
        <p:nvPicPr>
          <p:cNvPr id="55" name="Graphic 54" descr="Arrow: Straight with solid fill">
            <a:extLst>
              <a:ext uri="{FF2B5EF4-FFF2-40B4-BE49-F238E27FC236}">
                <a16:creationId xmlns:a16="http://schemas.microsoft.com/office/drawing/2014/main" id="{52ED59FB-1526-47A1-9DAE-30E2996132C3}"/>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rot="10800000">
            <a:off x="5464864" y="3947348"/>
            <a:ext cx="661431" cy="661431"/>
          </a:xfrm>
          <a:prstGeom prst="rect">
            <a:avLst/>
          </a:prstGeom>
        </p:spPr>
      </p:pic>
      <p:sp>
        <p:nvSpPr>
          <p:cNvPr id="56" name="TekstSylinder 159">
            <a:extLst>
              <a:ext uri="{FF2B5EF4-FFF2-40B4-BE49-F238E27FC236}">
                <a16:creationId xmlns:a16="http://schemas.microsoft.com/office/drawing/2014/main" id="{673D36FA-5C48-4AB7-B175-6E981CA72B3B}"/>
              </a:ext>
            </a:extLst>
          </p:cNvPr>
          <p:cNvSpPr txBox="1"/>
          <p:nvPr/>
        </p:nvSpPr>
        <p:spPr>
          <a:xfrm>
            <a:off x="6152451" y="4799528"/>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Sentiment</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7" name="Graphic 56" descr="Arrow: Counter-clockwise curve with solid fill">
            <a:extLst>
              <a:ext uri="{FF2B5EF4-FFF2-40B4-BE49-F238E27FC236}">
                <a16:creationId xmlns:a16="http://schemas.microsoft.com/office/drawing/2014/main" id="{D3CEC1ED-9440-4491-9661-3893C8D86698}"/>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8607038">
            <a:off x="5108889" y="4773317"/>
            <a:ext cx="825046" cy="825046"/>
          </a:xfrm>
          <a:prstGeom prst="rect">
            <a:avLst/>
          </a:prstGeom>
        </p:spPr>
      </p:pic>
      <p:grpSp>
        <p:nvGrpSpPr>
          <p:cNvPr id="58" name="Group 57">
            <a:extLst>
              <a:ext uri="{FF2B5EF4-FFF2-40B4-BE49-F238E27FC236}">
                <a16:creationId xmlns:a16="http://schemas.microsoft.com/office/drawing/2014/main" id="{53F45ACB-5E75-4724-961C-3653D3E8F641}"/>
              </a:ext>
            </a:extLst>
          </p:cNvPr>
          <p:cNvGrpSpPr>
            <a:grpSpLocks noChangeAspect="1"/>
          </p:cNvGrpSpPr>
          <p:nvPr/>
        </p:nvGrpSpPr>
        <p:grpSpPr>
          <a:xfrm>
            <a:off x="6060034" y="5161226"/>
            <a:ext cx="2439519" cy="471388"/>
            <a:chOff x="4221938" y="5886322"/>
            <a:chExt cx="3352800" cy="647862"/>
          </a:xfrm>
        </p:grpSpPr>
        <p:sp>
          <p:nvSpPr>
            <p:cNvPr id="59" name="Rektangel: avrundede hjørner 152">
              <a:extLst>
                <a:ext uri="{FF2B5EF4-FFF2-40B4-BE49-F238E27FC236}">
                  <a16:creationId xmlns:a16="http://schemas.microsoft.com/office/drawing/2014/main" id="{99BBC376-F6BD-4282-B4F9-9B1D69FE0F42}"/>
                </a:ext>
              </a:extLst>
            </p:cNvPr>
            <p:cNvSpPr/>
            <p:nvPr/>
          </p:nvSpPr>
          <p:spPr>
            <a:xfrm>
              <a:off x="4221938" y="5886322"/>
              <a:ext cx="3352800" cy="647862"/>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60" name="Grafikk 154" descr="Omriss av et smilende ansikts med heldekkende fyll">
              <a:extLst>
                <a:ext uri="{FF2B5EF4-FFF2-40B4-BE49-F238E27FC236}">
                  <a16:creationId xmlns:a16="http://schemas.microsoft.com/office/drawing/2014/main" id="{0F2231FB-435E-4454-A886-FCD5A8BDDEA3}"/>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616622" y="5917002"/>
              <a:ext cx="610602" cy="610602"/>
            </a:xfrm>
            <a:prstGeom prst="rect">
              <a:avLst/>
            </a:prstGeom>
          </p:spPr>
        </p:pic>
        <p:pic>
          <p:nvPicPr>
            <p:cNvPr id="61" name="Grafikk 156" descr="Omriss av et nøytralt ansikt med heldekkende fyll">
              <a:extLst>
                <a:ext uri="{FF2B5EF4-FFF2-40B4-BE49-F238E27FC236}">
                  <a16:creationId xmlns:a16="http://schemas.microsoft.com/office/drawing/2014/main" id="{063A74C2-E367-472D-AA7C-FFBF775AFE3C}"/>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5593036" y="5912941"/>
              <a:ext cx="610603" cy="610603"/>
            </a:xfrm>
            <a:prstGeom prst="rect">
              <a:avLst/>
            </a:prstGeom>
          </p:spPr>
        </p:pic>
        <p:pic>
          <p:nvPicPr>
            <p:cNvPr id="62" name="Grafikk 158" descr="Omriss av et trist ansikt med heldekkende fyll">
              <a:extLst>
                <a:ext uri="{FF2B5EF4-FFF2-40B4-BE49-F238E27FC236}">
                  <a16:creationId xmlns:a16="http://schemas.microsoft.com/office/drawing/2014/main" id="{C4ED029D-D6D0-4228-B57C-7BCC20B8D18D}"/>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4510658" y="5912943"/>
              <a:ext cx="610601" cy="610601"/>
            </a:xfrm>
            <a:prstGeom prst="rect">
              <a:avLst/>
            </a:prstGeom>
          </p:spPr>
        </p:pic>
      </p:grpSp>
      <p:sp>
        <p:nvSpPr>
          <p:cNvPr id="63" name="Rektangel: avrundede hjørner øverst 33">
            <a:extLst>
              <a:ext uri="{FF2B5EF4-FFF2-40B4-BE49-F238E27FC236}">
                <a16:creationId xmlns:a16="http://schemas.microsoft.com/office/drawing/2014/main" id="{F33E4189-1478-4FB5-B15A-FA30CCEF8727}"/>
              </a:ext>
            </a:extLst>
          </p:cNvPr>
          <p:cNvSpPr/>
          <p:nvPr/>
        </p:nvSpPr>
        <p:spPr>
          <a:xfrm>
            <a:off x="9433216" y="2698982"/>
            <a:ext cx="1641862" cy="2201946"/>
          </a:xfrm>
          <a:prstGeom prst="round2SameRect">
            <a:avLst/>
          </a:prstGeom>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4" name="Snakkeboble: rektangel med avrundede hjørner 65">
            <a:extLst>
              <a:ext uri="{FF2B5EF4-FFF2-40B4-BE49-F238E27FC236}">
                <a16:creationId xmlns:a16="http://schemas.microsoft.com/office/drawing/2014/main" id="{5238ED20-99A9-49A0-BDB2-36931EADE566}"/>
              </a:ext>
            </a:extLst>
          </p:cNvPr>
          <p:cNvSpPr/>
          <p:nvPr/>
        </p:nvSpPr>
        <p:spPr>
          <a:xfrm>
            <a:off x="9939241" y="3299781"/>
            <a:ext cx="1068852" cy="265842"/>
          </a:xfrm>
          <a:prstGeom prst="wedgeRoundRectCallout">
            <a:avLst>
              <a:gd name="adj1" fmla="val -67172"/>
              <a:gd name="adj2" fmla="val -16325"/>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5" name="Snakkeboble: rektangel med avrundede hjørner 66">
            <a:extLst>
              <a:ext uri="{FF2B5EF4-FFF2-40B4-BE49-F238E27FC236}">
                <a16:creationId xmlns:a16="http://schemas.microsoft.com/office/drawing/2014/main" id="{EE60B2F3-EBDB-4027-A02F-E8D922F3DE5C}"/>
              </a:ext>
            </a:extLst>
          </p:cNvPr>
          <p:cNvSpPr/>
          <p:nvPr/>
        </p:nvSpPr>
        <p:spPr>
          <a:xfrm>
            <a:off x="9518048" y="3746043"/>
            <a:ext cx="1068852" cy="364173"/>
          </a:xfrm>
          <a:prstGeom prst="wedgeRoundRectCallout">
            <a:avLst>
              <a:gd name="adj1" fmla="val 62043"/>
              <a:gd name="adj2" fmla="val -811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66" name="Rett linje 73">
            <a:extLst>
              <a:ext uri="{FF2B5EF4-FFF2-40B4-BE49-F238E27FC236}">
                <a16:creationId xmlns:a16="http://schemas.microsoft.com/office/drawing/2014/main" id="{177BDE07-8ADA-4686-8EA7-F679C2A359CC}"/>
              </a:ext>
            </a:extLst>
          </p:cNvPr>
          <p:cNvCxnSpPr>
            <a:cxnSpLocks/>
          </p:cNvCxnSpPr>
          <p:nvPr/>
        </p:nvCxnSpPr>
        <p:spPr>
          <a:xfrm>
            <a:off x="10032088" y="343270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7" name="Rett linje 77">
            <a:extLst>
              <a:ext uri="{FF2B5EF4-FFF2-40B4-BE49-F238E27FC236}">
                <a16:creationId xmlns:a16="http://schemas.microsoft.com/office/drawing/2014/main" id="{36ABB171-49CD-46E8-9007-C07568AFA49F}"/>
              </a:ext>
            </a:extLst>
          </p:cNvPr>
          <p:cNvCxnSpPr>
            <a:cxnSpLocks/>
          </p:cNvCxnSpPr>
          <p:nvPr/>
        </p:nvCxnSpPr>
        <p:spPr>
          <a:xfrm>
            <a:off x="9611429" y="386236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8" name="Rett linje 78">
            <a:extLst>
              <a:ext uri="{FF2B5EF4-FFF2-40B4-BE49-F238E27FC236}">
                <a16:creationId xmlns:a16="http://schemas.microsoft.com/office/drawing/2014/main" id="{A7E03037-86C7-4870-A0DA-9E2D691F8DEE}"/>
              </a:ext>
            </a:extLst>
          </p:cNvPr>
          <p:cNvCxnSpPr>
            <a:cxnSpLocks/>
          </p:cNvCxnSpPr>
          <p:nvPr/>
        </p:nvCxnSpPr>
        <p:spPr>
          <a:xfrm>
            <a:off x="9620954" y="4001214"/>
            <a:ext cx="441846"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9" name="Snakkeboble: rektangel med avrundede hjørner 80">
            <a:extLst>
              <a:ext uri="{FF2B5EF4-FFF2-40B4-BE49-F238E27FC236}">
                <a16:creationId xmlns:a16="http://schemas.microsoft.com/office/drawing/2014/main" id="{94391C49-4C3E-483A-A4FD-3F57134CAAFA}"/>
              </a:ext>
            </a:extLst>
          </p:cNvPr>
          <p:cNvSpPr/>
          <p:nvPr/>
        </p:nvSpPr>
        <p:spPr>
          <a:xfrm>
            <a:off x="10032088" y="4197692"/>
            <a:ext cx="936343" cy="519597"/>
          </a:xfrm>
          <a:prstGeom prst="wedgeRoundRectCallout">
            <a:avLst>
              <a:gd name="adj1" fmla="val -64575"/>
              <a:gd name="adj2" fmla="val -12659"/>
              <a:gd name="adj3" fmla="val 16667"/>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81">
            <a:extLst>
              <a:ext uri="{FF2B5EF4-FFF2-40B4-BE49-F238E27FC236}">
                <a16:creationId xmlns:a16="http://schemas.microsoft.com/office/drawing/2014/main" id="{0250D135-3FEA-4812-8AFE-1111D08A9637}"/>
              </a:ext>
            </a:extLst>
          </p:cNvPr>
          <p:cNvCxnSpPr>
            <a:cxnSpLocks/>
          </p:cNvCxnSpPr>
          <p:nvPr/>
        </p:nvCxnSpPr>
        <p:spPr>
          <a:xfrm>
            <a:off x="10160678" y="43250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Rett linje 83">
            <a:extLst>
              <a:ext uri="{FF2B5EF4-FFF2-40B4-BE49-F238E27FC236}">
                <a16:creationId xmlns:a16="http://schemas.microsoft.com/office/drawing/2014/main" id="{32FBBE40-AD49-4426-9302-EBC8072D4515}"/>
              </a:ext>
            </a:extLst>
          </p:cNvPr>
          <p:cNvCxnSpPr>
            <a:cxnSpLocks/>
          </p:cNvCxnSpPr>
          <p:nvPr/>
        </p:nvCxnSpPr>
        <p:spPr>
          <a:xfrm>
            <a:off x="10160678" y="4477464"/>
            <a:ext cx="734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84">
            <a:extLst>
              <a:ext uri="{FF2B5EF4-FFF2-40B4-BE49-F238E27FC236}">
                <a16:creationId xmlns:a16="http://schemas.microsoft.com/office/drawing/2014/main" id="{CEBA98DE-E95F-43A7-B619-4F6E22C3738A}"/>
              </a:ext>
            </a:extLst>
          </p:cNvPr>
          <p:cNvCxnSpPr>
            <a:cxnSpLocks/>
          </p:cNvCxnSpPr>
          <p:nvPr/>
        </p:nvCxnSpPr>
        <p:spPr>
          <a:xfrm>
            <a:off x="10474468" y="4610814"/>
            <a:ext cx="42065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73" name="Rektangel: avrundede hjørner 88">
            <a:extLst>
              <a:ext uri="{FF2B5EF4-FFF2-40B4-BE49-F238E27FC236}">
                <a16:creationId xmlns:a16="http://schemas.microsoft.com/office/drawing/2014/main" id="{6BEA429D-BAE0-4614-A3EF-2D095E0F9359}"/>
              </a:ext>
            </a:extLst>
          </p:cNvPr>
          <p:cNvSpPr/>
          <p:nvPr/>
        </p:nvSpPr>
        <p:spPr>
          <a:xfrm>
            <a:off x="9433216" y="2698982"/>
            <a:ext cx="1641862" cy="408720"/>
          </a:xfrm>
          <a:prstGeom prst="roundRect">
            <a:avLst/>
          </a:prstGeom>
          <a:solidFill>
            <a:schemeClr val="accent1"/>
          </a:solidFill>
          <a:ln w="3810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FFFF"/>
                </a:solidFill>
                <a:effectLst/>
                <a:uLnTx/>
                <a:uFillTx/>
                <a:latin typeface="Arial" panose="020B0604020202020204"/>
                <a:ea typeface="+mn-ea"/>
                <a:cs typeface="+mn-cs"/>
              </a:rPr>
              <a:t>  Chatbot</a:t>
            </a:r>
          </a:p>
        </p:txBody>
      </p:sp>
      <p:grpSp>
        <p:nvGrpSpPr>
          <p:cNvPr id="74" name="Gruppe 43">
            <a:extLst>
              <a:ext uri="{FF2B5EF4-FFF2-40B4-BE49-F238E27FC236}">
                <a16:creationId xmlns:a16="http://schemas.microsoft.com/office/drawing/2014/main" id="{ABF52CE4-BCA9-4E27-A8D3-A741068AD51F}"/>
              </a:ext>
            </a:extLst>
          </p:cNvPr>
          <p:cNvGrpSpPr/>
          <p:nvPr/>
        </p:nvGrpSpPr>
        <p:grpSpPr>
          <a:xfrm>
            <a:off x="9486256" y="2540623"/>
            <a:ext cx="452985" cy="439988"/>
            <a:chOff x="8881514" y="3144104"/>
            <a:chExt cx="452985" cy="439988"/>
          </a:xfrm>
        </p:grpSpPr>
        <p:sp>
          <p:nvSpPr>
            <p:cNvPr id="75" name="Ellipse 63">
              <a:extLst>
                <a:ext uri="{FF2B5EF4-FFF2-40B4-BE49-F238E27FC236}">
                  <a16:creationId xmlns:a16="http://schemas.microsoft.com/office/drawing/2014/main" id="{88ADAA2B-3FBA-45EC-9425-A4DDF2E99671}"/>
                </a:ext>
              </a:extLst>
            </p:cNvPr>
            <p:cNvSpPr/>
            <p:nvPr/>
          </p:nvSpPr>
          <p:spPr>
            <a:xfrm>
              <a:off x="8881514" y="3144104"/>
              <a:ext cx="452985" cy="439988"/>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76" name="Grafikk 62" descr="Bruker med heldekkende fyll">
              <a:extLst>
                <a:ext uri="{FF2B5EF4-FFF2-40B4-BE49-F238E27FC236}">
                  <a16:creationId xmlns:a16="http://schemas.microsoft.com/office/drawing/2014/main" id="{50BB5480-40CA-4887-90D5-9052D452D77D}"/>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8913748" y="3144104"/>
              <a:ext cx="377770" cy="398690"/>
            </a:xfrm>
            <a:prstGeom prst="rect">
              <a:avLst/>
            </a:prstGeom>
          </p:spPr>
        </p:pic>
      </p:grpSp>
      <p:pic>
        <p:nvPicPr>
          <p:cNvPr id="77" name="Graphic 76" descr="Miscellaneous with solid fill">
            <a:extLst>
              <a:ext uri="{FF2B5EF4-FFF2-40B4-BE49-F238E27FC236}">
                <a16:creationId xmlns:a16="http://schemas.microsoft.com/office/drawing/2014/main" id="{C700674F-DB6F-489A-A4E4-4C676C755CA5}"/>
              </a:ext>
            </a:extLst>
          </p:cNvPr>
          <p:cNvPicPr>
            <a:picLocks noChangeAspect="1"/>
          </p:cNvPicPr>
          <p:nvPr/>
        </p:nvPicPr>
        <p:blipFill>
          <a:blip r:embed="rId35">
            <a:extLst>
              <a:ext uri="{96DAC541-7B7A-43D3-8B79-37D633B846F1}">
                <asvg:svgBlip xmlns:asvg="http://schemas.microsoft.com/office/drawing/2016/SVG/main" r:embed="rId36"/>
              </a:ext>
            </a:extLst>
          </a:blip>
          <a:stretch>
            <a:fillRect/>
          </a:stretch>
        </p:blipFill>
        <p:spPr>
          <a:xfrm rot="16200000">
            <a:off x="10802306" y="2789639"/>
            <a:ext cx="225667" cy="225667"/>
          </a:xfrm>
          <a:prstGeom prst="rect">
            <a:avLst/>
          </a:prstGeom>
        </p:spPr>
      </p:pic>
      <p:pic>
        <p:nvPicPr>
          <p:cNvPr id="78" name="Graphic 77" descr="Arrow: Rotate right with solid fill">
            <a:extLst>
              <a:ext uri="{FF2B5EF4-FFF2-40B4-BE49-F238E27FC236}">
                <a16:creationId xmlns:a16="http://schemas.microsoft.com/office/drawing/2014/main" id="{2ED32B1F-D5EF-41D6-AD8F-32A35A09D42A}"/>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flipH="1">
            <a:off x="10802306" y="1959410"/>
            <a:ext cx="606223" cy="606223"/>
          </a:xfrm>
          <a:prstGeom prst="rect">
            <a:avLst/>
          </a:prstGeom>
        </p:spPr>
      </p:pic>
    </p:spTree>
    <p:extLst>
      <p:ext uri="{BB962C8B-B14F-4D97-AF65-F5344CB8AC3E}">
        <p14:creationId xmlns:p14="http://schemas.microsoft.com/office/powerpoint/2010/main" val="250574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 calcmode="lin" valueType="num">
                                      <p:cBhvr additive="base">
                                        <p:cTn id="15" dur="500" fill="hold"/>
                                        <p:tgtEl>
                                          <p:spTgt spid="38"/>
                                        </p:tgtEl>
                                        <p:attrNameLst>
                                          <p:attrName>ppt_x</p:attrName>
                                        </p:attrNameLst>
                                      </p:cBhvr>
                                      <p:tavLst>
                                        <p:tav tm="0">
                                          <p:val>
                                            <p:strVal val="#ppt_x"/>
                                          </p:val>
                                        </p:tav>
                                        <p:tav tm="100000">
                                          <p:val>
                                            <p:strVal val="#ppt_x"/>
                                          </p:val>
                                        </p:tav>
                                      </p:tavLst>
                                    </p:anim>
                                    <p:anim calcmode="lin" valueType="num">
                                      <p:cBhvr additive="base">
                                        <p:cTn id="16" dur="500" fill="hold"/>
                                        <p:tgtEl>
                                          <p:spTgt spid="3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anim calcmode="lin" valueType="num">
                                      <p:cBhvr additive="base">
                                        <p:cTn id="19" dur="500" fill="hold"/>
                                        <p:tgtEl>
                                          <p:spTgt spid="39"/>
                                        </p:tgtEl>
                                        <p:attrNameLst>
                                          <p:attrName>ppt_x</p:attrName>
                                        </p:attrNameLst>
                                      </p:cBhvr>
                                      <p:tavLst>
                                        <p:tav tm="0">
                                          <p:val>
                                            <p:strVal val="#ppt_x"/>
                                          </p:val>
                                        </p:tav>
                                        <p:tav tm="100000">
                                          <p:val>
                                            <p:strVal val="#ppt_x"/>
                                          </p:val>
                                        </p:tav>
                                      </p:tavLst>
                                    </p:anim>
                                    <p:anim calcmode="lin" valueType="num">
                                      <p:cBhvr additive="base">
                                        <p:cTn id="20"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0"/>
                                        </p:tgtEl>
                                        <p:attrNameLst>
                                          <p:attrName>style.visibility</p:attrName>
                                        </p:attrNameLst>
                                      </p:cBhvr>
                                      <p:to>
                                        <p:strVal val="visible"/>
                                      </p:to>
                                    </p:set>
                                    <p:anim calcmode="lin" valueType="num">
                                      <p:cBhvr additive="base">
                                        <p:cTn id="25" dur="500" fill="hold"/>
                                        <p:tgtEl>
                                          <p:spTgt spid="40"/>
                                        </p:tgtEl>
                                        <p:attrNameLst>
                                          <p:attrName>ppt_x</p:attrName>
                                        </p:attrNameLst>
                                      </p:cBhvr>
                                      <p:tavLst>
                                        <p:tav tm="0">
                                          <p:val>
                                            <p:strVal val="#ppt_x"/>
                                          </p:val>
                                        </p:tav>
                                        <p:tav tm="100000">
                                          <p:val>
                                            <p:strVal val="#ppt_x"/>
                                          </p:val>
                                        </p:tav>
                                      </p:tavLst>
                                    </p:anim>
                                    <p:anim calcmode="lin" valueType="num">
                                      <p:cBhvr additive="base">
                                        <p:cTn id="26" dur="500" fill="hold"/>
                                        <p:tgtEl>
                                          <p:spTgt spid="4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2"/>
                                        </p:tgtEl>
                                        <p:attrNameLst>
                                          <p:attrName>style.visibility</p:attrName>
                                        </p:attrNameLst>
                                      </p:cBhvr>
                                      <p:to>
                                        <p:strVal val="visible"/>
                                      </p:to>
                                    </p:set>
                                    <p:anim calcmode="lin" valueType="num">
                                      <p:cBhvr additive="base">
                                        <p:cTn id="29" dur="500" fill="hold"/>
                                        <p:tgtEl>
                                          <p:spTgt spid="42"/>
                                        </p:tgtEl>
                                        <p:attrNameLst>
                                          <p:attrName>ppt_x</p:attrName>
                                        </p:attrNameLst>
                                      </p:cBhvr>
                                      <p:tavLst>
                                        <p:tav tm="0">
                                          <p:val>
                                            <p:strVal val="#ppt_x"/>
                                          </p:val>
                                        </p:tav>
                                        <p:tav tm="100000">
                                          <p:val>
                                            <p:strVal val="#ppt_x"/>
                                          </p:val>
                                        </p:tav>
                                      </p:tavLst>
                                    </p:anim>
                                    <p:anim calcmode="lin" valueType="num">
                                      <p:cBhvr additive="base">
                                        <p:cTn id="30" dur="500" fill="hold"/>
                                        <p:tgtEl>
                                          <p:spTgt spid="42"/>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 calcmode="lin" valueType="num">
                                      <p:cBhvr additive="base">
                                        <p:cTn id="33" dur="500" fill="hold"/>
                                        <p:tgtEl>
                                          <p:spTgt spid="43"/>
                                        </p:tgtEl>
                                        <p:attrNameLst>
                                          <p:attrName>ppt_x</p:attrName>
                                        </p:attrNameLst>
                                      </p:cBhvr>
                                      <p:tavLst>
                                        <p:tav tm="0">
                                          <p:val>
                                            <p:strVal val="#ppt_x"/>
                                          </p:val>
                                        </p:tav>
                                        <p:tav tm="100000">
                                          <p:val>
                                            <p:strVal val="#ppt_x"/>
                                          </p:val>
                                        </p:tav>
                                      </p:tavLst>
                                    </p:anim>
                                    <p:anim calcmode="lin" valueType="num">
                                      <p:cBhvr additive="base">
                                        <p:cTn id="34" dur="500" fill="hold"/>
                                        <p:tgtEl>
                                          <p:spTgt spid="43"/>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ppt_x"/>
                                          </p:val>
                                        </p:tav>
                                        <p:tav tm="100000">
                                          <p:val>
                                            <p:strVal val="#ppt_x"/>
                                          </p:val>
                                        </p:tav>
                                      </p:tavLst>
                                    </p:anim>
                                    <p:anim calcmode="lin" valueType="num">
                                      <p:cBhvr additive="base">
                                        <p:cTn id="38" dur="500" fill="hold"/>
                                        <p:tgtEl>
                                          <p:spTgt spid="44"/>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 calcmode="lin" valueType="num">
                                      <p:cBhvr additive="base">
                                        <p:cTn id="41" dur="500" fill="hold"/>
                                        <p:tgtEl>
                                          <p:spTgt spid="45"/>
                                        </p:tgtEl>
                                        <p:attrNameLst>
                                          <p:attrName>ppt_x</p:attrName>
                                        </p:attrNameLst>
                                      </p:cBhvr>
                                      <p:tavLst>
                                        <p:tav tm="0">
                                          <p:val>
                                            <p:strVal val="#ppt_x"/>
                                          </p:val>
                                        </p:tav>
                                        <p:tav tm="100000">
                                          <p:val>
                                            <p:strVal val="#ppt_x"/>
                                          </p:val>
                                        </p:tav>
                                      </p:tavLst>
                                    </p:anim>
                                    <p:anim calcmode="lin" valueType="num">
                                      <p:cBhvr additive="base">
                                        <p:cTn id="42" dur="500" fill="hold"/>
                                        <p:tgtEl>
                                          <p:spTgt spid="45"/>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additive="base">
                                        <p:cTn id="45" dur="500" fill="hold"/>
                                        <p:tgtEl>
                                          <p:spTgt spid="46"/>
                                        </p:tgtEl>
                                        <p:attrNameLst>
                                          <p:attrName>ppt_x</p:attrName>
                                        </p:attrNameLst>
                                      </p:cBhvr>
                                      <p:tavLst>
                                        <p:tav tm="0">
                                          <p:val>
                                            <p:strVal val="#ppt_x"/>
                                          </p:val>
                                        </p:tav>
                                        <p:tav tm="100000">
                                          <p:val>
                                            <p:strVal val="#ppt_x"/>
                                          </p:val>
                                        </p:tav>
                                      </p:tavLst>
                                    </p:anim>
                                    <p:anim calcmode="lin" valueType="num">
                                      <p:cBhvr additive="base">
                                        <p:cTn id="46" dur="500" fill="hold"/>
                                        <p:tgtEl>
                                          <p:spTgt spid="46"/>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47"/>
                                        </p:tgtEl>
                                        <p:attrNameLst>
                                          <p:attrName>style.visibility</p:attrName>
                                        </p:attrNameLst>
                                      </p:cBhvr>
                                      <p:to>
                                        <p:strVal val="visible"/>
                                      </p:to>
                                    </p:set>
                                    <p:anim calcmode="lin" valueType="num">
                                      <p:cBhvr additive="base">
                                        <p:cTn id="49" dur="500" fill="hold"/>
                                        <p:tgtEl>
                                          <p:spTgt spid="47"/>
                                        </p:tgtEl>
                                        <p:attrNameLst>
                                          <p:attrName>ppt_x</p:attrName>
                                        </p:attrNameLst>
                                      </p:cBhvr>
                                      <p:tavLst>
                                        <p:tav tm="0">
                                          <p:val>
                                            <p:strVal val="#ppt_x"/>
                                          </p:val>
                                        </p:tav>
                                        <p:tav tm="100000">
                                          <p:val>
                                            <p:strVal val="#ppt_x"/>
                                          </p:val>
                                        </p:tav>
                                      </p:tavLst>
                                    </p:anim>
                                    <p:anim calcmode="lin" valueType="num">
                                      <p:cBhvr additive="base">
                                        <p:cTn id="5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8"/>
                                        </p:tgtEl>
                                        <p:attrNameLst>
                                          <p:attrName>style.visibility</p:attrName>
                                        </p:attrNameLst>
                                      </p:cBhvr>
                                      <p:to>
                                        <p:strVal val="visible"/>
                                      </p:to>
                                    </p:set>
                                    <p:anim calcmode="lin" valueType="num">
                                      <p:cBhvr additive="base">
                                        <p:cTn id="55" dur="500" fill="hold"/>
                                        <p:tgtEl>
                                          <p:spTgt spid="48"/>
                                        </p:tgtEl>
                                        <p:attrNameLst>
                                          <p:attrName>ppt_x</p:attrName>
                                        </p:attrNameLst>
                                      </p:cBhvr>
                                      <p:tavLst>
                                        <p:tav tm="0">
                                          <p:val>
                                            <p:strVal val="#ppt_x"/>
                                          </p:val>
                                        </p:tav>
                                        <p:tav tm="100000">
                                          <p:val>
                                            <p:strVal val="#ppt_x"/>
                                          </p:val>
                                        </p:tav>
                                      </p:tavLst>
                                    </p:anim>
                                    <p:anim calcmode="lin" valueType="num">
                                      <p:cBhvr additive="base">
                                        <p:cTn id="56" dur="500" fill="hold"/>
                                        <p:tgtEl>
                                          <p:spTgt spid="4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50"/>
                                        </p:tgtEl>
                                        <p:attrNameLst>
                                          <p:attrName>style.visibility</p:attrName>
                                        </p:attrNameLst>
                                      </p:cBhvr>
                                      <p:to>
                                        <p:strVal val="visible"/>
                                      </p:to>
                                    </p:set>
                                    <p:anim calcmode="lin" valueType="num">
                                      <p:cBhvr additive="base">
                                        <p:cTn id="59" dur="500" fill="hold"/>
                                        <p:tgtEl>
                                          <p:spTgt spid="50"/>
                                        </p:tgtEl>
                                        <p:attrNameLst>
                                          <p:attrName>ppt_x</p:attrName>
                                        </p:attrNameLst>
                                      </p:cBhvr>
                                      <p:tavLst>
                                        <p:tav tm="0">
                                          <p:val>
                                            <p:strVal val="#ppt_x"/>
                                          </p:val>
                                        </p:tav>
                                        <p:tav tm="100000">
                                          <p:val>
                                            <p:strVal val="#ppt_x"/>
                                          </p:val>
                                        </p:tav>
                                      </p:tavLst>
                                    </p:anim>
                                    <p:anim calcmode="lin" valueType="num">
                                      <p:cBhvr additive="base">
                                        <p:cTn id="60" dur="500" fill="hold"/>
                                        <p:tgtEl>
                                          <p:spTgt spid="50"/>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55"/>
                                        </p:tgtEl>
                                        <p:attrNameLst>
                                          <p:attrName>style.visibility</p:attrName>
                                        </p:attrNameLst>
                                      </p:cBhvr>
                                      <p:to>
                                        <p:strVal val="visible"/>
                                      </p:to>
                                    </p:set>
                                    <p:anim calcmode="lin" valueType="num">
                                      <p:cBhvr additive="base">
                                        <p:cTn id="63" dur="500" fill="hold"/>
                                        <p:tgtEl>
                                          <p:spTgt spid="55"/>
                                        </p:tgtEl>
                                        <p:attrNameLst>
                                          <p:attrName>ppt_x</p:attrName>
                                        </p:attrNameLst>
                                      </p:cBhvr>
                                      <p:tavLst>
                                        <p:tav tm="0">
                                          <p:val>
                                            <p:strVal val="#ppt_x"/>
                                          </p:val>
                                        </p:tav>
                                        <p:tav tm="100000">
                                          <p:val>
                                            <p:strVal val="#ppt_x"/>
                                          </p:val>
                                        </p:tav>
                                      </p:tavLst>
                                    </p:anim>
                                    <p:anim calcmode="lin" valueType="num">
                                      <p:cBhvr additive="base">
                                        <p:cTn id="64"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56"/>
                                        </p:tgtEl>
                                        <p:attrNameLst>
                                          <p:attrName>style.visibility</p:attrName>
                                        </p:attrNameLst>
                                      </p:cBhvr>
                                      <p:to>
                                        <p:strVal val="visible"/>
                                      </p:to>
                                    </p:set>
                                    <p:anim calcmode="lin" valueType="num">
                                      <p:cBhvr additive="base">
                                        <p:cTn id="69" dur="500" fill="hold"/>
                                        <p:tgtEl>
                                          <p:spTgt spid="56"/>
                                        </p:tgtEl>
                                        <p:attrNameLst>
                                          <p:attrName>ppt_x</p:attrName>
                                        </p:attrNameLst>
                                      </p:cBhvr>
                                      <p:tavLst>
                                        <p:tav tm="0">
                                          <p:val>
                                            <p:strVal val="#ppt_x"/>
                                          </p:val>
                                        </p:tav>
                                        <p:tav tm="100000">
                                          <p:val>
                                            <p:strVal val="#ppt_x"/>
                                          </p:val>
                                        </p:tav>
                                      </p:tavLst>
                                    </p:anim>
                                    <p:anim calcmode="lin" valueType="num">
                                      <p:cBhvr additive="base">
                                        <p:cTn id="70" dur="500" fill="hold"/>
                                        <p:tgtEl>
                                          <p:spTgt spid="56"/>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57"/>
                                        </p:tgtEl>
                                        <p:attrNameLst>
                                          <p:attrName>style.visibility</p:attrName>
                                        </p:attrNameLst>
                                      </p:cBhvr>
                                      <p:to>
                                        <p:strVal val="visible"/>
                                      </p:to>
                                    </p:set>
                                    <p:anim calcmode="lin" valueType="num">
                                      <p:cBhvr additive="base">
                                        <p:cTn id="73" dur="500" fill="hold"/>
                                        <p:tgtEl>
                                          <p:spTgt spid="57"/>
                                        </p:tgtEl>
                                        <p:attrNameLst>
                                          <p:attrName>ppt_x</p:attrName>
                                        </p:attrNameLst>
                                      </p:cBhvr>
                                      <p:tavLst>
                                        <p:tav tm="0">
                                          <p:val>
                                            <p:strVal val="#ppt_x"/>
                                          </p:val>
                                        </p:tav>
                                        <p:tav tm="100000">
                                          <p:val>
                                            <p:strVal val="#ppt_x"/>
                                          </p:val>
                                        </p:tav>
                                      </p:tavLst>
                                    </p:anim>
                                    <p:anim calcmode="lin" valueType="num">
                                      <p:cBhvr additive="base">
                                        <p:cTn id="74" dur="500" fill="hold"/>
                                        <p:tgtEl>
                                          <p:spTgt spid="57"/>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58"/>
                                        </p:tgtEl>
                                        <p:attrNameLst>
                                          <p:attrName>style.visibility</p:attrName>
                                        </p:attrNameLst>
                                      </p:cBhvr>
                                      <p:to>
                                        <p:strVal val="visible"/>
                                      </p:to>
                                    </p:set>
                                    <p:anim calcmode="lin" valueType="num">
                                      <p:cBhvr additive="base">
                                        <p:cTn id="77" dur="500" fill="hold"/>
                                        <p:tgtEl>
                                          <p:spTgt spid="58"/>
                                        </p:tgtEl>
                                        <p:attrNameLst>
                                          <p:attrName>ppt_x</p:attrName>
                                        </p:attrNameLst>
                                      </p:cBhvr>
                                      <p:tavLst>
                                        <p:tav tm="0">
                                          <p:val>
                                            <p:strVal val="#ppt_x"/>
                                          </p:val>
                                        </p:tav>
                                        <p:tav tm="100000">
                                          <p:val>
                                            <p:strVal val="#ppt_x"/>
                                          </p:val>
                                        </p:tav>
                                      </p:tavLst>
                                    </p:anim>
                                    <p:anim calcmode="lin" valueType="num">
                                      <p:cBhvr additive="base">
                                        <p:cTn id="78"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grpId="0" nodeType="clickEffect">
                                  <p:stCondLst>
                                    <p:cond delay="0"/>
                                  </p:stCondLst>
                                  <p:childTnLst>
                                    <p:set>
                                      <p:cBhvr>
                                        <p:cTn id="82" dur="1" fill="hold">
                                          <p:stCondLst>
                                            <p:cond delay="0"/>
                                          </p:stCondLst>
                                        </p:cTn>
                                        <p:tgtEl>
                                          <p:spTgt spid="63"/>
                                        </p:tgtEl>
                                        <p:attrNameLst>
                                          <p:attrName>style.visibility</p:attrName>
                                        </p:attrNameLst>
                                      </p:cBhvr>
                                      <p:to>
                                        <p:strVal val="visible"/>
                                      </p:to>
                                    </p:set>
                                    <p:anim calcmode="lin" valueType="num">
                                      <p:cBhvr additive="base">
                                        <p:cTn id="83" dur="500" fill="hold"/>
                                        <p:tgtEl>
                                          <p:spTgt spid="63"/>
                                        </p:tgtEl>
                                        <p:attrNameLst>
                                          <p:attrName>ppt_x</p:attrName>
                                        </p:attrNameLst>
                                      </p:cBhvr>
                                      <p:tavLst>
                                        <p:tav tm="0">
                                          <p:val>
                                            <p:strVal val="#ppt_x"/>
                                          </p:val>
                                        </p:tav>
                                        <p:tav tm="100000">
                                          <p:val>
                                            <p:strVal val="#ppt_x"/>
                                          </p:val>
                                        </p:tav>
                                      </p:tavLst>
                                    </p:anim>
                                    <p:anim calcmode="lin" valueType="num">
                                      <p:cBhvr additive="base">
                                        <p:cTn id="84" dur="500" fill="hold"/>
                                        <p:tgtEl>
                                          <p:spTgt spid="63"/>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64"/>
                                        </p:tgtEl>
                                        <p:attrNameLst>
                                          <p:attrName>style.visibility</p:attrName>
                                        </p:attrNameLst>
                                      </p:cBhvr>
                                      <p:to>
                                        <p:strVal val="visible"/>
                                      </p:to>
                                    </p:set>
                                    <p:anim calcmode="lin" valueType="num">
                                      <p:cBhvr additive="base">
                                        <p:cTn id="87" dur="500" fill="hold"/>
                                        <p:tgtEl>
                                          <p:spTgt spid="64"/>
                                        </p:tgtEl>
                                        <p:attrNameLst>
                                          <p:attrName>ppt_x</p:attrName>
                                        </p:attrNameLst>
                                      </p:cBhvr>
                                      <p:tavLst>
                                        <p:tav tm="0">
                                          <p:val>
                                            <p:strVal val="#ppt_x"/>
                                          </p:val>
                                        </p:tav>
                                        <p:tav tm="100000">
                                          <p:val>
                                            <p:strVal val="#ppt_x"/>
                                          </p:val>
                                        </p:tav>
                                      </p:tavLst>
                                    </p:anim>
                                    <p:anim calcmode="lin" valueType="num">
                                      <p:cBhvr additive="base">
                                        <p:cTn id="88" dur="500" fill="hold"/>
                                        <p:tgtEl>
                                          <p:spTgt spid="64"/>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65"/>
                                        </p:tgtEl>
                                        <p:attrNameLst>
                                          <p:attrName>style.visibility</p:attrName>
                                        </p:attrNameLst>
                                      </p:cBhvr>
                                      <p:to>
                                        <p:strVal val="visible"/>
                                      </p:to>
                                    </p:set>
                                    <p:anim calcmode="lin" valueType="num">
                                      <p:cBhvr additive="base">
                                        <p:cTn id="91" dur="500" fill="hold"/>
                                        <p:tgtEl>
                                          <p:spTgt spid="65"/>
                                        </p:tgtEl>
                                        <p:attrNameLst>
                                          <p:attrName>ppt_x</p:attrName>
                                        </p:attrNameLst>
                                      </p:cBhvr>
                                      <p:tavLst>
                                        <p:tav tm="0">
                                          <p:val>
                                            <p:strVal val="#ppt_x"/>
                                          </p:val>
                                        </p:tav>
                                        <p:tav tm="100000">
                                          <p:val>
                                            <p:strVal val="#ppt_x"/>
                                          </p:val>
                                        </p:tav>
                                      </p:tavLst>
                                    </p:anim>
                                    <p:anim calcmode="lin" valueType="num">
                                      <p:cBhvr additive="base">
                                        <p:cTn id="92" dur="500" fill="hold"/>
                                        <p:tgtEl>
                                          <p:spTgt spid="65"/>
                                        </p:tgtEl>
                                        <p:attrNameLst>
                                          <p:attrName>ppt_y</p:attrName>
                                        </p:attrNameLst>
                                      </p:cBhvr>
                                      <p:tavLst>
                                        <p:tav tm="0">
                                          <p:val>
                                            <p:strVal val="1+#ppt_h/2"/>
                                          </p:val>
                                        </p:tav>
                                        <p:tav tm="100000">
                                          <p:val>
                                            <p:strVal val="#ppt_y"/>
                                          </p:val>
                                        </p:tav>
                                      </p:tavLst>
                                    </p:anim>
                                  </p:childTnLst>
                                </p:cTn>
                              </p:par>
                              <p:par>
                                <p:cTn id="93" presetID="2" presetClass="entr" presetSubtype="4" fill="hold" nodeType="withEffect">
                                  <p:stCondLst>
                                    <p:cond delay="0"/>
                                  </p:stCondLst>
                                  <p:childTnLst>
                                    <p:set>
                                      <p:cBhvr>
                                        <p:cTn id="94" dur="1" fill="hold">
                                          <p:stCondLst>
                                            <p:cond delay="0"/>
                                          </p:stCondLst>
                                        </p:cTn>
                                        <p:tgtEl>
                                          <p:spTgt spid="66"/>
                                        </p:tgtEl>
                                        <p:attrNameLst>
                                          <p:attrName>style.visibility</p:attrName>
                                        </p:attrNameLst>
                                      </p:cBhvr>
                                      <p:to>
                                        <p:strVal val="visible"/>
                                      </p:to>
                                    </p:set>
                                    <p:anim calcmode="lin" valueType="num">
                                      <p:cBhvr additive="base">
                                        <p:cTn id="95" dur="500" fill="hold"/>
                                        <p:tgtEl>
                                          <p:spTgt spid="66"/>
                                        </p:tgtEl>
                                        <p:attrNameLst>
                                          <p:attrName>ppt_x</p:attrName>
                                        </p:attrNameLst>
                                      </p:cBhvr>
                                      <p:tavLst>
                                        <p:tav tm="0">
                                          <p:val>
                                            <p:strVal val="#ppt_x"/>
                                          </p:val>
                                        </p:tav>
                                        <p:tav tm="100000">
                                          <p:val>
                                            <p:strVal val="#ppt_x"/>
                                          </p:val>
                                        </p:tav>
                                      </p:tavLst>
                                    </p:anim>
                                    <p:anim calcmode="lin" valueType="num">
                                      <p:cBhvr additive="base">
                                        <p:cTn id="96" dur="500" fill="hold"/>
                                        <p:tgtEl>
                                          <p:spTgt spid="66"/>
                                        </p:tgtEl>
                                        <p:attrNameLst>
                                          <p:attrName>ppt_y</p:attrName>
                                        </p:attrNameLst>
                                      </p:cBhvr>
                                      <p:tavLst>
                                        <p:tav tm="0">
                                          <p:val>
                                            <p:strVal val="1+#ppt_h/2"/>
                                          </p:val>
                                        </p:tav>
                                        <p:tav tm="100000">
                                          <p:val>
                                            <p:strVal val="#ppt_y"/>
                                          </p:val>
                                        </p:tav>
                                      </p:tavLst>
                                    </p:anim>
                                  </p:childTnLst>
                                </p:cTn>
                              </p:par>
                              <p:par>
                                <p:cTn id="97" presetID="2" presetClass="entr" presetSubtype="4" fill="hold" nodeType="withEffect">
                                  <p:stCondLst>
                                    <p:cond delay="0"/>
                                  </p:stCondLst>
                                  <p:childTnLst>
                                    <p:set>
                                      <p:cBhvr>
                                        <p:cTn id="98" dur="1" fill="hold">
                                          <p:stCondLst>
                                            <p:cond delay="0"/>
                                          </p:stCondLst>
                                        </p:cTn>
                                        <p:tgtEl>
                                          <p:spTgt spid="67"/>
                                        </p:tgtEl>
                                        <p:attrNameLst>
                                          <p:attrName>style.visibility</p:attrName>
                                        </p:attrNameLst>
                                      </p:cBhvr>
                                      <p:to>
                                        <p:strVal val="visible"/>
                                      </p:to>
                                    </p:set>
                                    <p:anim calcmode="lin" valueType="num">
                                      <p:cBhvr additive="base">
                                        <p:cTn id="99" dur="500" fill="hold"/>
                                        <p:tgtEl>
                                          <p:spTgt spid="67"/>
                                        </p:tgtEl>
                                        <p:attrNameLst>
                                          <p:attrName>ppt_x</p:attrName>
                                        </p:attrNameLst>
                                      </p:cBhvr>
                                      <p:tavLst>
                                        <p:tav tm="0">
                                          <p:val>
                                            <p:strVal val="#ppt_x"/>
                                          </p:val>
                                        </p:tav>
                                        <p:tav tm="100000">
                                          <p:val>
                                            <p:strVal val="#ppt_x"/>
                                          </p:val>
                                        </p:tav>
                                      </p:tavLst>
                                    </p:anim>
                                    <p:anim calcmode="lin" valueType="num">
                                      <p:cBhvr additive="base">
                                        <p:cTn id="100" dur="500" fill="hold"/>
                                        <p:tgtEl>
                                          <p:spTgt spid="67"/>
                                        </p:tgtEl>
                                        <p:attrNameLst>
                                          <p:attrName>ppt_y</p:attrName>
                                        </p:attrNameLst>
                                      </p:cBhvr>
                                      <p:tavLst>
                                        <p:tav tm="0">
                                          <p:val>
                                            <p:strVal val="1+#ppt_h/2"/>
                                          </p:val>
                                        </p:tav>
                                        <p:tav tm="100000">
                                          <p:val>
                                            <p:strVal val="#ppt_y"/>
                                          </p:val>
                                        </p:tav>
                                      </p:tavLst>
                                    </p:anim>
                                  </p:childTnLst>
                                </p:cTn>
                              </p:par>
                              <p:par>
                                <p:cTn id="101" presetID="2" presetClass="entr" presetSubtype="4" fill="hold" nodeType="withEffect">
                                  <p:stCondLst>
                                    <p:cond delay="0"/>
                                  </p:stCondLst>
                                  <p:childTnLst>
                                    <p:set>
                                      <p:cBhvr>
                                        <p:cTn id="102" dur="1" fill="hold">
                                          <p:stCondLst>
                                            <p:cond delay="0"/>
                                          </p:stCondLst>
                                        </p:cTn>
                                        <p:tgtEl>
                                          <p:spTgt spid="68"/>
                                        </p:tgtEl>
                                        <p:attrNameLst>
                                          <p:attrName>style.visibility</p:attrName>
                                        </p:attrNameLst>
                                      </p:cBhvr>
                                      <p:to>
                                        <p:strVal val="visible"/>
                                      </p:to>
                                    </p:set>
                                    <p:anim calcmode="lin" valueType="num">
                                      <p:cBhvr additive="base">
                                        <p:cTn id="103" dur="500" fill="hold"/>
                                        <p:tgtEl>
                                          <p:spTgt spid="68"/>
                                        </p:tgtEl>
                                        <p:attrNameLst>
                                          <p:attrName>ppt_x</p:attrName>
                                        </p:attrNameLst>
                                      </p:cBhvr>
                                      <p:tavLst>
                                        <p:tav tm="0">
                                          <p:val>
                                            <p:strVal val="#ppt_x"/>
                                          </p:val>
                                        </p:tav>
                                        <p:tav tm="100000">
                                          <p:val>
                                            <p:strVal val="#ppt_x"/>
                                          </p:val>
                                        </p:tav>
                                      </p:tavLst>
                                    </p:anim>
                                    <p:anim calcmode="lin" valueType="num">
                                      <p:cBhvr additive="base">
                                        <p:cTn id="104" dur="500" fill="hold"/>
                                        <p:tgtEl>
                                          <p:spTgt spid="68"/>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69"/>
                                        </p:tgtEl>
                                        <p:attrNameLst>
                                          <p:attrName>style.visibility</p:attrName>
                                        </p:attrNameLst>
                                      </p:cBhvr>
                                      <p:to>
                                        <p:strVal val="visible"/>
                                      </p:to>
                                    </p:set>
                                    <p:anim calcmode="lin" valueType="num">
                                      <p:cBhvr additive="base">
                                        <p:cTn id="107" dur="500" fill="hold"/>
                                        <p:tgtEl>
                                          <p:spTgt spid="69"/>
                                        </p:tgtEl>
                                        <p:attrNameLst>
                                          <p:attrName>ppt_x</p:attrName>
                                        </p:attrNameLst>
                                      </p:cBhvr>
                                      <p:tavLst>
                                        <p:tav tm="0">
                                          <p:val>
                                            <p:strVal val="#ppt_x"/>
                                          </p:val>
                                        </p:tav>
                                        <p:tav tm="100000">
                                          <p:val>
                                            <p:strVal val="#ppt_x"/>
                                          </p:val>
                                        </p:tav>
                                      </p:tavLst>
                                    </p:anim>
                                    <p:anim calcmode="lin" valueType="num">
                                      <p:cBhvr additive="base">
                                        <p:cTn id="108" dur="500" fill="hold"/>
                                        <p:tgtEl>
                                          <p:spTgt spid="69"/>
                                        </p:tgtEl>
                                        <p:attrNameLst>
                                          <p:attrName>ppt_y</p:attrName>
                                        </p:attrNameLst>
                                      </p:cBhvr>
                                      <p:tavLst>
                                        <p:tav tm="0">
                                          <p:val>
                                            <p:strVal val="1+#ppt_h/2"/>
                                          </p:val>
                                        </p:tav>
                                        <p:tav tm="100000">
                                          <p:val>
                                            <p:strVal val="#ppt_y"/>
                                          </p:val>
                                        </p:tav>
                                      </p:tavLst>
                                    </p:anim>
                                  </p:childTnLst>
                                </p:cTn>
                              </p:par>
                              <p:par>
                                <p:cTn id="109" presetID="2" presetClass="entr" presetSubtype="4" fill="hold" nodeType="withEffect">
                                  <p:stCondLst>
                                    <p:cond delay="0"/>
                                  </p:stCondLst>
                                  <p:childTnLst>
                                    <p:set>
                                      <p:cBhvr>
                                        <p:cTn id="110" dur="1" fill="hold">
                                          <p:stCondLst>
                                            <p:cond delay="0"/>
                                          </p:stCondLst>
                                        </p:cTn>
                                        <p:tgtEl>
                                          <p:spTgt spid="70"/>
                                        </p:tgtEl>
                                        <p:attrNameLst>
                                          <p:attrName>style.visibility</p:attrName>
                                        </p:attrNameLst>
                                      </p:cBhvr>
                                      <p:to>
                                        <p:strVal val="visible"/>
                                      </p:to>
                                    </p:set>
                                    <p:anim calcmode="lin" valueType="num">
                                      <p:cBhvr additive="base">
                                        <p:cTn id="111" dur="500" fill="hold"/>
                                        <p:tgtEl>
                                          <p:spTgt spid="70"/>
                                        </p:tgtEl>
                                        <p:attrNameLst>
                                          <p:attrName>ppt_x</p:attrName>
                                        </p:attrNameLst>
                                      </p:cBhvr>
                                      <p:tavLst>
                                        <p:tav tm="0">
                                          <p:val>
                                            <p:strVal val="#ppt_x"/>
                                          </p:val>
                                        </p:tav>
                                        <p:tav tm="100000">
                                          <p:val>
                                            <p:strVal val="#ppt_x"/>
                                          </p:val>
                                        </p:tav>
                                      </p:tavLst>
                                    </p:anim>
                                    <p:anim calcmode="lin" valueType="num">
                                      <p:cBhvr additive="base">
                                        <p:cTn id="112" dur="500" fill="hold"/>
                                        <p:tgtEl>
                                          <p:spTgt spid="70"/>
                                        </p:tgtEl>
                                        <p:attrNameLst>
                                          <p:attrName>ppt_y</p:attrName>
                                        </p:attrNameLst>
                                      </p:cBhvr>
                                      <p:tavLst>
                                        <p:tav tm="0">
                                          <p:val>
                                            <p:strVal val="1+#ppt_h/2"/>
                                          </p:val>
                                        </p:tav>
                                        <p:tav tm="100000">
                                          <p:val>
                                            <p:strVal val="#ppt_y"/>
                                          </p:val>
                                        </p:tav>
                                      </p:tavLst>
                                    </p:anim>
                                  </p:childTnLst>
                                </p:cTn>
                              </p:par>
                              <p:par>
                                <p:cTn id="113" presetID="2" presetClass="entr" presetSubtype="4" fill="hold" nodeType="withEffect">
                                  <p:stCondLst>
                                    <p:cond delay="0"/>
                                  </p:stCondLst>
                                  <p:childTnLst>
                                    <p:set>
                                      <p:cBhvr>
                                        <p:cTn id="114" dur="1" fill="hold">
                                          <p:stCondLst>
                                            <p:cond delay="0"/>
                                          </p:stCondLst>
                                        </p:cTn>
                                        <p:tgtEl>
                                          <p:spTgt spid="71"/>
                                        </p:tgtEl>
                                        <p:attrNameLst>
                                          <p:attrName>style.visibility</p:attrName>
                                        </p:attrNameLst>
                                      </p:cBhvr>
                                      <p:to>
                                        <p:strVal val="visible"/>
                                      </p:to>
                                    </p:set>
                                    <p:anim calcmode="lin" valueType="num">
                                      <p:cBhvr additive="base">
                                        <p:cTn id="115" dur="500" fill="hold"/>
                                        <p:tgtEl>
                                          <p:spTgt spid="71"/>
                                        </p:tgtEl>
                                        <p:attrNameLst>
                                          <p:attrName>ppt_x</p:attrName>
                                        </p:attrNameLst>
                                      </p:cBhvr>
                                      <p:tavLst>
                                        <p:tav tm="0">
                                          <p:val>
                                            <p:strVal val="#ppt_x"/>
                                          </p:val>
                                        </p:tav>
                                        <p:tav tm="100000">
                                          <p:val>
                                            <p:strVal val="#ppt_x"/>
                                          </p:val>
                                        </p:tav>
                                      </p:tavLst>
                                    </p:anim>
                                    <p:anim calcmode="lin" valueType="num">
                                      <p:cBhvr additive="base">
                                        <p:cTn id="116" dur="500" fill="hold"/>
                                        <p:tgtEl>
                                          <p:spTgt spid="71"/>
                                        </p:tgtEl>
                                        <p:attrNameLst>
                                          <p:attrName>ppt_y</p:attrName>
                                        </p:attrNameLst>
                                      </p:cBhvr>
                                      <p:tavLst>
                                        <p:tav tm="0">
                                          <p:val>
                                            <p:strVal val="1+#ppt_h/2"/>
                                          </p:val>
                                        </p:tav>
                                        <p:tav tm="100000">
                                          <p:val>
                                            <p:strVal val="#ppt_y"/>
                                          </p:val>
                                        </p:tav>
                                      </p:tavLst>
                                    </p:anim>
                                  </p:childTnLst>
                                </p:cTn>
                              </p:par>
                              <p:par>
                                <p:cTn id="117" presetID="2" presetClass="entr" presetSubtype="4" fill="hold" nodeType="withEffect">
                                  <p:stCondLst>
                                    <p:cond delay="0"/>
                                  </p:stCondLst>
                                  <p:childTnLst>
                                    <p:set>
                                      <p:cBhvr>
                                        <p:cTn id="118" dur="1" fill="hold">
                                          <p:stCondLst>
                                            <p:cond delay="0"/>
                                          </p:stCondLst>
                                        </p:cTn>
                                        <p:tgtEl>
                                          <p:spTgt spid="72"/>
                                        </p:tgtEl>
                                        <p:attrNameLst>
                                          <p:attrName>style.visibility</p:attrName>
                                        </p:attrNameLst>
                                      </p:cBhvr>
                                      <p:to>
                                        <p:strVal val="visible"/>
                                      </p:to>
                                    </p:set>
                                    <p:anim calcmode="lin" valueType="num">
                                      <p:cBhvr additive="base">
                                        <p:cTn id="119" dur="500" fill="hold"/>
                                        <p:tgtEl>
                                          <p:spTgt spid="72"/>
                                        </p:tgtEl>
                                        <p:attrNameLst>
                                          <p:attrName>ppt_x</p:attrName>
                                        </p:attrNameLst>
                                      </p:cBhvr>
                                      <p:tavLst>
                                        <p:tav tm="0">
                                          <p:val>
                                            <p:strVal val="#ppt_x"/>
                                          </p:val>
                                        </p:tav>
                                        <p:tav tm="100000">
                                          <p:val>
                                            <p:strVal val="#ppt_x"/>
                                          </p:val>
                                        </p:tav>
                                      </p:tavLst>
                                    </p:anim>
                                    <p:anim calcmode="lin" valueType="num">
                                      <p:cBhvr additive="base">
                                        <p:cTn id="120" dur="500" fill="hold"/>
                                        <p:tgtEl>
                                          <p:spTgt spid="72"/>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73"/>
                                        </p:tgtEl>
                                        <p:attrNameLst>
                                          <p:attrName>style.visibility</p:attrName>
                                        </p:attrNameLst>
                                      </p:cBhvr>
                                      <p:to>
                                        <p:strVal val="visible"/>
                                      </p:to>
                                    </p:set>
                                    <p:anim calcmode="lin" valueType="num">
                                      <p:cBhvr additive="base">
                                        <p:cTn id="123" dur="500" fill="hold"/>
                                        <p:tgtEl>
                                          <p:spTgt spid="73"/>
                                        </p:tgtEl>
                                        <p:attrNameLst>
                                          <p:attrName>ppt_x</p:attrName>
                                        </p:attrNameLst>
                                      </p:cBhvr>
                                      <p:tavLst>
                                        <p:tav tm="0">
                                          <p:val>
                                            <p:strVal val="#ppt_x"/>
                                          </p:val>
                                        </p:tav>
                                        <p:tav tm="100000">
                                          <p:val>
                                            <p:strVal val="#ppt_x"/>
                                          </p:val>
                                        </p:tav>
                                      </p:tavLst>
                                    </p:anim>
                                    <p:anim calcmode="lin" valueType="num">
                                      <p:cBhvr additive="base">
                                        <p:cTn id="124" dur="500" fill="hold"/>
                                        <p:tgtEl>
                                          <p:spTgt spid="73"/>
                                        </p:tgtEl>
                                        <p:attrNameLst>
                                          <p:attrName>ppt_y</p:attrName>
                                        </p:attrNameLst>
                                      </p:cBhvr>
                                      <p:tavLst>
                                        <p:tav tm="0">
                                          <p:val>
                                            <p:strVal val="1+#ppt_h/2"/>
                                          </p:val>
                                        </p:tav>
                                        <p:tav tm="100000">
                                          <p:val>
                                            <p:strVal val="#ppt_y"/>
                                          </p:val>
                                        </p:tav>
                                      </p:tavLst>
                                    </p:anim>
                                  </p:childTnLst>
                                </p:cTn>
                              </p:par>
                              <p:par>
                                <p:cTn id="125" presetID="2" presetClass="entr" presetSubtype="4" fill="hold" nodeType="withEffect">
                                  <p:stCondLst>
                                    <p:cond delay="0"/>
                                  </p:stCondLst>
                                  <p:childTnLst>
                                    <p:set>
                                      <p:cBhvr>
                                        <p:cTn id="126" dur="1" fill="hold">
                                          <p:stCondLst>
                                            <p:cond delay="0"/>
                                          </p:stCondLst>
                                        </p:cTn>
                                        <p:tgtEl>
                                          <p:spTgt spid="74"/>
                                        </p:tgtEl>
                                        <p:attrNameLst>
                                          <p:attrName>style.visibility</p:attrName>
                                        </p:attrNameLst>
                                      </p:cBhvr>
                                      <p:to>
                                        <p:strVal val="visible"/>
                                      </p:to>
                                    </p:set>
                                    <p:anim calcmode="lin" valueType="num">
                                      <p:cBhvr additive="base">
                                        <p:cTn id="127" dur="500" fill="hold"/>
                                        <p:tgtEl>
                                          <p:spTgt spid="74"/>
                                        </p:tgtEl>
                                        <p:attrNameLst>
                                          <p:attrName>ppt_x</p:attrName>
                                        </p:attrNameLst>
                                      </p:cBhvr>
                                      <p:tavLst>
                                        <p:tav tm="0">
                                          <p:val>
                                            <p:strVal val="#ppt_x"/>
                                          </p:val>
                                        </p:tav>
                                        <p:tav tm="100000">
                                          <p:val>
                                            <p:strVal val="#ppt_x"/>
                                          </p:val>
                                        </p:tav>
                                      </p:tavLst>
                                    </p:anim>
                                    <p:anim calcmode="lin" valueType="num">
                                      <p:cBhvr additive="base">
                                        <p:cTn id="128" dur="500" fill="hold"/>
                                        <p:tgtEl>
                                          <p:spTgt spid="74"/>
                                        </p:tgtEl>
                                        <p:attrNameLst>
                                          <p:attrName>ppt_y</p:attrName>
                                        </p:attrNameLst>
                                      </p:cBhvr>
                                      <p:tavLst>
                                        <p:tav tm="0">
                                          <p:val>
                                            <p:strVal val="1+#ppt_h/2"/>
                                          </p:val>
                                        </p:tav>
                                        <p:tav tm="100000">
                                          <p:val>
                                            <p:strVal val="#ppt_y"/>
                                          </p:val>
                                        </p:tav>
                                      </p:tavLst>
                                    </p:anim>
                                  </p:childTnLst>
                                </p:cTn>
                              </p:par>
                              <p:par>
                                <p:cTn id="129" presetID="2" presetClass="entr" presetSubtype="4" fill="hold" nodeType="withEffect">
                                  <p:stCondLst>
                                    <p:cond delay="0"/>
                                  </p:stCondLst>
                                  <p:childTnLst>
                                    <p:set>
                                      <p:cBhvr>
                                        <p:cTn id="130" dur="1" fill="hold">
                                          <p:stCondLst>
                                            <p:cond delay="0"/>
                                          </p:stCondLst>
                                        </p:cTn>
                                        <p:tgtEl>
                                          <p:spTgt spid="77"/>
                                        </p:tgtEl>
                                        <p:attrNameLst>
                                          <p:attrName>style.visibility</p:attrName>
                                        </p:attrNameLst>
                                      </p:cBhvr>
                                      <p:to>
                                        <p:strVal val="visible"/>
                                      </p:to>
                                    </p:set>
                                    <p:anim calcmode="lin" valueType="num">
                                      <p:cBhvr additive="base">
                                        <p:cTn id="131" dur="500" fill="hold"/>
                                        <p:tgtEl>
                                          <p:spTgt spid="77"/>
                                        </p:tgtEl>
                                        <p:attrNameLst>
                                          <p:attrName>ppt_x</p:attrName>
                                        </p:attrNameLst>
                                      </p:cBhvr>
                                      <p:tavLst>
                                        <p:tav tm="0">
                                          <p:val>
                                            <p:strVal val="#ppt_x"/>
                                          </p:val>
                                        </p:tav>
                                        <p:tav tm="100000">
                                          <p:val>
                                            <p:strVal val="#ppt_x"/>
                                          </p:val>
                                        </p:tav>
                                      </p:tavLst>
                                    </p:anim>
                                    <p:anim calcmode="lin" valueType="num">
                                      <p:cBhvr additive="base">
                                        <p:cTn id="132" dur="500" fill="hold"/>
                                        <p:tgtEl>
                                          <p:spTgt spid="77"/>
                                        </p:tgtEl>
                                        <p:attrNameLst>
                                          <p:attrName>ppt_y</p:attrName>
                                        </p:attrNameLst>
                                      </p:cBhvr>
                                      <p:tavLst>
                                        <p:tav tm="0">
                                          <p:val>
                                            <p:strVal val="1+#ppt_h/2"/>
                                          </p:val>
                                        </p:tav>
                                        <p:tav tm="100000">
                                          <p:val>
                                            <p:strVal val="#ppt_y"/>
                                          </p:val>
                                        </p:tav>
                                      </p:tavLst>
                                    </p:anim>
                                  </p:childTnLst>
                                </p:cTn>
                              </p:par>
                              <p:par>
                                <p:cTn id="133" presetID="2" presetClass="entr" presetSubtype="4" fill="hold" nodeType="withEffect">
                                  <p:stCondLst>
                                    <p:cond delay="0"/>
                                  </p:stCondLst>
                                  <p:childTnLst>
                                    <p:set>
                                      <p:cBhvr>
                                        <p:cTn id="134" dur="1" fill="hold">
                                          <p:stCondLst>
                                            <p:cond delay="0"/>
                                          </p:stCondLst>
                                        </p:cTn>
                                        <p:tgtEl>
                                          <p:spTgt spid="78"/>
                                        </p:tgtEl>
                                        <p:attrNameLst>
                                          <p:attrName>style.visibility</p:attrName>
                                        </p:attrNameLst>
                                      </p:cBhvr>
                                      <p:to>
                                        <p:strVal val="visible"/>
                                      </p:to>
                                    </p:set>
                                    <p:anim calcmode="lin" valueType="num">
                                      <p:cBhvr additive="base">
                                        <p:cTn id="135" dur="500" fill="hold"/>
                                        <p:tgtEl>
                                          <p:spTgt spid="78"/>
                                        </p:tgtEl>
                                        <p:attrNameLst>
                                          <p:attrName>ppt_x</p:attrName>
                                        </p:attrNameLst>
                                      </p:cBhvr>
                                      <p:tavLst>
                                        <p:tav tm="0">
                                          <p:val>
                                            <p:strVal val="#ppt_x"/>
                                          </p:val>
                                        </p:tav>
                                        <p:tav tm="100000">
                                          <p:val>
                                            <p:strVal val="#ppt_x"/>
                                          </p:val>
                                        </p:tav>
                                      </p:tavLst>
                                    </p:anim>
                                    <p:anim calcmode="lin" valueType="num">
                                      <p:cBhvr additive="base">
                                        <p:cTn id="136" dur="500" fill="hold"/>
                                        <p:tgtEl>
                                          <p:spTgt spid="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p:bldP spid="40" grpId="0" animBg="1"/>
      <p:bldP spid="43" grpId="0"/>
      <p:bldP spid="48" grpId="0"/>
      <p:bldP spid="56" grpId="0"/>
      <p:bldP spid="63" grpId="0" animBg="1"/>
      <p:bldP spid="64" grpId="0" animBg="1"/>
      <p:bldP spid="65" grpId="0" animBg="1"/>
      <p:bldP spid="69" grpId="0" animBg="1"/>
      <p:bldP spid="7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40DBD5D0-116D-4BC4-B35B-B92C05BA8D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9661" y="-333286"/>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533DCD5-1B42-4800-BDF2-BD4D05E10658}"/>
              </a:ext>
            </a:extLst>
          </p:cNvPr>
          <p:cNvSpPr>
            <a:spLocks noGrp="1"/>
          </p:cNvSpPr>
          <p:nvPr>
            <p:ph type="title"/>
          </p:nvPr>
        </p:nvSpPr>
        <p:spPr/>
        <p:txBody>
          <a:bodyPr/>
          <a:lstStyle/>
          <a:p>
            <a:r>
              <a:rPr lang="en-US" dirty="0"/>
              <a:t>The process ahead</a:t>
            </a:r>
          </a:p>
        </p:txBody>
      </p:sp>
      <p:sp>
        <p:nvSpPr>
          <p:cNvPr id="3" name="Content Placeholder 2">
            <a:extLst>
              <a:ext uri="{FF2B5EF4-FFF2-40B4-BE49-F238E27FC236}">
                <a16:creationId xmlns:a16="http://schemas.microsoft.com/office/drawing/2014/main" id="{89CE79D4-51AE-44B1-89B8-7F9D017D6EBB}"/>
              </a:ext>
            </a:extLst>
          </p:cNvPr>
          <p:cNvSpPr>
            <a:spLocks noGrp="1"/>
          </p:cNvSpPr>
          <p:nvPr>
            <p:ph idx="1"/>
          </p:nvPr>
        </p:nvSpPr>
        <p:spPr>
          <a:xfrm>
            <a:off x="1191802" y="1698268"/>
            <a:ext cx="10161998" cy="4556912"/>
          </a:xfrm>
        </p:spPr>
        <p:txBody>
          <a:bodyPr>
            <a:noAutofit/>
          </a:bodyPr>
          <a:lstStyle/>
          <a:p>
            <a:pPr marL="971550" lvl="1" indent="-285750"/>
            <a:r>
              <a:rPr lang="en-US" sz="1600" dirty="0">
                <a:solidFill>
                  <a:srgbClr val="005E58"/>
                </a:solidFill>
              </a:rPr>
              <a:t>Uncover the goals of the implementations</a:t>
            </a:r>
          </a:p>
          <a:p>
            <a:pPr marL="971550" lvl="1" indent="-285750"/>
            <a:r>
              <a:rPr lang="en-US" sz="1600" dirty="0">
                <a:solidFill>
                  <a:srgbClr val="005E58"/>
                </a:solidFill>
              </a:rPr>
              <a:t>What do you want to achieve? What effects do you want to realize?</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What are you going to measure? (KPIs)</a:t>
            </a:r>
          </a:p>
          <a:p>
            <a:pPr marL="971550" lvl="1" indent="-285750"/>
            <a:r>
              <a:rPr lang="en-US" sz="1600" dirty="0">
                <a:solidFill>
                  <a:srgbClr val="005E58"/>
                </a:solidFill>
              </a:rPr>
              <a:t>What will characterize that the project has been a success?</a:t>
            </a:r>
          </a:p>
          <a:p>
            <a:pPr marL="971550" lvl="1" indent="-285750"/>
            <a:r>
              <a:rPr lang="en-US" sz="1600" dirty="0">
                <a:solidFill>
                  <a:srgbClr val="005E58"/>
                </a:solidFill>
              </a:rPr>
              <a:t>What processes do you want to improve?</a:t>
            </a:r>
          </a:p>
          <a:p>
            <a:pPr marL="971550" lvl="1" indent="-285750"/>
            <a:r>
              <a:rPr lang="en-US" sz="1600" dirty="0">
                <a:solidFill>
                  <a:srgbClr val="005E58"/>
                </a:solidFill>
              </a:rPr>
              <a:t>Integration points?</a:t>
            </a:r>
          </a:p>
          <a:p>
            <a:pPr marL="971550" lvl="1" indent="-285750"/>
            <a:r>
              <a:rPr lang="en-US" sz="1600" dirty="0">
                <a:solidFill>
                  <a:srgbClr val="005E58"/>
                </a:solidFill>
              </a:rPr>
              <a:t>What risks do we see in this project?</a:t>
            </a:r>
            <a:br>
              <a:rPr lang="en-US" sz="1600" dirty="0">
                <a:solidFill>
                  <a:srgbClr val="005E58"/>
                </a:solidFill>
              </a:rPr>
            </a:br>
            <a:br>
              <a:rPr lang="en-US" sz="1600" dirty="0">
                <a:solidFill>
                  <a:srgbClr val="005E58"/>
                </a:solidFill>
              </a:rPr>
            </a:br>
            <a:endParaRPr lang="en-US" dirty="0">
              <a:solidFill>
                <a:srgbClr val="005E58"/>
              </a:solidFill>
            </a:endParaRPr>
          </a:p>
          <a:p>
            <a:pPr marL="971550" lvl="1" indent="-285750"/>
            <a:r>
              <a:rPr lang="en-US" sz="1600" dirty="0">
                <a:solidFill>
                  <a:srgbClr val="005E58"/>
                </a:solidFill>
              </a:rPr>
              <a:t>SuperOffice Demo:</a:t>
            </a:r>
            <a:br>
              <a:rPr lang="en-US" sz="1600" dirty="0">
                <a:solidFill>
                  <a:srgbClr val="005E58"/>
                </a:solidFill>
              </a:rPr>
            </a:br>
            <a:r>
              <a:rPr lang="en-US" sz="1600" dirty="0">
                <a:solidFill>
                  <a:srgbClr val="005E58"/>
                </a:solidFill>
              </a:rPr>
              <a:t>How SuperOffice CRM will cover your desired processes and needs</a:t>
            </a:r>
            <a:br>
              <a:rPr lang="en-US" sz="1600" dirty="0">
                <a:solidFill>
                  <a:srgbClr val="005E58"/>
                </a:solidFill>
              </a:rPr>
            </a:br>
            <a:br>
              <a:rPr lang="en-US" sz="1600" dirty="0">
                <a:solidFill>
                  <a:srgbClr val="005E58"/>
                </a:solidFill>
              </a:rPr>
            </a:br>
            <a:endParaRPr lang="en-US" sz="1600" dirty="0">
              <a:solidFill>
                <a:srgbClr val="005E58"/>
              </a:solidFill>
            </a:endParaRPr>
          </a:p>
          <a:p>
            <a:pPr marL="971550" lvl="1" indent="-285750"/>
            <a:r>
              <a:rPr lang="en-US" sz="1600" dirty="0">
                <a:solidFill>
                  <a:srgbClr val="005E58"/>
                </a:solidFill>
              </a:rPr>
              <a:t>Proposal presentation</a:t>
            </a:r>
          </a:p>
          <a:p>
            <a:pPr marL="971550" lvl="1" indent="-285750"/>
            <a:r>
              <a:rPr lang="en-US" sz="1600" dirty="0">
                <a:solidFill>
                  <a:srgbClr val="005E58"/>
                </a:solidFill>
              </a:rPr>
              <a:t>Signing the contract</a:t>
            </a:r>
          </a:p>
          <a:p>
            <a:pPr marL="285750" indent="-285750"/>
            <a:endParaRPr lang="nb-NO" dirty="0">
              <a:solidFill>
                <a:srgbClr val="005E58"/>
              </a:solidFill>
            </a:endParaRPr>
          </a:p>
          <a:p>
            <a:pPr marL="285750" indent="-285750">
              <a:buFont typeface="Arial" panose="020B0604020202020204" pitchFamily="34" charset="0"/>
              <a:buChar char="•"/>
            </a:pPr>
            <a:endParaRPr lang="nb-NO" dirty="0">
              <a:solidFill>
                <a:srgbClr val="005E58"/>
              </a:solidFill>
            </a:endParaRPr>
          </a:p>
        </p:txBody>
      </p:sp>
      <p:grpSp>
        <p:nvGrpSpPr>
          <p:cNvPr id="5" name="Group 4">
            <a:extLst>
              <a:ext uri="{FF2B5EF4-FFF2-40B4-BE49-F238E27FC236}">
                <a16:creationId xmlns:a16="http://schemas.microsoft.com/office/drawing/2014/main" id="{F1EB4E1F-AAD0-4BB3-BF0F-B6916F74A61C}"/>
              </a:ext>
            </a:extLst>
          </p:cNvPr>
          <p:cNvGrpSpPr/>
          <p:nvPr/>
        </p:nvGrpSpPr>
        <p:grpSpPr>
          <a:xfrm>
            <a:off x="992312" y="1654391"/>
            <a:ext cx="672102" cy="4349833"/>
            <a:chOff x="992312" y="1510555"/>
            <a:chExt cx="672102" cy="4349833"/>
          </a:xfrm>
        </p:grpSpPr>
        <p:sp>
          <p:nvSpPr>
            <p:cNvPr id="4" name="Oval 3">
              <a:extLst>
                <a:ext uri="{FF2B5EF4-FFF2-40B4-BE49-F238E27FC236}">
                  <a16:creationId xmlns:a16="http://schemas.microsoft.com/office/drawing/2014/main" id="{662C5818-CDCF-4BA6-81CB-E3083892D2EA}"/>
                </a:ext>
              </a:extLst>
            </p:cNvPr>
            <p:cNvSpPr/>
            <p:nvPr/>
          </p:nvSpPr>
          <p:spPr>
            <a:xfrm>
              <a:off x="992312" y="1510555"/>
              <a:ext cx="672102" cy="674734"/>
            </a:xfrm>
            <a:prstGeom prst="ellipse">
              <a:avLst/>
            </a:prstGeom>
            <a:solidFill>
              <a:srgbClr val="30B494"/>
            </a:solidFill>
            <a:ln>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1</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Oval 6">
              <a:extLst>
                <a:ext uri="{FF2B5EF4-FFF2-40B4-BE49-F238E27FC236}">
                  <a16:creationId xmlns:a16="http://schemas.microsoft.com/office/drawing/2014/main" id="{48370BEA-2E20-48E1-8282-4C9BF02EF72E}"/>
                </a:ext>
              </a:extLst>
            </p:cNvPr>
            <p:cNvSpPr/>
            <p:nvPr/>
          </p:nvSpPr>
          <p:spPr>
            <a:xfrm>
              <a:off x="992312" y="4241969"/>
              <a:ext cx="672102" cy="674734"/>
            </a:xfrm>
            <a:prstGeom prst="ellipse">
              <a:avLst/>
            </a:prstGeom>
            <a:solidFill>
              <a:srgbClr val="FC8B5F"/>
            </a:solidFill>
            <a:ln>
              <a:solidFill>
                <a:srgbClr val="FC8A5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3</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E5AB09A4-AF86-4C01-B38D-5B877A055EFE}"/>
                </a:ext>
              </a:extLst>
            </p:cNvPr>
            <p:cNvSpPr/>
            <p:nvPr/>
          </p:nvSpPr>
          <p:spPr>
            <a:xfrm>
              <a:off x="992312" y="2750031"/>
              <a:ext cx="672102" cy="674734"/>
            </a:xfrm>
            <a:prstGeom prst="ellipse">
              <a:avLst/>
            </a:prstGeom>
            <a:solidFill>
              <a:srgbClr val="005E58"/>
            </a:solidFill>
            <a:ln>
              <a:solidFill>
                <a:srgbClr val="005E5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2</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Oval 8">
              <a:extLst>
                <a:ext uri="{FF2B5EF4-FFF2-40B4-BE49-F238E27FC236}">
                  <a16:creationId xmlns:a16="http://schemas.microsoft.com/office/drawing/2014/main" id="{44E35CCC-3C1A-45DC-B43E-231EB5A4C6EE}"/>
                </a:ext>
              </a:extLst>
            </p:cNvPr>
            <p:cNvSpPr/>
            <p:nvPr/>
          </p:nvSpPr>
          <p:spPr>
            <a:xfrm>
              <a:off x="992312" y="5185654"/>
              <a:ext cx="672102" cy="674734"/>
            </a:xfrm>
            <a:prstGeom prst="ellipse">
              <a:avLst/>
            </a:prstGeom>
            <a:solidFill>
              <a:srgbClr val="D5450D"/>
            </a:solidFill>
            <a:ln>
              <a:solidFill>
                <a:srgbClr val="D5450D"/>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rPr>
                <a:t>Meeting </a:t>
              </a:r>
              <a:r>
                <a:rPr kumimoji="0" lang="en-US" sz="1100" b="1" i="0" u="none" strike="noStrike" kern="1200" cap="none" spc="0" normalizeH="0" baseline="0" noProof="0" dirty="0">
                  <a:ln>
                    <a:noFill/>
                  </a:ln>
                  <a:solidFill>
                    <a:srgbClr val="FFFFFF"/>
                  </a:solidFill>
                  <a:effectLst/>
                  <a:uLnTx/>
                  <a:uFillTx/>
                  <a:latin typeface="Arial" panose="020B0604020202020204"/>
                  <a:ea typeface="+mn-ea"/>
                  <a:cs typeface="+mn-cs"/>
                </a:rPr>
                <a:t>4</a:t>
              </a:r>
              <a:endParaRPr kumimoji="0" lang="en-US" sz="900" b="1"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864211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3355A-3DAF-44AA-902B-B4E99EBB2F69}"/>
              </a:ext>
            </a:extLst>
          </p:cNvPr>
          <p:cNvSpPr>
            <a:spLocks noGrp="1"/>
          </p:cNvSpPr>
          <p:nvPr>
            <p:ph type="title"/>
          </p:nvPr>
        </p:nvSpPr>
        <p:spPr>
          <a:xfrm>
            <a:off x="1230435" y="1569205"/>
            <a:ext cx="6284057" cy="1859795"/>
          </a:xfrm>
        </p:spPr>
        <p:txBody>
          <a:bodyPr>
            <a:normAutofit fontScale="90000"/>
          </a:bodyPr>
          <a:lstStyle/>
          <a:p>
            <a:br>
              <a:rPr lang="en-US" b="0" i="0" dirty="0">
                <a:effectLst/>
                <a:latin typeface="+mj-lt"/>
              </a:rPr>
            </a:br>
            <a:r>
              <a:rPr lang="en-US" b="0" i="0" dirty="0">
                <a:effectLst/>
                <a:latin typeface="+mj-lt"/>
              </a:rPr>
              <a:t>Connecting CRM with IoT enables you to be </a:t>
            </a:r>
            <a:r>
              <a:rPr lang="en-US" i="0" dirty="0">
                <a:effectLst/>
                <a:latin typeface="+mj-lt"/>
              </a:rPr>
              <a:t>proactive</a:t>
            </a:r>
            <a:r>
              <a:rPr lang="en-US" b="0" i="0" dirty="0">
                <a:effectLst/>
                <a:latin typeface="+mj-lt"/>
              </a:rPr>
              <a:t> and allows you to </a:t>
            </a:r>
            <a:r>
              <a:rPr lang="en-US" i="0" dirty="0">
                <a:effectLst/>
                <a:latin typeface="+mj-lt"/>
              </a:rPr>
              <a:t>resolve issues before they arise</a:t>
            </a:r>
            <a:r>
              <a:rPr lang="en-US" b="0" i="0" dirty="0">
                <a:effectLst/>
                <a:latin typeface="+mj-lt"/>
              </a:rPr>
              <a:t>. </a:t>
            </a:r>
            <a:br>
              <a:rPr lang="en-US" b="0" i="0" dirty="0">
                <a:effectLst/>
                <a:latin typeface="+mj-lt"/>
              </a:rPr>
            </a:br>
            <a:br>
              <a:rPr lang="en-US" b="0" i="0" dirty="0">
                <a:effectLst/>
                <a:latin typeface="+mj-lt"/>
              </a:rPr>
            </a:br>
            <a:endParaRPr lang="nb-NO" dirty="0">
              <a:latin typeface="+mj-lt"/>
            </a:endParaRPr>
          </a:p>
        </p:txBody>
      </p:sp>
      <p:grpSp>
        <p:nvGrpSpPr>
          <p:cNvPr id="3" name="Group 2">
            <a:extLst>
              <a:ext uri="{FF2B5EF4-FFF2-40B4-BE49-F238E27FC236}">
                <a16:creationId xmlns:a16="http://schemas.microsoft.com/office/drawing/2014/main" id="{CC5F43A3-4C96-4517-A9FA-B5D705596BC1}"/>
              </a:ext>
            </a:extLst>
          </p:cNvPr>
          <p:cNvGrpSpPr/>
          <p:nvPr/>
        </p:nvGrpSpPr>
        <p:grpSpPr>
          <a:xfrm>
            <a:off x="6354284" y="943981"/>
            <a:ext cx="5880543" cy="4970037"/>
            <a:chOff x="6757798" y="973694"/>
            <a:chExt cx="5880543" cy="4970037"/>
          </a:xfrm>
        </p:grpSpPr>
        <p:pic>
          <p:nvPicPr>
            <p:cNvPr id="6146" name="Picture 2">
              <a:extLst>
                <a:ext uri="{FF2B5EF4-FFF2-40B4-BE49-F238E27FC236}">
                  <a16:creationId xmlns:a16="http://schemas.microsoft.com/office/drawing/2014/main" id="{E8FE6F97-8046-4016-8B6D-951B3312876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6556"/>
            <a:stretch/>
          </p:blipFill>
          <p:spPr bwMode="auto">
            <a:xfrm>
              <a:off x="6757798" y="5176300"/>
              <a:ext cx="5708522" cy="76743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4E66B4A-BCF0-4CA3-A8EC-3AC92A52AA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670" t="2670" r="-2670" b="22686"/>
            <a:stretch/>
          </p:blipFill>
          <p:spPr bwMode="auto">
            <a:xfrm>
              <a:off x="6929819" y="973694"/>
              <a:ext cx="5708522" cy="426107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7679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 name="Oval 106">
            <a:extLst>
              <a:ext uri="{FF2B5EF4-FFF2-40B4-BE49-F238E27FC236}">
                <a16:creationId xmlns:a16="http://schemas.microsoft.com/office/drawing/2014/main" id="{009C0F0B-8B3D-4C65-960F-DA7455B734D7}"/>
              </a:ext>
            </a:extLst>
          </p:cNvPr>
          <p:cNvSpPr/>
          <p:nvPr/>
        </p:nvSpPr>
        <p:spPr>
          <a:xfrm>
            <a:off x="950665" y="2022105"/>
            <a:ext cx="1155925" cy="1163582"/>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TekstSylinder 48">
            <a:extLst>
              <a:ext uri="{FF2B5EF4-FFF2-40B4-BE49-F238E27FC236}">
                <a16:creationId xmlns:a16="http://schemas.microsoft.com/office/drawing/2014/main" id="{6E39A5EA-F396-4749-9E1F-A5AE6F6ED0E5}"/>
              </a:ext>
            </a:extLst>
          </p:cNvPr>
          <p:cNvSpPr txBox="1"/>
          <p:nvPr/>
        </p:nvSpPr>
        <p:spPr>
          <a:xfrm>
            <a:off x="495493" y="1553767"/>
            <a:ext cx="230273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rPr>
              <a:t>Intelligent chairs</a:t>
            </a:r>
          </a:p>
        </p:txBody>
      </p:sp>
      <p:sp>
        <p:nvSpPr>
          <p:cNvPr id="169" name="Tittel 50">
            <a:extLst>
              <a:ext uri="{FF2B5EF4-FFF2-40B4-BE49-F238E27FC236}">
                <a16:creationId xmlns:a16="http://schemas.microsoft.com/office/drawing/2014/main" id="{3812EEC3-A74D-455C-99FF-31447D0D092A}"/>
              </a:ext>
            </a:extLst>
          </p:cNvPr>
          <p:cNvSpPr>
            <a:spLocks noGrp="1"/>
          </p:cNvSpPr>
          <p:nvPr>
            <p:ph type="title"/>
          </p:nvPr>
        </p:nvSpPr>
        <p:spPr>
          <a:xfrm>
            <a:off x="838200" y="602820"/>
            <a:ext cx="10515600" cy="851941"/>
          </a:xfrm>
        </p:spPr>
        <p:txBody>
          <a:bodyPr>
            <a:normAutofit/>
          </a:bodyPr>
          <a:lstStyle/>
          <a:p>
            <a:r>
              <a:rPr lang="en-US" dirty="0">
                <a:latin typeface="Arial Black"/>
              </a:rPr>
              <a:t>Proactive Customer Service - IoT</a:t>
            </a:r>
          </a:p>
        </p:txBody>
      </p:sp>
      <p:pic>
        <p:nvPicPr>
          <p:cNvPr id="8" name="Graphic 7" descr="Office Chair with solid fill">
            <a:extLst>
              <a:ext uri="{FF2B5EF4-FFF2-40B4-BE49-F238E27FC236}">
                <a16:creationId xmlns:a16="http://schemas.microsoft.com/office/drawing/2014/main" id="{91A26748-A2DE-4E18-8FAB-DAFF7E95903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6146" y="2067722"/>
            <a:ext cx="1086126" cy="1086126"/>
          </a:xfrm>
          <a:prstGeom prst="rect">
            <a:avLst/>
          </a:prstGeom>
        </p:spPr>
      </p:pic>
      <p:pic>
        <p:nvPicPr>
          <p:cNvPr id="9" name="Graphic 8" descr="Cloud with solid fill">
            <a:extLst>
              <a:ext uri="{FF2B5EF4-FFF2-40B4-BE49-F238E27FC236}">
                <a16:creationId xmlns:a16="http://schemas.microsoft.com/office/drawing/2014/main" id="{F66E7F30-512C-4F39-A19B-5C190AFDC1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75742" y="2411018"/>
            <a:ext cx="914400" cy="914400"/>
          </a:xfrm>
          <a:prstGeom prst="rect">
            <a:avLst/>
          </a:prstGeom>
        </p:spPr>
      </p:pic>
      <p:pic>
        <p:nvPicPr>
          <p:cNvPr id="7" name="Graphic 6" descr="Arrow: Clockwise curve with solid fill">
            <a:extLst>
              <a:ext uri="{FF2B5EF4-FFF2-40B4-BE49-F238E27FC236}">
                <a16:creationId xmlns:a16="http://schemas.microsoft.com/office/drawing/2014/main" id="{5E211CBF-8AB2-494B-AFE5-0F4911E6C0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9438450" flipH="1" flipV="1">
            <a:off x="2283187" y="3062008"/>
            <a:ext cx="827660" cy="827660"/>
          </a:xfrm>
          <a:prstGeom prst="rect">
            <a:avLst/>
          </a:prstGeom>
        </p:spPr>
      </p:pic>
      <p:grpSp>
        <p:nvGrpSpPr>
          <p:cNvPr id="10" name="Group 9">
            <a:extLst>
              <a:ext uri="{FF2B5EF4-FFF2-40B4-BE49-F238E27FC236}">
                <a16:creationId xmlns:a16="http://schemas.microsoft.com/office/drawing/2014/main" id="{09D3C13F-5D48-4BAE-8538-6C7F8719C540}"/>
              </a:ext>
            </a:extLst>
          </p:cNvPr>
          <p:cNvGrpSpPr>
            <a:grpSpLocks noChangeAspect="1"/>
          </p:cNvGrpSpPr>
          <p:nvPr/>
        </p:nvGrpSpPr>
        <p:grpSpPr>
          <a:xfrm>
            <a:off x="2629591" y="3911498"/>
            <a:ext cx="2684921" cy="2220516"/>
            <a:chOff x="474116" y="2512248"/>
            <a:chExt cx="3352800" cy="2772872"/>
          </a:xfrm>
        </p:grpSpPr>
        <p:sp>
          <p:nvSpPr>
            <p:cNvPr id="11" name="Rektangel 5">
              <a:extLst>
                <a:ext uri="{FF2B5EF4-FFF2-40B4-BE49-F238E27FC236}">
                  <a16:creationId xmlns:a16="http://schemas.microsoft.com/office/drawing/2014/main" id="{82073761-8880-418D-BE4C-EB5A043F7054}"/>
                </a:ext>
              </a:extLst>
            </p:cNvPr>
            <p:cNvSpPr/>
            <p:nvPr/>
          </p:nvSpPr>
          <p:spPr>
            <a:xfrm>
              <a:off x="474116" y="2512248"/>
              <a:ext cx="3352800" cy="2772872"/>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2" name="Rektangel 8">
              <a:extLst>
                <a:ext uri="{FF2B5EF4-FFF2-40B4-BE49-F238E27FC236}">
                  <a16:creationId xmlns:a16="http://schemas.microsoft.com/office/drawing/2014/main" id="{0407A934-283A-4498-9390-453CCF8B2D4F}"/>
                </a:ext>
              </a:extLst>
            </p:cNvPr>
            <p:cNvSpPr/>
            <p:nvPr/>
          </p:nvSpPr>
          <p:spPr>
            <a:xfrm>
              <a:off x="597941" y="2574631"/>
              <a:ext cx="3152775" cy="311266"/>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a:t>
              </a: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Request</a:t>
              </a:r>
            </a:p>
          </p:txBody>
        </p:sp>
        <p:grpSp>
          <p:nvGrpSpPr>
            <p:cNvPr id="13" name="Gruppe 32">
              <a:extLst>
                <a:ext uri="{FF2B5EF4-FFF2-40B4-BE49-F238E27FC236}">
                  <a16:creationId xmlns:a16="http://schemas.microsoft.com/office/drawing/2014/main" id="{F526850F-27E1-46FB-A01F-EBA81CF07D99}"/>
                </a:ext>
              </a:extLst>
            </p:cNvPr>
            <p:cNvGrpSpPr/>
            <p:nvPr/>
          </p:nvGrpSpPr>
          <p:grpSpPr>
            <a:xfrm>
              <a:off x="3517353" y="2731115"/>
              <a:ext cx="171450" cy="78581"/>
              <a:chOff x="3910012" y="2269331"/>
              <a:chExt cx="171450" cy="78581"/>
            </a:xfrm>
          </p:grpSpPr>
          <p:cxnSp>
            <p:nvCxnSpPr>
              <p:cNvPr id="37" name="Rett linje 26">
                <a:extLst>
                  <a:ext uri="{FF2B5EF4-FFF2-40B4-BE49-F238E27FC236}">
                    <a16:creationId xmlns:a16="http://schemas.microsoft.com/office/drawing/2014/main" id="{EADAB57E-3FFD-4558-905A-C71039D4E354}"/>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8" name="Rett linje 30">
                <a:extLst>
                  <a:ext uri="{FF2B5EF4-FFF2-40B4-BE49-F238E27FC236}">
                    <a16:creationId xmlns:a16="http://schemas.microsoft.com/office/drawing/2014/main" id="{4EAD2D52-2484-4C43-87BF-5C75EF1A79D3}"/>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39" name="Rett linje 31">
                <a:extLst>
                  <a:ext uri="{FF2B5EF4-FFF2-40B4-BE49-F238E27FC236}">
                    <a16:creationId xmlns:a16="http://schemas.microsoft.com/office/drawing/2014/main" id="{A71A43DB-9143-4C52-A840-DE8F77BD5102}"/>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14" name="Grafikk 34" descr="Stjerne kontur">
              <a:extLst>
                <a:ext uri="{FF2B5EF4-FFF2-40B4-BE49-F238E27FC236}">
                  <a16:creationId xmlns:a16="http://schemas.microsoft.com/office/drawing/2014/main" id="{5588E025-40D0-4070-B5CA-F83E5B2913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21107890">
              <a:off x="3330892" y="3023531"/>
              <a:ext cx="366950" cy="366950"/>
            </a:xfrm>
            <a:prstGeom prst="rect">
              <a:avLst/>
            </a:prstGeom>
          </p:spPr>
        </p:pic>
        <p:grpSp>
          <p:nvGrpSpPr>
            <p:cNvPr id="15" name="Gruppe 99">
              <a:extLst>
                <a:ext uri="{FF2B5EF4-FFF2-40B4-BE49-F238E27FC236}">
                  <a16:creationId xmlns:a16="http://schemas.microsoft.com/office/drawing/2014/main" id="{4BC3ACAF-74CE-47E8-BEEA-247F735A1087}"/>
                </a:ext>
              </a:extLst>
            </p:cNvPr>
            <p:cNvGrpSpPr/>
            <p:nvPr/>
          </p:nvGrpSpPr>
          <p:grpSpPr>
            <a:xfrm>
              <a:off x="597941" y="2981146"/>
              <a:ext cx="2621077" cy="759996"/>
              <a:chOff x="2095122" y="3034783"/>
              <a:chExt cx="2621077" cy="759996"/>
            </a:xfrm>
          </p:grpSpPr>
          <p:sp>
            <p:nvSpPr>
              <p:cNvPr id="33" name="Rektangel: avrundede hjørner 98">
                <a:extLst>
                  <a:ext uri="{FF2B5EF4-FFF2-40B4-BE49-F238E27FC236}">
                    <a16:creationId xmlns:a16="http://schemas.microsoft.com/office/drawing/2014/main" id="{A17613C1-1660-45E9-A249-9A53ACACA2EB}"/>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4" name="Gruppe 10">
                <a:extLst>
                  <a:ext uri="{FF2B5EF4-FFF2-40B4-BE49-F238E27FC236}">
                    <a16:creationId xmlns:a16="http://schemas.microsoft.com/office/drawing/2014/main" id="{FED3F1F0-2766-4C91-82C5-1EB9D2B35C0E}"/>
                  </a:ext>
                </a:extLst>
              </p:cNvPr>
              <p:cNvGrpSpPr/>
              <p:nvPr/>
            </p:nvGrpSpPr>
            <p:grpSpPr>
              <a:xfrm>
                <a:off x="2203510" y="3199310"/>
                <a:ext cx="461709" cy="430941"/>
                <a:chOff x="5676900" y="2528887"/>
                <a:chExt cx="551750" cy="487959"/>
              </a:xfrm>
            </p:grpSpPr>
            <p:sp>
              <p:nvSpPr>
                <p:cNvPr id="35" name="Ellipse 9">
                  <a:extLst>
                    <a:ext uri="{FF2B5EF4-FFF2-40B4-BE49-F238E27FC236}">
                      <a16:creationId xmlns:a16="http://schemas.microsoft.com/office/drawing/2014/main" id="{94D8D721-DCC3-49B9-8A4A-564C00E4F3CE}"/>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6" name="Grafikk 7" descr="Bruker med heldekkende fyll">
                  <a:extLst>
                    <a:ext uri="{FF2B5EF4-FFF2-40B4-BE49-F238E27FC236}">
                      <a16:creationId xmlns:a16="http://schemas.microsoft.com/office/drawing/2014/main" id="{17CBED60-8CBA-4741-92FD-4744B6F36F5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16" name="Rett linje 100">
              <a:extLst>
                <a:ext uri="{FF2B5EF4-FFF2-40B4-BE49-F238E27FC236}">
                  <a16:creationId xmlns:a16="http://schemas.microsoft.com/office/drawing/2014/main" id="{EB2DBA16-1110-4F66-AE05-2479000C4A23}"/>
                </a:ext>
              </a:extLst>
            </p:cNvPr>
            <p:cNvCxnSpPr>
              <a:cxnSpLocks/>
            </p:cNvCxnSpPr>
            <p:nvPr/>
          </p:nvCxnSpPr>
          <p:spPr>
            <a:xfrm>
              <a:off x="1287477" y="3235200"/>
              <a:ext cx="48444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Rett linje 102">
              <a:extLst>
                <a:ext uri="{FF2B5EF4-FFF2-40B4-BE49-F238E27FC236}">
                  <a16:creationId xmlns:a16="http://schemas.microsoft.com/office/drawing/2014/main" id="{A5A53EC6-84DE-42B9-B463-AD450165E9A9}"/>
                </a:ext>
              </a:extLst>
            </p:cNvPr>
            <p:cNvCxnSpPr>
              <a:cxnSpLocks/>
            </p:cNvCxnSpPr>
            <p:nvPr/>
          </p:nvCxnSpPr>
          <p:spPr>
            <a:xfrm>
              <a:off x="1287477" y="3387600"/>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Rett linje 104">
              <a:extLst>
                <a:ext uri="{FF2B5EF4-FFF2-40B4-BE49-F238E27FC236}">
                  <a16:creationId xmlns:a16="http://schemas.microsoft.com/office/drawing/2014/main" id="{50BC4FEC-B9E3-4F02-BF53-95421AE744D7}"/>
                </a:ext>
              </a:extLst>
            </p:cNvPr>
            <p:cNvCxnSpPr>
              <a:cxnSpLocks/>
            </p:cNvCxnSpPr>
            <p:nvPr/>
          </p:nvCxnSpPr>
          <p:spPr>
            <a:xfrm>
              <a:off x="1287476" y="35215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nvGrpSpPr>
            <p:cNvPr id="19" name="Gruppe 105">
              <a:extLst>
                <a:ext uri="{FF2B5EF4-FFF2-40B4-BE49-F238E27FC236}">
                  <a16:creationId xmlns:a16="http://schemas.microsoft.com/office/drawing/2014/main" id="{614C4154-96AC-47BF-88CB-BA6652D55D91}"/>
                </a:ext>
              </a:extLst>
            </p:cNvPr>
            <p:cNvGrpSpPr/>
            <p:nvPr/>
          </p:nvGrpSpPr>
          <p:grpSpPr>
            <a:xfrm>
              <a:off x="597941" y="3855490"/>
              <a:ext cx="2621077" cy="759996"/>
              <a:chOff x="2095122" y="3034783"/>
              <a:chExt cx="2621077" cy="759996"/>
            </a:xfrm>
          </p:grpSpPr>
          <p:sp>
            <p:nvSpPr>
              <p:cNvPr id="29" name="Rektangel: avrundede hjørner 106">
                <a:extLst>
                  <a:ext uri="{FF2B5EF4-FFF2-40B4-BE49-F238E27FC236}">
                    <a16:creationId xmlns:a16="http://schemas.microsoft.com/office/drawing/2014/main" id="{6A20CC7C-AF3A-4A9E-8A8A-61B1F6AD0700}"/>
                  </a:ext>
                </a:extLst>
              </p:cNvPr>
              <p:cNvSpPr/>
              <p:nvPr/>
            </p:nvSpPr>
            <p:spPr>
              <a:xfrm>
                <a:off x="2095122" y="3034783"/>
                <a:ext cx="2621077" cy="759996"/>
              </a:xfrm>
              <a:prstGeom prst="roundRect">
                <a:avLst/>
              </a:prstGeom>
              <a:solidFill>
                <a:srgbClr val="A7D4DE"/>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30" name="Gruppe 107">
                <a:extLst>
                  <a:ext uri="{FF2B5EF4-FFF2-40B4-BE49-F238E27FC236}">
                    <a16:creationId xmlns:a16="http://schemas.microsoft.com/office/drawing/2014/main" id="{41AFF442-70D1-4D58-AF53-BF5EB5CF60E4}"/>
                  </a:ext>
                </a:extLst>
              </p:cNvPr>
              <p:cNvGrpSpPr/>
              <p:nvPr/>
            </p:nvGrpSpPr>
            <p:grpSpPr>
              <a:xfrm>
                <a:off x="2203510" y="3199310"/>
                <a:ext cx="461709" cy="430941"/>
                <a:chOff x="5676900" y="2528887"/>
                <a:chExt cx="551750" cy="487959"/>
              </a:xfrm>
            </p:grpSpPr>
            <p:sp>
              <p:nvSpPr>
                <p:cNvPr id="31" name="Ellipse 108">
                  <a:extLst>
                    <a:ext uri="{FF2B5EF4-FFF2-40B4-BE49-F238E27FC236}">
                      <a16:creationId xmlns:a16="http://schemas.microsoft.com/office/drawing/2014/main" id="{19FA96F7-BC97-4B80-B42C-60A1BECA1E70}"/>
                    </a:ext>
                  </a:extLst>
                </p:cNvPr>
                <p:cNvSpPr/>
                <p:nvPr/>
              </p:nvSpPr>
              <p:spPr>
                <a:xfrm>
                  <a:off x="5676900" y="2528887"/>
                  <a:ext cx="551750" cy="487959"/>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32" name="Grafikk 109" descr="Bruker med heldekkende fyll">
                  <a:extLst>
                    <a:ext uri="{FF2B5EF4-FFF2-40B4-BE49-F238E27FC236}">
                      <a16:creationId xmlns:a16="http://schemas.microsoft.com/office/drawing/2014/main" id="{CEBB2CB8-9273-4B53-A90D-06FE42AD625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733158" y="2549963"/>
                  <a:ext cx="445806" cy="445806"/>
                </a:xfrm>
                <a:prstGeom prst="rect">
                  <a:avLst/>
                </a:prstGeom>
              </p:spPr>
            </p:pic>
          </p:grpSp>
        </p:grpSp>
        <p:cxnSp>
          <p:nvCxnSpPr>
            <p:cNvPr id="20" name="Rett linje 110">
              <a:extLst>
                <a:ext uri="{FF2B5EF4-FFF2-40B4-BE49-F238E27FC236}">
                  <a16:creationId xmlns:a16="http://schemas.microsoft.com/office/drawing/2014/main" id="{ADB8E44D-61A2-4C78-84EC-5D2DDC6C1D93}"/>
                </a:ext>
              </a:extLst>
            </p:cNvPr>
            <p:cNvCxnSpPr>
              <a:cxnSpLocks/>
            </p:cNvCxnSpPr>
            <p:nvPr/>
          </p:nvCxnSpPr>
          <p:spPr>
            <a:xfrm>
              <a:off x="1252404" y="4079762"/>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Rett linje 111">
              <a:extLst>
                <a:ext uri="{FF2B5EF4-FFF2-40B4-BE49-F238E27FC236}">
                  <a16:creationId xmlns:a16="http://schemas.microsoft.com/office/drawing/2014/main" id="{E479E4F5-2380-4453-8B8A-8554C7FE65AC}"/>
                </a:ext>
              </a:extLst>
            </p:cNvPr>
            <p:cNvCxnSpPr>
              <a:cxnSpLocks/>
            </p:cNvCxnSpPr>
            <p:nvPr/>
          </p:nvCxnSpPr>
          <p:spPr>
            <a:xfrm>
              <a:off x="1242879" y="421904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Rett linje 112">
              <a:extLst>
                <a:ext uri="{FF2B5EF4-FFF2-40B4-BE49-F238E27FC236}">
                  <a16:creationId xmlns:a16="http://schemas.microsoft.com/office/drawing/2014/main" id="{2F437512-5838-4439-A577-DEA985C68C9B}"/>
                </a:ext>
              </a:extLst>
            </p:cNvPr>
            <p:cNvCxnSpPr>
              <a:cxnSpLocks/>
            </p:cNvCxnSpPr>
            <p:nvPr/>
          </p:nvCxnSpPr>
          <p:spPr>
            <a:xfrm>
              <a:off x="1252404" y="4374235"/>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3" name="Rektangel: avrundede hjørner 119">
              <a:extLst>
                <a:ext uri="{FF2B5EF4-FFF2-40B4-BE49-F238E27FC236}">
                  <a16:creationId xmlns:a16="http://schemas.microsoft.com/office/drawing/2014/main" id="{478A42D6-1FB8-4CA5-A0D0-665AB9CC97BD}"/>
                </a:ext>
              </a:extLst>
            </p:cNvPr>
            <p:cNvSpPr/>
            <p:nvPr/>
          </p:nvSpPr>
          <p:spPr>
            <a:xfrm>
              <a:off x="597941" y="4720236"/>
              <a:ext cx="2621077" cy="378584"/>
            </a:xfrm>
            <a:prstGeom prst="roundRect">
              <a:avLst/>
            </a:prstGeom>
            <a:solidFill>
              <a:srgbClr val="F2F8F6"/>
            </a:solidFill>
            <a:ln>
              <a:solidFill>
                <a:schemeClr val="tx1"/>
              </a:solidFill>
              <a:prstDash val="dash"/>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24" name="Rett linje 123">
              <a:extLst>
                <a:ext uri="{FF2B5EF4-FFF2-40B4-BE49-F238E27FC236}">
                  <a16:creationId xmlns:a16="http://schemas.microsoft.com/office/drawing/2014/main" id="{78B0740C-9191-4E16-AB3E-272B6571E032}"/>
                </a:ext>
              </a:extLst>
            </p:cNvPr>
            <p:cNvCxnSpPr>
              <a:cxnSpLocks/>
            </p:cNvCxnSpPr>
            <p:nvPr/>
          </p:nvCxnSpPr>
          <p:spPr>
            <a:xfrm>
              <a:off x="1242878" y="4863521"/>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Rett linje 125">
              <a:extLst>
                <a:ext uri="{FF2B5EF4-FFF2-40B4-BE49-F238E27FC236}">
                  <a16:creationId xmlns:a16="http://schemas.microsoft.com/office/drawing/2014/main" id="{822F9B78-8512-4D68-BD7D-3118F236FF76}"/>
                </a:ext>
              </a:extLst>
            </p:cNvPr>
            <p:cNvCxnSpPr>
              <a:cxnSpLocks/>
            </p:cNvCxnSpPr>
            <p:nvPr/>
          </p:nvCxnSpPr>
          <p:spPr>
            <a:xfrm>
              <a:off x="1252404" y="4971448"/>
              <a:ext cx="1675065"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26" name="Grafikk 141" descr="Tilbake med heldekkende fyll">
              <a:extLst>
                <a:ext uri="{FF2B5EF4-FFF2-40B4-BE49-F238E27FC236}">
                  <a16:creationId xmlns:a16="http://schemas.microsoft.com/office/drawing/2014/main" id="{C96A4AF6-1379-4527-B59B-15A1BAF6D53B}"/>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660784" y="2658978"/>
              <a:ext cx="201424" cy="201424"/>
            </a:xfrm>
            <a:prstGeom prst="rect">
              <a:avLst/>
            </a:prstGeom>
          </p:spPr>
        </p:pic>
        <p:pic>
          <p:nvPicPr>
            <p:cNvPr id="27" name="Grafikk 143" descr="Pil: roter mot venstre med heldekkende fyll">
              <a:extLst>
                <a:ext uri="{FF2B5EF4-FFF2-40B4-BE49-F238E27FC236}">
                  <a16:creationId xmlns:a16="http://schemas.microsoft.com/office/drawing/2014/main" id="{22AAC74C-E56D-4E11-A0B8-E3CC3A32A5F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933127" y="2664445"/>
              <a:ext cx="201424" cy="201424"/>
            </a:xfrm>
            <a:prstGeom prst="rect">
              <a:avLst/>
            </a:prstGeom>
          </p:spPr>
        </p:pic>
        <p:pic>
          <p:nvPicPr>
            <p:cNvPr id="28" name="Grafikk 151" descr="Pil: vannrett U-sving med heldekkende fyll">
              <a:extLst>
                <a:ext uri="{FF2B5EF4-FFF2-40B4-BE49-F238E27FC236}">
                  <a16:creationId xmlns:a16="http://schemas.microsoft.com/office/drawing/2014/main" id="{0AD3A477-B3C3-44E3-8CC8-195A34F40475}"/>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205468" y="2658818"/>
              <a:ext cx="197682" cy="197684"/>
            </a:xfrm>
            <a:prstGeom prst="rect">
              <a:avLst/>
            </a:prstGeom>
          </p:spPr>
        </p:pic>
      </p:grpSp>
      <p:sp>
        <p:nvSpPr>
          <p:cNvPr id="40" name="TekstSylinder 48">
            <a:extLst>
              <a:ext uri="{FF2B5EF4-FFF2-40B4-BE49-F238E27FC236}">
                <a16:creationId xmlns:a16="http://schemas.microsoft.com/office/drawing/2014/main" id="{4B153B53-E6F7-47DA-B3AA-E0817B3F2B40}"/>
              </a:ext>
            </a:extLst>
          </p:cNvPr>
          <p:cNvSpPr txBox="1"/>
          <p:nvPr/>
        </p:nvSpPr>
        <p:spPr>
          <a:xfrm>
            <a:off x="2779840" y="3511330"/>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41" name="TekstSylinder 48">
            <a:extLst>
              <a:ext uri="{FF2B5EF4-FFF2-40B4-BE49-F238E27FC236}">
                <a16:creationId xmlns:a16="http://schemas.microsoft.com/office/drawing/2014/main" id="{EA4C6D16-4535-4047-A658-2842034F46F9}"/>
              </a:ext>
            </a:extLst>
          </p:cNvPr>
          <p:cNvSpPr txBox="1"/>
          <p:nvPr/>
        </p:nvSpPr>
        <p:spPr>
          <a:xfrm>
            <a:off x="36547" y="4440677"/>
            <a:ext cx="2593044"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Notification on </a:t>
            </a:r>
            <a:b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b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new request</a:t>
            </a:r>
          </a:p>
        </p:txBody>
      </p:sp>
      <p:grpSp>
        <p:nvGrpSpPr>
          <p:cNvPr id="42" name="Group 41">
            <a:extLst>
              <a:ext uri="{FF2B5EF4-FFF2-40B4-BE49-F238E27FC236}">
                <a16:creationId xmlns:a16="http://schemas.microsoft.com/office/drawing/2014/main" id="{0BB2582D-2B84-47AA-B6C6-0D8CB9A3986C}"/>
              </a:ext>
            </a:extLst>
          </p:cNvPr>
          <p:cNvGrpSpPr/>
          <p:nvPr/>
        </p:nvGrpSpPr>
        <p:grpSpPr>
          <a:xfrm>
            <a:off x="1017168" y="5161292"/>
            <a:ext cx="708105" cy="665338"/>
            <a:chOff x="9693790" y="483661"/>
            <a:chExt cx="708105" cy="665338"/>
          </a:xfrm>
        </p:grpSpPr>
        <p:sp>
          <p:nvSpPr>
            <p:cNvPr id="43" name="Oval 42">
              <a:extLst>
                <a:ext uri="{FF2B5EF4-FFF2-40B4-BE49-F238E27FC236}">
                  <a16:creationId xmlns:a16="http://schemas.microsoft.com/office/drawing/2014/main" id="{950D7B8B-E20A-4638-A02C-4811815E929B}"/>
                </a:ext>
              </a:extLst>
            </p:cNvPr>
            <p:cNvSpPr/>
            <p:nvPr/>
          </p:nvSpPr>
          <p:spPr>
            <a:xfrm>
              <a:off x="9693790" y="483661"/>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44" name="Graphic 43" descr="Bell with solid fill">
              <a:extLst>
                <a:ext uri="{FF2B5EF4-FFF2-40B4-BE49-F238E27FC236}">
                  <a16:creationId xmlns:a16="http://schemas.microsoft.com/office/drawing/2014/main" id="{98B4A662-BC88-4797-94F5-D4580BBCB0A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771434" y="530242"/>
              <a:ext cx="559354" cy="559354"/>
            </a:xfrm>
            <a:prstGeom prst="rect">
              <a:avLst/>
            </a:prstGeom>
          </p:spPr>
        </p:pic>
      </p:grpSp>
      <p:pic>
        <p:nvPicPr>
          <p:cNvPr id="45" name="Graphic 44" descr="Arrow: Clockwise curve with solid fill">
            <a:extLst>
              <a:ext uri="{FF2B5EF4-FFF2-40B4-BE49-F238E27FC236}">
                <a16:creationId xmlns:a16="http://schemas.microsoft.com/office/drawing/2014/main" id="{679E52B7-75F8-43A2-94E9-5BFBEA96E1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6200000">
            <a:off x="1774854" y="5080131"/>
            <a:ext cx="827660" cy="827660"/>
          </a:xfrm>
          <a:prstGeom prst="rect">
            <a:avLst/>
          </a:prstGeom>
        </p:spPr>
      </p:pic>
      <p:grpSp>
        <p:nvGrpSpPr>
          <p:cNvPr id="46" name="Group 45">
            <a:extLst>
              <a:ext uri="{FF2B5EF4-FFF2-40B4-BE49-F238E27FC236}">
                <a16:creationId xmlns:a16="http://schemas.microsoft.com/office/drawing/2014/main" id="{0E4198FD-6AD7-4C86-A18D-C4C0BDC194E2}"/>
              </a:ext>
            </a:extLst>
          </p:cNvPr>
          <p:cNvGrpSpPr>
            <a:grpSpLocks noChangeAspect="1"/>
          </p:cNvGrpSpPr>
          <p:nvPr/>
        </p:nvGrpSpPr>
        <p:grpSpPr>
          <a:xfrm>
            <a:off x="5091958" y="1850723"/>
            <a:ext cx="3035020" cy="2146934"/>
            <a:chOff x="2670562" y="1188026"/>
            <a:chExt cx="6004862" cy="4247760"/>
          </a:xfrm>
        </p:grpSpPr>
        <p:grpSp>
          <p:nvGrpSpPr>
            <p:cNvPr id="47" name="Group 46">
              <a:extLst>
                <a:ext uri="{FF2B5EF4-FFF2-40B4-BE49-F238E27FC236}">
                  <a16:creationId xmlns:a16="http://schemas.microsoft.com/office/drawing/2014/main" id="{6C411987-30DF-486A-93C5-F608F34B23F7}"/>
                </a:ext>
              </a:extLst>
            </p:cNvPr>
            <p:cNvGrpSpPr>
              <a:grpSpLocks noChangeAspect="1"/>
            </p:cNvGrpSpPr>
            <p:nvPr/>
          </p:nvGrpSpPr>
          <p:grpSpPr>
            <a:xfrm>
              <a:off x="2670562" y="1188026"/>
              <a:ext cx="6004862" cy="4247760"/>
              <a:chOff x="4241616" y="1468486"/>
              <a:chExt cx="4035890" cy="2854936"/>
            </a:xfrm>
          </p:grpSpPr>
          <p:grpSp>
            <p:nvGrpSpPr>
              <p:cNvPr id="62" name="Group 61">
                <a:extLst>
                  <a:ext uri="{FF2B5EF4-FFF2-40B4-BE49-F238E27FC236}">
                    <a16:creationId xmlns:a16="http://schemas.microsoft.com/office/drawing/2014/main" id="{BF0D33EB-C540-4A3C-BC7F-F96943E79EC3}"/>
                  </a:ext>
                </a:extLst>
              </p:cNvPr>
              <p:cNvGrpSpPr>
                <a:grpSpLocks noChangeAspect="1"/>
              </p:cNvGrpSpPr>
              <p:nvPr/>
            </p:nvGrpSpPr>
            <p:grpSpPr>
              <a:xfrm>
                <a:off x="4241616" y="1468486"/>
                <a:ext cx="4035890" cy="2854936"/>
                <a:chOff x="7906773" y="1175056"/>
                <a:chExt cx="3352800" cy="2371725"/>
              </a:xfrm>
            </p:grpSpPr>
            <p:sp>
              <p:nvSpPr>
                <p:cNvPr id="64" name="Rektangel 31">
                  <a:extLst>
                    <a:ext uri="{FF2B5EF4-FFF2-40B4-BE49-F238E27FC236}">
                      <a16:creationId xmlns:a16="http://schemas.microsoft.com/office/drawing/2014/main" id="{D97C8F15-EBD0-40FF-9445-04EB58A3C4D1}"/>
                    </a:ext>
                  </a:extLst>
                </p:cNvPr>
                <p:cNvSpPr/>
                <p:nvPr/>
              </p:nvSpPr>
              <p:spPr>
                <a:xfrm>
                  <a:off x="7906773" y="1175056"/>
                  <a:ext cx="3352800" cy="2371725"/>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65" name="Rektangel 32">
                  <a:extLst>
                    <a:ext uri="{FF2B5EF4-FFF2-40B4-BE49-F238E27FC236}">
                      <a16:creationId xmlns:a16="http://schemas.microsoft.com/office/drawing/2014/main" id="{358DBC50-9AF7-41C9-AD15-C54B0B0D6772}"/>
                    </a:ext>
                  </a:extLst>
                </p:cNvPr>
                <p:cNvSpPr/>
                <p:nvPr/>
              </p:nvSpPr>
              <p:spPr>
                <a:xfrm>
                  <a:off x="8030598" y="1270306"/>
                  <a:ext cx="3152775" cy="252412"/>
                </a:xfrm>
                <a:prstGeom prst="rect">
                  <a:avLst/>
                </a:prstGeom>
                <a:solidFill>
                  <a:srgbClr val="005E5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Company</a:t>
                  </a:r>
                </a:p>
              </p:txBody>
            </p:sp>
            <p:sp>
              <p:nvSpPr>
                <p:cNvPr id="66" name="Ellipse 52">
                  <a:extLst>
                    <a:ext uri="{FF2B5EF4-FFF2-40B4-BE49-F238E27FC236}">
                      <a16:creationId xmlns:a16="http://schemas.microsoft.com/office/drawing/2014/main" id="{792416E9-BDD8-4A05-9693-24641B5BAEBA}"/>
                    </a:ext>
                  </a:extLst>
                </p:cNvPr>
                <p:cNvSpPr/>
                <p:nvPr/>
              </p:nvSpPr>
              <p:spPr>
                <a:xfrm>
                  <a:off x="8095947" y="1620662"/>
                  <a:ext cx="701413" cy="698196"/>
                </a:xfrm>
                <a:prstGeom prst="ellipse">
                  <a:avLst/>
                </a:prstGeom>
                <a:ln w="28575"/>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grpSp>
              <p:nvGrpSpPr>
                <p:cNvPr id="67" name="Gruppe 42">
                  <a:extLst>
                    <a:ext uri="{FF2B5EF4-FFF2-40B4-BE49-F238E27FC236}">
                      <a16:creationId xmlns:a16="http://schemas.microsoft.com/office/drawing/2014/main" id="{165D8A07-08D6-4F6B-B030-CA5033D5CF4D}"/>
                    </a:ext>
                  </a:extLst>
                </p:cNvPr>
                <p:cNvGrpSpPr/>
                <p:nvPr/>
              </p:nvGrpSpPr>
              <p:grpSpPr>
                <a:xfrm>
                  <a:off x="10950010" y="1367937"/>
                  <a:ext cx="171450" cy="78581"/>
                  <a:chOff x="3910012" y="2269331"/>
                  <a:chExt cx="171450" cy="78581"/>
                </a:xfrm>
              </p:grpSpPr>
              <p:cxnSp>
                <p:nvCxnSpPr>
                  <p:cNvPr id="81" name="Rett linje 49">
                    <a:extLst>
                      <a:ext uri="{FF2B5EF4-FFF2-40B4-BE49-F238E27FC236}">
                        <a16:creationId xmlns:a16="http://schemas.microsoft.com/office/drawing/2014/main" id="{540AE9A6-B8E1-453A-8891-5E2D800B2FA3}"/>
                      </a:ext>
                    </a:extLst>
                  </p:cNvPr>
                  <p:cNvCxnSpPr>
                    <a:cxnSpLocks/>
                  </p:cNvCxnSpPr>
                  <p:nvPr/>
                </p:nvCxnSpPr>
                <p:spPr>
                  <a:xfrm>
                    <a:off x="3910012" y="23074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2" name="Rett linje 50">
                    <a:extLst>
                      <a:ext uri="{FF2B5EF4-FFF2-40B4-BE49-F238E27FC236}">
                        <a16:creationId xmlns:a16="http://schemas.microsoft.com/office/drawing/2014/main" id="{1CB69F00-A3A4-4341-9F01-8514D5E7C69D}"/>
                      </a:ext>
                    </a:extLst>
                  </p:cNvPr>
                  <p:cNvCxnSpPr>
                    <a:cxnSpLocks/>
                  </p:cNvCxnSpPr>
                  <p:nvPr/>
                </p:nvCxnSpPr>
                <p:spPr>
                  <a:xfrm>
                    <a:off x="3910012" y="2269331"/>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cxnSp>
                <p:nvCxnSpPr>
                  <p:cNvPr id="83" name="Rett linje 51">
                    <a:extLst>
                      <a:ext uri="{FF2B5EF4-FFF2-40B4-BE49-F238E27FC236}">
                        <a16:creationId xmlns:a16="http://schemas.microsoft.com/office/drawing/2014/main" id="{A5465BF0-5F6E-427D-96C1-BE1C43D05C3E}"/>
                      </a:ext>
                    </a:extLst>
                  </p:cNvPr>
                  <p:cNvCxnSpPr>
                    <a:cxnSpLocks/>
                  </p:cNvCxnSpPr>
                  <p:nvPr/>
                </p:nvCxnSpPr>
                <p:spPr>
                  <a:xfrm>
                    <a:off x="3910012" y="2347912"/>
                    <a:ext cx="171450" cy="0"/>
                  </a:xfrm>
                  <a:prstGeom prst="line">
                    <a:avLst/>
                  </a:prstGeom>
                  <a:ln w="19050"/>
                </p:spPr>
                <p:style>
                  <a:lnRef idx="1">
                    <a:schemeClr val="accent2"/>
                  </a:lnRef>
                  <a:fillRef idx="0">
                    <a:schemeClr val="accent2"/>
                  </a:fillRef>
                  <a:effectRef idx="0">
                    <a:schemeClr val="accent2"/>
                  </a:effectRef>
                  <a:fontRef idx="minor">
                    <a:schemeClr val="tx1"/>
                  </a:fontRef>
                </p:style>
              </p:cxnSp>
            </p:grpSp>
            <p:pic>
              <p:nvPicPr>
                <p:cNvPr id="68" name="Grafikk 5" descr="By med heldekkende fyll">
                  <a:extLst>
                    <a:ext uri="{FF2B5EF4-FFF2-40B4-BE49-F238E27FC236}">
                      <a16:creationId xmlns:a16="http://schemas.microsoft.com/office/drawing/2014/main" id="{209C2C7A-BB74-4894-B6F2-3EE0ABC0BD26}"/>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49660" y="1675963"/>
                  <a:ext cx="573368" cy="573368"/>
                </a:xfrm>
                <a:prstGeom prst="rect">
                  <a:avLst/>
                </a:prstGeom>
              </p:spPr>
            </p:pic>
            <p:sp>
              <p:nvSpPr>
                <p:cNvPr id="69" name="Rektangel: avrundede hjørner 57">
                  <a:extLst>
                    <a:ext uri="{FF2B5EF4-FFF2-40B4-BE49-F238E27FC236}">
                      <a16:creationId xmlns:a16="http://schemas.microsoft.com/office/drawing/2014/main" id="{50644CDC-EA32-4485-A1B0-9A31B0D93051}"/>
                    </a:ext>
                  </a:extLst>
                </p:cNvPr>
                <p:cNvSpPr/>
                <p:nvPr/>
              </p:nvSpPr>
              <p:spPr>
                <a:xfrm>
                  <a:off x="8114322" y="2614035"/>
                  <a:ext cx="2975126" cy="69811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70" name="Rett linje 55">
                  <a:extLst>
                    <a:ext uri="{FF2B5EF4-FFF2-40B4-BE49-F238E27FC236}">
                      <a16:creationId xmlns:a16="http://schemas.microsoft.com/office/drawing/2014/main" id="{0658A8F2-5C6E-46F7-BDF1-F01ABC7D8C1C}"/>
                    </a:ext>
                  </a:extLst>
                </p:cNvPr>
                <p:cNvCxnSpPr>
                  <a:cxnSpLocks/>
                </p:cNvCxnSpPr>
                <p:nvPr/>
              </p:nvCxnSpPr>
              <p:spPr>
                <a:xfrm flipV="1">
                  <a:off x="8030598" y="2516006"/>
                  <a:ext cx="3058850" cy="3335"/>
                </a:xfrm>
                <a:prstGeom prst="line">
                  <a:avLst/>
                </a:prstGeom>
                <a:ln w="38100">
                  <a:solidFill>
                    <a:srgbClr val="005E58"/>
                  </a:solidFill>
                </a:ln>
              </p:spPr>
              <p:style>
                <a:lnRef idx="1">
                  <a:schemeClr val="dk1"/>
                </a:lnRef>
                <a:fillRef idx="0">
                  <a:schemeClr val="dk1"/>
                </a:fillRef>
                <a:effectRef idx="0">
                  <a:schemeClr val="dk1"/>
                </a:effectRef>
                <a:fontRef idx="minor">
                  <a:schemeClr val="tx1"/>
                </a:fontRef>
              </p:style>
            </p:cxnSp>
            <p:cxnSp>
              <p:nvCxnSpPr>
                <p:cNvPr id="71" name="Rett linje 70">
                  <a:extLst>
                    <a:ext uri="{FF2B5EF4-FFF2-40B4-BE49-F238E27FC236}">
                      <a16:creationId xmlns:a16="http://schemas.microsoft.com/office/drawing/2014/main" id="{1EBB1A6C-F0A4-47DF-9EE0-F87C8F2934FD}"/>
                    </a:ext>
                  </a:extLst>
                </p:cNvPr>
                <p:cNvCxnSpPr>
                  <a:cxnSpLocks/>
                </p:cNvCxnSpPr>
                <p:nvPr/>
              </p:nvCxnSpPr>
              <p:spPr>
                <a:xfrm>
                  <a:off x="8291508"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2" name="Rett linje 71">
                  <a:extLst>
                    <a:ext uri="{FF2B5EF4-FFF2-40B4-BE49-F238E27FC236}">
                      <a16:creationId xmlns:a16="http://schemas.microsoft.com/office/drawing/2014/main" id="{F76BC9FE-B511-41D4-AD3C-53412601A9C8}"/>
                    </a:ext>
                  </a:extLst>
                </p:cNvPr>
                <p:cNvCxnSpPr>
                  <a:cxnSpLocks/>
                </p:cNvCxnSpPr>
                <p:nvPr/>
              </p:nvCxnSpPr>
              <p:spPr>
                <a:xfrm>
                  <a:off x="8286229"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3" name="Rett linje 72">
                  <a:extLst>
                    <a:ext uri="{FF2B5EF4-FFF2-40B4-BE49-F238E27FC236}">
                      <a16:creationId xmlns:a16="http://schemas.microsoft.com/office/drawing/2014/main" id="{708476D5-870C-45DA-A657-EDDE29DDEB13}"/>
                    </a:ext>
                  </a:extLst>
                </p:cNvPr>
                <p:cNvCxnSpPr>
                  <a:cxnSpLocks/>
                </p:cNvCxnSpPr>
                <p:nvPr/>
              </p:nvCxnSpPr>
              <p:spPr>
                <a:xfrm>
                  <a:off x="8286229"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Rett linje 74">
                  <a:extLst>
                    <a:ext uri="{FF2B5EF4-FFF2-40B4-BE49-F238E27FC236}">
                      <a16:creationId xmlns:a16="http://schemas.microsoft.com/office/drawing/2014/main" id="{0C0E2AD2-2F64-4752-B64A-CD1D8D0438E7}"/>
                    </a:ext>
                  </a:extLst>
                </p:cNvPr>
                <p:cNvCxnSpPr>
                  <a:cxnSpLocks/>
                </p:cNvCxnSpPr>
                <p:nvPr/>
              </p:nvCxnSpPr>
              <p:spPr>
                <a:xfrm>
                  <a:off x="8291508"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Rett linje 85">
                  <a:extLst>
                    <a:ext uri="{FF2B5EF4-FFF2-40B4-BE49-F238E27FC236}">
                      <a16:creationId xmlns:a16="http://schemas.microsoft.com/office/drawing/2014/main" id="{DDAF09E8-B88E-437C-AB8D-D8BC63CE57DD}"/>
                    </a:ext>
                  </a:extLst>
                </p:cNvPr>
                <p:cNvCxnSpPr>
                  <a:cxnSpLocks/>
                </p:cNvCxnSpPr>
                <p:nvPr/>
              </p:nvCxnSpPr>
              <p:spPr>
                <a:xfrm>
                  <a:off x="9306947" y="2766771"/>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Rett linje 92">
                  <a:extLst>
                    <a:ext uri="{FF2B5EF4-FFF2-40B4-BE49-F238E27FC236}">
                      <a16:creationId xmlns:a16="http://schemas.microsoft.com/office/drawing/2014/main" id="{9CCD0179-18A3-4371-8A68-33D141B7754F}"/>
                    </a:ext>
                  </a:extLst>
                </p:cNvPr>
                <p:cNvCxnSpPr>
                  <a:cxnSpLocks/>
                </p:cNvCxnSpPr>
                <p:nvPr/>
              </p:nvCxnSpPr>
              <p:spPr>
                <a:xfrm>
                  <a:off x="9306947" y="2896785"/>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Rett linje 93">
                  <a:extLst>
                    <a:ext uri="{FF2B5EF4-FFF2-40B4-BE49-F238E27FC236}">
                      <a16:creationId xmlns:a16="http://schemas.microsoft.com/office/drawing/2014/main" id="{BF1016E2-04FD-43A6-AF75-7A7EA80429A5}"/>
                    </a:ext>
                  </a:extLst>
                </p:cNvPr>
                <p:cNvCxnSpPr>
                  <a:cxnSpLocks/>
                </p:cNvCxnSpPr>
                <p:nvPr/>
              </p:nvCxnSpPr>
              <p:spPr>
                <a:xfrm>
                  <a:off x="9306947" y="3020492"/>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Rett linje 94">
                  <a:extLst>
                    <a:ext uri="{FF2B5EF4-FFF2-40B4-BE49-F238E27FC236}">
                      <a16:creationId xmlns:a16="http://schemas.microsoft.com/office/drawing/2014/main" id="{F8E15602-F9CC-4210-93E1-8280C8337834}"/>
                    </a:ext>
                  </a:extLst>
                </p:cNvPr>
                <p:cNvCxnSpPr>
                  <a:cxnSpLocks/>
                </p:cNvCxnSpPr>
                <p:nvPr/>
              </p:nvCxnSpPr>
              <p:spPr>
                <a:xfrm>
                  <a:off x="9306947" y="3144317"/>
                  <a:ext cx="86303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79" name="Grafikk 11" descr="Sjekkboks avmerket med heldekkende fyll">
                  <a:extLst>
                    <a:ext uri="{FF2B5EF4-FFF2-40B4-BE49-F238E27FC236}">
                      <a16:creationId xmlns:a16="http://schemas.microsoft.com/office/drawing/2014/main" id="{9584D29D-195C-41D9-99D9-C40CFB29D982}"/>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17642" y="2632551"/>
                  <a:ext cx="331150" cy="331150"/>
                </a:xfrm>
                <a:prstGeom prst="rect">
                  <a:avLst/>
                </a:prstGeom>
              </p:spPr>
            </p:pic>
            <p:pic>
              <p:nvPicPr>
                <p:cNvPr id="80" name="Grafikk 95" descr="Sjekkboks avmerket med heldekkende fyll">
                  <a:extLst>
                    <a:ext uri="{FF2B5EF4-FFF2-40B4-BE49-F238E27FC236}">
                      <a16:creationId xmlns:a16="http://schemas.microsoft.com/office/drawing/2014/main" id="{1EA85C4E-3E6C-4C97-905F-2B4EC2578EA9}"/>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0225999" y="2871915"/>
                  <a:ext cx="331150" cy="331150"/>
                </a:xfrm>
                <a:prstGeom prst="rect">
                  <a:avLst/>
                </a:prstGeom>
              </p:spPr>
            </p:pic>
          </p:grpSp>
          <p:sp>
            <p:nvSpPr>
              <p:cNvPr id="63" name="Rektangel: avrundede hjørner 57">
                <a:extLst>
                  <a:ext uri="{FF2B5EF4-FFF2-40B4-BE49-F238E27FC236}">
                    <a16:creationId xmlns:a16="http://schemas.microsoft.com/office/drawing/2014/main" id="{ECFF8353-13B0-4004-A7D6-1067CCC30088}"/>
                  </a:ext>
                </a:extLst>
              </p:cNvPr>
              <p:cNvSpPr/>
              <p:nvPr/>
            </p:nvSpPr>
            <p:spPr>
              <a:xfrm>
                <a:off x="5428026" y="1998629"/>
                <a:ext cx="2644694" cy="999988"/>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48" name="Freeform: Shape 47">
              <a:extLst>
                <a:ext uri="{FF2B5EF4-FFF2-40B4-BE49-F238E27FC236}">
                  <a16:creationId xmlns:a16="http://schemas.microsoft.com/office/drawing/2014/main" id="{545893F8-757F-4080-AE4C-F0CC1DCF3A9A}"/>
                </a:ext>
              </a:extLst>
            </p:cNvPr>
            <p:cNvSpPr/>
            <p:nvPr/>
          </p:nvSpPr>
          <p:spPr>
            <a:xfrm>
              <a:off x="4649361" y="2350400"/>
              <a:ext cx="3326137" cy="738655"/>
            </a:xfrm>
            <a:custGeom>
              <a:avLst/>
              <a:gdLst>
                <a:gd name="connsiteX0" fmla="*/ 0 w 278296"/>
                <a:gd name="connsiteY0" fmla="*/ 397565 h 397565"/>
                <a:gd name="connsiteX1" fmla="*/ 29818 w 278296"/>
                <a:gd name="connsiteY1" fmla="*/ 347869 h 397565"/>
                <a:gd name="connsiteX2" fmla="*/ 39757 w 278296"/>
                <a:gd name="connsiteY2" fmla="*/ 318052 h 397565"/>
                <a:gd name="connsiteX3" fmla="*/ 59635 w 278296"/>
                <a:gd name="connsiteY3" fmla="*/ 278295 h 397565"/>
                <a:gd name="connsiteX4" fmla="*/ 69574 w 278296"/>
                <a:gd name="connsiteY4" fmla="*/ 248478 h 397565"/>
                <a:gd name="connsiteX5" fmla="*/ 99391 w 278296"/>
                <a:gd name="connsiteY5" fmla="*/ 218661 h 397565"/>
                <a:gd name="connsiteX6" fmla="*/ 119270 w 278296"/>
                <a:gd name="connsiteY6" fmla="*/ 178904 h 397565"/>
                <a:gd name="connsiteX7" fmla="*/ 159026 w 278296"/>
                <a:gd name="connsiteY7" fmla="*/ 139148 h 397565"/>
                <a:gd name="connsiteX8" fmla="*/ 178904 w 278296"/>
                <a:gd name="connsiteY8" fmla="*/ 109330 h 397565"/>
                <a:gd name="connsiteX9" fmla="*/ 198783 w 278296"/>
                <a:gd name="connsiteY9" fmla="*/ 89452 h 397565"/>
                <a:gd name="connsiteX10" fmla="*/ 218661 w 278296"/>
                <a:gd name="connsiteY10" fmla="*/ 59635 h 397565"/>
                <a:gd name="connsiteX11" fmla="*/ 258418 w 278296"/>
                <a:gd name="connsiteY11" fmla="*/ 19878 h 397565"/>
                <a:gd name="connsiteX12" fmla="*/ 278296 w 278296"/>
                <a:gd name="connsiteY12" fmla="*/ 0 h 39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8296" h="397565">
                  <a:moveTo>
                    <a:pt x="0" y="397565"/>
                  </a:moveTo>
                  <a:cubicBezTo>
                    <a:pt x="9939" y="381000"/>
                    <a:pt x="21178" y="365148"/>
                    <a:pt x="29818" y="347869"/>
                  </a:cubicBezTo>
                  <a:cubicBezTo>
                    <a:pt x="34503" y="338498"/>
                    <a:pt x="35630" y="327682"/>
                    <a:pt x="39757" y="318052"/>
                  </a:cubicBezTo>
                  <a:cubicBezTo>
                    <a:pt x="45593" y="304433"/>
                    <a:pt x="53799" y="291914"/>
                    <a:pt x="59635" y="278295"/>
                  </a:cubicBezTo>
                  <a:cubicBezTo>
                    <a:pt x="63762" y="268665"/>
                    <a:pt x="63763" y="257195"/>
                    <a:pt x="69574" y="248478"/>
                  </a:cubicBezTo>
                  <a:cubicBezTo>
                    <a:pt x="77371" y="236783"/>
                    <a:pt x="91221" y="230099"/>
                    <a:pt x="99391" y="218661"/>
                  </a:cubicBezTo>
                  <a:cubicBezTo>
                    <a:pt x="108003" y="206604"/>
                    <a:pt x="110380" y="190757"/>
                    <a:pt x="119270" y="178904"/>
                  </a:cubicBezTo>
                  <a:cubicBezTo>
                    <a:pt x="130515" y="163911"/>
                    <a:pt x="146830" y="153377"/>
                    <a:pt x="159026" y="139148"/>
                  </a:cubicBezTo>
                  <a:cubicBezTo>
                    <a:pt x="166800" y="130078"/>
                    <a:pt x="171442" y="118658"/>
                    <a:pt x="178904" y="109330"/>
                  </a:cubicBezTo>
                  <a:cubicBezTo>
                    <a:pt x="184758" y="102013"/>
                    <a:pt x="192929" y="96769"/>
                    <a:pt x="198783" y="89452"/>
                  </a:cubicBezTo>
                  <a:cubicBezTo>
                    <a:pt x="206245" y="80124"/>
                    <a:pt x="210887" y="68704"/>
                    <a:pt x="218661" y="59635"/>
                  </a:cubicBezTo>
                  <a:cubicBezTo>
                    <a:pt x="230858" y="45405"/>
                    <a:pt x="245166" y="33130"/>
                    <a:pt x="258418" y="19878"/>
                  </a:cubicBezTo>
                  <a:lnTo>
                    <a:pt x="278296" y="0"/>
                  </a:lnTo>
                </a:path>
              </a:pathLst>
            </a:custGeom>
            <a:ln w="28575">
              <a:solidFill>
                <a:srgbClr val="EF7545"/>
              </a:solidFill>
            </a:ln>
          </p:spPr>
          <p:style>
            <a:lnRef idx="1">
              <a:schemeClr val="accent3"/>
            </a:lnRef>
            <a:fillRef idx="0">
              <a:schemeClr val="accent3"/>
            </a:fillRef>
            <a:effectRef idx="0">
              <a:schemeClr val="accent3"/>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0" name="Freeform: Shape 49">
              <a:extLst>
                <a:ext uri="{FF2B5EF4-FFF2-40B4-BE49-F238E27FC236}">
                  <a16:creationId xmlns:a16="http://schemas.microsoft.com/office/drawing/2014/main" id="{74043B25-5485-43D0-9DF5-AB3F0B7B8EBA}"/>
                </a:ext>
              </a:extLst>
            </p:cNvPr>
            <p:cNvSpPr/>
            <p:nvPr/>
          </p:nvSpPr>
          <p:spPr>
            <a:xfrm>
              <a:off x="4631635" y="2486873"/>
              <a:ext cx="3458817" cy="435231"/>
            </a:xfrm>
            <a:custGeom>
              <a:avLst/>
              <a:gdLst>
                <a:gd name="connsiteX0" fmla="*/ 0 w 3458817"/>
                <a:gd name="connsiteY0" fmla="*/ 268356 h 268356"/>
                <a:gd name="connsiteX1" fmla="*/ 79513 w 3458817"/>
                <a:gd name="connsiteY1" fmla="*/ 218661 h 268356"/>
                <a:gd name="connsiteX2" fmla="*/ 99391 w 3458817"/>
                <a:gd name="connsiteY2" fmla="*/ 198782 h 268356"/>
                <a:gd name="connsiteX3" fmla="*/ 129208 w 3458817"/>
                <a:gd name="connsiteY3" fmla="*/ 188843 h 268356"/>
                <a:gd name="connsiteX4" fmla="*/ 178904 w 3458817"/>
                <a:gd name="connsiteY4" fmla="*/ 168965 h 268356"/>
                <a:gd name="connsiteX5" fmla="*/ 248478 w 3458817"/>
                <a:gd name="connsiteY5" fmla="*/ 139148 h 268356"/>
                <a:gd name="connsiteX6" fmla="*/ 337930 w 3458817"/>
                <a:gd name="connsiteY6" fmla="*/ 129209 h 268356"/>
                <a:gd name="connsiteX7" fmla="*/ 417443 w 3458817"/>
                <a:gd name="connsiteY7" fmla="*/ 119269 h 268356"/>
                <a:gd name="connsiteX8" fmla="*/ 477078 w 3458817"/>
                <a:gd name="connsiteY8" fmla="*/ 109330 h 268356"/>
                <a:gd name="connsiteX9" fmla="*/ 576469 w 3458817"/>
                <a:gd name="connsiteY9" fmla="*/ 99391 h 268356"/>
                <a:gd name="connsiteX10" fmla="*/ 655982 w 3458817"/>
                <a:gd name="connsiteY10" fmla="*/ 89452 h 268356"/>
                <a:gd name="connsiteX11" fmla="*/ 725556 w 3458817"/>
                <a:gd name="connsiteY11" fmla="*/ 69574 h 268356"/>
                <a:gd name="connsiteX12" fmla="*/ 844826 w 3458817"/>
                <a:gd name="connsiteY12" fmla="*/ 49695 h 268356"/>
                <a:gd name="connsiteX13" fmla="*/ 884582 w 3458817"/>
                <a:gd name="connsiteY13" fmla="*/ 39756 h 268356"/>
                <a:gd name="connsiteX14" fmla="*/ 934278 w 3458817"/>
                <a:gd name="connsiteY14" fmla="*/ 29817 h 268356"/>
                <a:gd name="connsiteX15" fmla="*/ 1013791 w 3458817"/>
                <a:gd name="connsiteY15" fmla="*/ 9939 h 268356"/>
                <a:gd name="connsiteX16" fmla="*/ 1162878 w 3458817"/>
                <a:gd name="connsiteY16" fmla="*/ 0 h 268356"/>
                <a:gd name="connsiteX17" fmla="*/ 1848678 w 3458817"/>
                <a:gd name="connsiteY17" fmla="*/ 9939 h 268356"/>
                <a:gd name="connsiteX18" fmla="*/ 2107095 w 3458817"/>
                <a:gd name="connsiteY18" fmla="*/ 19878 h 268356"/>
                <a:gd name="connsiteX19" fmla="*/ 2186608 w 3458817"/>
                <a:gd name="connsiteY19" fmla="*/ 39756 h 268356"/>
                <a:gd name="connsiteX20" fmla="*/ 2365513 w 3458817"/>
                <a:gd name="connsiteY20" fmla="*/ 69574 h 268356"/>
                <a:gd name="connsiteX21" fmla="*/ 2415208 w 3458817"/>
                <a:gd name="connsiteY21" fmla="*/ 79513 h 268356"/>
                <a:gd name="connsiteX22" fmla="*/ 2445026 w 3458817"/>
                <a:gd name="connsiteY22" fmla="*/ 89452 h 268356"/>
                <a:gd name="connsiteX23" fmla="*/ 2514600 w 3458817"/>
                <a:gd name="connsiteY23" fmla="*/ 99391 h 268356"/>
                <a:gd name="connsiteX24" fmla="*/ 2613991 w 3458817"/>
                <a:gd name="connsiteY24" fmla="*/ 119269 h 268356"/>
                <a:gd name="connsiteX25" fmla="*/ 2733261 w 3458817"/>
                <a:gd name="connsiteY25" fmla="*/ 129209 h 268356"/>
                <a:gd name="connsiteX26" fmla="*/ 2782956 w 3458817"/>
                <a:gd name="connsiteY26" fmla="*/ 139148 h 268356"/>
                <a:gd name="connsiteX27" fmla="*/ 2822713 w 3458817"/>
                <a:gd name="connsiteY27" fmla="*/ 149087 h 268356"/>
                <a:gd name="connsiteX28" fmla="*/ 3220278 w 3458817"/>
                <a:gd name="connsiteY28" fmla="*/ 139148 h 268356"/>
                <a:gd name="connsiteX29" fmla="*/ 3299791 w 3458817"/>
                <a:gd name="connsiteY29" fmla="*/ 119269 h 268356"/>
                <a:gd name="connsiteX30" fmla="*/ 3359426 w 3458817"/>
                <a:gd name="connsiteY30" fmla="*/ 99391 h 268356"/>
                <a:gd name="connsiteX31" fmla="*/ 3389243 w 3458817"/>
                <a:gd name="connsiteY31" fmla="*/ 79513 h 268356"/>
                <a:gd name="connsiteX32" fmla="*/ 3409122 w 3458817"/>
                <a:gd name="connsiteY32" fmla="*/ 59635 h 268356"/>
                <a:gd name="connsiteX33" fmla="*/ 3458817 w 3458817"/>
                <a:gd name="connsiteY33" fmla="*/ 29817 h 268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458817" h="268356">
                  <a:moveTo>
                    <a:pt x="0" y="268356"/>
                  </a:moveTo>
                  <a:cubicBezTo>
                    <a:pt x="26504" y="251791"/>
                    <a:pt x="53908" y="236585"/>
                    <a:pt x="79513" y="218661"/>
                  </a:cubicBezTo>
                  <a:cubicBezTo>
                    <a:pt x="87190" y="213287"/>
                    <a:pt x="91356" y="203603"/>
                    <a:pt x="99391" y="198782"/>
                  </a:cubicBezTo>
                  <a:cubicBezTo>
                    <a:pt x="108375" y="193392"/>
                    <a:pt x="119398" y="192522"/>
                    <a:pt x="129208" y="188843"/>
                  </a:cubicBezTo>
                  <a:cubicBezTo>
                    <a:pt x="145913" y="182579"/>
                    <a:pt x="162600" y="176211"/>
                    <a:pt x="178904" y="168965"/>
                  </a:cubicBezTo>
                  <a:cubicBezTo>
                    <a:pt x="200627" y="159310"/>
                    <a:pt x="223982" y="143231"/>
                    <a:pt x="248478" y="139148"/>
                  </a:cubicBezTo>
                  <a:cubicBezTo>
                    <a:pt x="278071" y="134216"/>
                    <a:pt x="308135" y="132714"/>
                    <a:pt x="337930" y="129209"/>
                  </a:cubicBezTo>
                  <a:lnTo>
                    <a:pt x="417443" y="119269"/>
                  </a:lnTo>
                  <a:cubicBezTo>
                    <a:pt x="437393" y="116419"/>
                    <a:pt x="457081" y="111830"/>
                    <a:pt x="477078" y="109330"/>
                  </a:cubicBezTo>
                  <a:cubicBezTo>
                    <a:pt x="510116" y="105200"/>
                    <a:pt x="543377" y="103068"/>
                    <a:pt x="576469" y="99391"/>
                  </a:cubicBezTo>
                  <a:cubicBezTo>
                    <a:pt x="603016" y="96441"/>
                    <a:pt x="629478" y="92765"/>
                    <a:pt x="655982" y="89452"/>
                  </a:cubicBezTo>
                  <a:cubicBezTo>
                    <a:pt x="681528" y="80937"/>
                    <a:pt x="698102" y="74566"/>
                    <a:pt x="725556" y="69574"/>
                  </a:cubicBezTo>
                  <a:cubicBezTo>
                    <a:pt x="839657" y="48828"/>
                    <a:pt x="752109" y="70300"/>
                    <a:pt x="844826" y="49695"/>
                  </a:cubicBezTo>
                  <a:cubicBezTo>
                    <a:pt x="858161" y="46732"/>
                    <a:pt x="871247" y="42719"/>
                    <a:pt x="884582" y="39756"/>
                  </a:cubicBezTo>
                  <a:cubicBezTo>
                    <a:pt x="901073" y="36091"/>
                    <a:pt x="917889" y="33914"/>
                    <a:pt x="934278" y="29817"/>
                  </a:cubicBezTo>
                  <a:cubicBezTo>
                    <a:pt x="980798" y="18187"/>
                    <a:pt x="952731" y="16045"/>
                    <a:pt x="1013791" y="9939"/>
                  </a:cubicBezTo>
                  <a:cubicBezTo>
                    <a:pt x="1063350" y="4983"/>
                    <a:pt x="1113182" y="3313"/>
                    <a:pt x="1162878" y="0"/>
                  </a:cubicBezTo>
                  <a:lnTo>
                    <a:pt x="1848678" y="9939"/>
                  </a:lnTo>
                  <a:cubicBezTo>
                    <a:pt x="1934862" y="11753"/>
                    <a:pt x="2021226" y="12301"/>
                    <a:pt x="2107095" y="19878"/>
                  </a:cubicBezTo>
                  <a:cubicBezTo>
                    <a:pt x="2134309" y="22279"/>
                    <a:pt x="2159499" y="36367"/>
                    <a:pt x="2186608" y="39756"/>
                  </a:cubicBezTo>
                  <a:cubicBezTo>
                    <a:pt x="2299651" y="53886"/>
                    <a:pt x="2239925" y="44456"/>
                    <a:pt x="2365513" y="69574"/>
                  </a:cubicBezTo>
                  <a:cubicBezTo>
                    <a:pt x="2382078" y="72887"/>
                    <a:pt x="2399182" y="74171"/>
                    <a:pt x="2415208" y="79513"/>
                  </a:cubicBezTo>
                  <a:cubicBezTo>
                    <a:pt x="2425147" y="82826"/>
                    <a:pt x="2434753" y="87397"/>
                    <a:pt x="2445026" y="89452"/>
                  </a:cubicBezTo>
                  <a:cubicBezTo>
                    <a:pt x="2467998" y="94046"/>
                    <a:pt x="2491551" y="95200"/>
                    <a:pt x="2514600" y="99391"/>
                  </a:cubicBezTo>
                  <a:cubicBezTo>
                    <a:pt x="2592167" y="113494"/>
                    <a:pt x="2513943" y="108152"/>
                    <a:pt x="2613991" y="119269"/>
                  </a:cubicBezTo>
                  <a:cubicBezTo>
                    <a:pt x="2653641" y="123675"/>
                    <a:pt x="2693504" y="125896"/>
                    <a:pt x="2733261" y="129209"/>
                  </a:cubicBezTo>
                  <a:cubicBezTo>
                    <a:pt x="2749826" y="132522"/>
                    <a:pt x="2766465" y="135483"/>
                    <a:pt x="2782956" y="139148"/>
                  </a:cubicBezTo>
                  <a:cubicBezTo>
                    <a:pt x="2796291" y="142111"/>
                    <a:pt x="2809053" y="149087"/>
                    <a:pt x="2822713" y="149087"/>
                  </a:cubicBezTo>
                  <a:cubicBezTo>
                    <a:pt x="2955276" y="149087"/>
                    <a:pt x="3087756" y="142461"/>
                    <a:pt x="3220278" y="139148"/>
                  </a:cubicBezTo>
                  <a:cubicBezTo>
                    <a:pt x="3246782" y="132522"/>
                    <a:pt x="3273873" y="127908"/>
                    <a:pt x="3299791" y="119269"/>
                  </a:cubicBezTo>
                  <a:lnTo>
                    <a:pt x="3359426" y="99391"/>
                  </a:lnTo>
                  <a:cubicBezTo>
                    <a:pt x="3369365" y="92765"/>
                    <a:pt x="3379915" y="86975"/>
                    <a:pt x="3389243" y="79513"/>
                  </a:cubicBezTo>
                  <a:cubicBezTo>
                    <a:pt x="3396560" y="73659"/>
                    <a:pt x="3401087" y="64456"/>
                    <a:pt x="3409122" y="59635"/>
                  </a:cubicBezTo>
                  <a:cubicBezTo>
                    <a:pt x="3473631" y="20929"/>
                    <a:pt x="3408453" y="80181"/>
                    <a:pt x="3458817" y="29817"/>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51" name="Freeform: Shape 50">
              <a:extLst>
                <a:ext uri="{FF2B5EF4-FFF2-40B4-BE49-F238E27FC236}">
                  <a16:creationId xmlns:a16="http://schemas.microsoft.com/office/drawing/2014/main" id="{2AC6FCFD-3FC6-4217-B094-73D6C8213E8A}"/>
                </a:ext>
              </a:extLst>
            </p:cNvPr>
            <p:cNvSpPr/>
            <p:nvPr/>
          </p:nvSpPr>
          <p:spPr>
            <a:xfrm>
              <a:off x="4830417" y="2504661"/>
              <a:ext cx="3389244" cy="665996"/>
            </a:xfrm>
            <a:custGeom>
              <a:avLst/>
              <a:gdLst>
                <a:gd name="connsiteX0" fmla="*/ 0 w 3389244"/>
                <a:gd name="connsiteY0" fmla="*/ 636104 h 665996"/>
                <a:gd name="connsiteX1" fmla="*/ 506896 w 3389244"/>
                <a:gd name="connsiteY1" fmla="*/ 655982 h 665996"/>
                <a:gd name="connsiteX2" fmla="*/ 566531 w 3389244"/>
                <a:gd name="connsiteY2" fmla="*/ 636104 h 665996"/>
                <a:gd name="connsiteX3" fmla="*/ 616226 w 3389244"/>
                <a:gd name="connsiteY3" fmla="*/ 626165 h 665996"/>
                <a:gd name="connsiteX4" fmla="*/ 646044 w 3389244"/>
                <a:gd name="connsiteY4" fmla="*/ 606287 h 665996"/>
                <a:gd name="connsiteX5" fmla="*/ 725557 w 3389244"/>
                <a:gd name="connsiteY5" fmla="*/ 586409 h 665996"/>
                <a:gd name="connsiteX6" fmla="*/ 785192 w 3389244"/>
                <a:gd name="connsiteY6" fmla="*/ 556591 h 665996"/>
                <a:gd name="connsiteX7" fmla="*/ 844826 w 3389244"/>
                <a:gd name="connsiteY7" fmla="*/ 536713 h 665996"/>
                <a:gd name="connsiteX8" fmla="*/ 874644 w 3389244"/>
                <a:gd name="connsiteY8" fmla="*/ 526774 h 665996"/>
                <a:gd name="connsiteX9" fmla="*/ 914400 w 3389244"/>
                <a:gd name="connsiteY9" fmla="*/ 516835 h 665996"/>
                <a:gd name="connsiteX10" fmla="*/ 934279 w 3389244"/>
                <a:gd name="connsiteY10" fmla="*/ 496956 h 665996"/>
                <a:gd name="connsiteX11" fmla="*/ 993913 w 3389244"/>
                <a:gd name="connsiteY11" fmla="*/ 457200 h 665996"/>
                <a:gd name="connsiteX12" fmla="*/ 1033670 w 3389244"/>
                <a:gd name="connsiteY12" fmla="*/ 417443 h 665996"/>
                <a:gd name="connsiteX13" fmla="*/ 1083366 w 3389244"/>
                <a:gd name="connsiteY13" fmla="*/ 357809 h 665996"/>
                <a:gd name="connsiteX14" fmla="*/ 1113183 w 3389244"/>
                <a:gd name="connsiteY14" fmla="*/ 337930 h 665996"/>
                <a:gd name="connsiteX15" fmla="*/ 1152940 w 3389244"/>
                <a:gd name="connsiteY15" fmla="*/ 278296 h 665996"/>
                <a:gd name="connsiteX16" fmla="*/ 1172818 w 3389244"/>
                <a:gd name="connsiteY16" fmla="*/ 248478 h 665996"/>
                <a:gd name="connsiteX17" fmla="*/ 1202635 w 3389244"/>
                <a:gd name="connsiteY17" fmla="*/ 228600 h 665996"/>
                <a:gd name="connsiteX18" fmla="*/ 1232453 w 3389244"/>
                <a:gd name="connsiteY18" fmla="*/ 198782 h 665996"/>
                <a:gd name="connsiteX19" fmla="*/ 1311966 w 3389244"/>
                <a:gd name="connsiteY19" fmla="*/ 129209 h 665996"/>
                <a:gd name="connsiteX20" fmla="*/ 1331844 w 3389244"/>
                <a:gd name="connsiteY20" fmla="*/ 99391 h 665996"/>
                <a:gd name="connsiteX21" fmla="*/ 1401418 w 3389244"/>
                <a:gd name="connsiteY21" fmla="*/ 39756 h 665996"/>
                <a:gd name="connsiteX22" fmla="*/ 1421296 w 3389244"/>
                <a:gd name="connsiteY22" fmla="*/ 9939 h 665996"/>
                <a:gd name="connsiteX23" fmla="*/ 1470992 w 3389244"/>
                <a:gd name="connsiteY23" fmla="*/ 0 h 665996"/>
                <a:gd name="connsiteX24" fmla="*/ 1570383 w 3389244"/>
                <a:gd name="connsiteY24" fmla="*/ 9939 h 665996"/>
                <a:gd name="connsiteX25" fmla="*/ 1600200 w 3389244"/>
                <a:gd name="connsiteY25" fmla="*/ 29817 h 665996"/>
                <a:gd name="connsiteX26" fmla="*/ 1659835 w 3389244"/>
                <a:gd name="connsiteY26" fmla="*/ 49696 h 665996"/>
                <a:gd name="connsiteX27" fmla="*/ 1699592 w 3389244"/>
                <a:gd name="connsiteY27" fmla="*/ 99391 h 665996"/>
                <a:gd name="connsiteX28" fmla="*/ 1729409 w 3389244"/>
                <a:gd name="connsiteY28" fmla="*/ 109330 h 665996"/>
                <a:gd name="connsiteX29" fmla="*/ 1749287 w 3389244"/>
                <a:gd name="connsiteY29" fmla="*/ 129209 h 665996"/>
                <a:gd name="connsiteX30" fmla="*/ 1769166 w 3389244"/>
                <a:gd name="connsiteY30" fmla="*/ 159026 h 665996"/>
                <a:gd name="connsiteX31" fmla="*/ 1808922 w 3389244"/>
                <a:gd name="connsiteY31" fmla="*/ 188843 h 665996"/>
                <a:gd name="connsiteX32" fmla="*/ 1828800 w 3389244"/>
                <a:gd name="connsiteY32" fmla="*/ 218661 h 665996"/>
                <a:gd name="connsiteX33" fmla="*/ 1898374 w 3389244"/>
                <a:gd name="connsiteY33" fmla="*/ 258417 h 665996"/>
                <a:gd name="connsiteX34" fmla="*/ 1918253 w 3389244"/>
                <a:gd name="connsiteY34" fmla="*/ 278296 h 665996"/>
                <a:gd name="connsiteX35" fmla="*/ 1948070 w 3389244"/>
                <a:gd name="connsiteY35" fmla="*/ 298174 h 665996"/>
                <a:gd name="connsiteX36" fmla="*/ 1987826 w 3389244"/>
                <a:gd name="connsiteY36" fmla="*/ 327991 h 665996"/>
                <a:gd name="connsiteX37" fmla="*/ 2007705 w 3389244"/>
                <a:gd name="connsiteY37" fmla="*/ 347869 h 665996"/>
                <a:gd name="connsiteX38" fmla="*/ 2047461 w 3389244"/>
                <a:gd name="connsiteY38" fmla="*/ 357809 h 665996"/>
                <a:gd name="connsiteX39" fmla="*/ 2077279 w 3389244"/>
                <a:gd name="connsiteY39" fmla="*/ 377687 h 665996"/>
                <a:gd name="connsiteX40" fmla="*/ 2136913 w 3389244"/>
                <a:gd name="connsiteY40" fmla="*/ 397565 h 665996"/>
                <a:gd name="connsiteX41" fmla="*/ 2276061 w 3389244"/>
                <a:gd name="connsiteY41" fmla="*/ 387626 h 665996"/>
                <a:gd name="connsiteX42" fmla="*/ 2305879 w 3389244"/>
                <a:gd name="connsiteY42" fmla="*/ 377687 h 665996"/>
                <a:gd name="connsiteX43" fmla="*/ 2345635 w 3389244"/>
                <a:gd name="connsiteY43" fmla="*/ 367748 h 665996"/>
                <a:gd name="connsiteX44" fmla="*/ 2365513 w 3389244"/>
                <a:gd name="connsiteY44" fmla="*/ 347869 h 665996"/>
                <a:gd name="connsiteX45" fmla="*/ 2425148 w 3389244"/>
                <a:gd name="connsiteY45" fmla="*/ 327991 h 665996"/>
                <a:gd name="connsiteX46" fmla="*/ 2464905 w 3389244"/>
                <a:gd name="connsiteY46" fmla="*/ 298174 h 665996"/>
                <a:gd name="connsiteX47" fmla="*/ 2524540 w 3389244"/>
                <a:gd name="connsiteY47" fmla="*/ 278296 h 665996"/>
                <a:gd name="connsiteX48" fmla="*/ 2554357 w 3389244"/>
                <a:gd name="connsiteY48" fmla="*/ 268356 h 665996"/>
                <a:gd name="connsiteX49" fmla="*/ 2613992 w 3389244"/>
                <a:gd name="connsiteY49" fmla="*/ 238539 h 665996"/>
                <a:gd name="connsiteX50" fmla="*/ 2643809 w 3389244"/>
                <a:gd name="connsiteY50" fmla="*/ 218661 h 665996"/>
                <a:gd name="connsiteX51" fmla="*/ 2673626 w 3389244"/>
                <a:gd name="connsiteY51" fmla="*/ 208722 h 665996"/>
                <a:gd name="connsiteX52" fmla="*/ 2693505 w 3389244"/>
                <a:gd name="connsiteY52" fmla="*/ 188843 h 665996"/>
                <a:gd name="connsiteX53" fmla="*/ 2753140 w 3389244"/>
                <a:gd name="connsiteY53" fmla="*/ 168965 h 665996"/>
                <a:gd name="connsiteX54" fmla="*/ 2812774 w 3389244"/>
                <a:gd name="connsiteY54" fmla="*/ 139148 h 665996"/>
                <a:gd name="connsiteX55" fmla="*/ 2872409 w 3389244"/>
                <a:gd name="connsiteY55" fmla="*/ 109330 h 665996"/>
                <a:gd name="connsiteX56" fmla="*/ 2971800 w 3389244"/>
                <a:gd name="connsiteY56" fmla="*/ 119269 h 665996"/>
                <a:gd name="connsiteX57" fmla="*/ 3031435 w 3389244"/>
                <a:gd name="connsiteY57" fmla="*/ 139148 h 665996"/>
                <a:gd name="connsiteX58" fmla="*/ 3091070 w 3389244"/>
                <a:gd name="connsiteY58" fmla="*/ 149087 h 665996"/>
                <a:gd name="connsiteX59" fmla="*/ 3140766 w 3389244"/>
                <a:gd name="connsiteY59" fmla="*/ 178904 h 665996"/>
                <a:gd name="connsiteX60" fmla="*/ 3170583 w 3389244"/>
                <a:gd name="connsiteY60" fmla="*/ 188843 h 665996"/>
                <a:gd name="connsiteX61" fmla="*/ 3240157 w 3389244"/>
                <a:gd name="connsiteY61" fmla="*/ 238539 h 665996"/>
                <a:gd name="connsiteX62" fmla="*/ 3319670 w 3389244"/>
                <a:gd name="connsiteY62" fmla="*/ 298174 h 665996"/>
                <a:gd name="connsiteX63" fmla="*/ 3369366 w 3389244"/>
                <a:gd name="connsiteY63" fmla="*/ 337930 h 665996"/>
                <a:gd name="connsiteX64" fmla="*/ 3389244 w 3389244"/>
                <a:gd name="connsiteY64" fmla="*/ 357809 h 665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3389244" h="665996">
                  <a:moveTo>
                    <a:pt x="0" y="636104"/>
                  </a:moveTo>
                  <a:cubicBezTo>
                    <a:pt x="200244" y="653268"/>
                    <a:pt x="323235" y="681027"/>
                    <a:pt x="506896" y="655982"/>
                  </a:cubicBezTo>
                  <a:cubicBezTo>
                    <a:pt x="527657" y="653151"/>
                    <a:pt x="545984" y="640213"/>
                    <a:pt x="566531" y="636104"/>
                  </a:cubicBezTo>
                  <a:lnTo>
                    <a:pt x="616226" y="626165"/>
                  </a:lnTo>
                  <a:cubicBezTo>
                    <a:pt x="626165" y="619539"/>
                    <a:pt x="634818" y="610369"/>
                    <a:pt x="646044" y="606287"/>
                  </a:cubicBezTo>
                  <a:cubicBezTo>
                    <a:pt x="671719" y="596951"/>
                    <a:pt x="725557" y="586409"/>
                    <a:pt x="725557" y="586409"/>
                  </a:cubicBezTo>
                  <a:cubicBezTo>
                    <a:pt x="757487" y="554477"/>
                    <a:pt x="732855" y="572292"/>
                    <a:pt x="785192" y="556591"/>
                  </a:cubicBezTo>
                  <a:cubicBezTo>
                    <a:pt x="805262" y="550570"/>
                    <a:pt x="824948" y="543339"/>
                    <a:pt x="844826" y="536713"/>
                  </a:cubicBezTo>
                  <a:cubicBezTo>
                    <a:pt x="854765" y="533400"/>
                    <a:pt x="864480" y="529315"/>
                    <a:pt x="874644" y="526774"/>
                  </a:cubicBezTo>
                  <a:lnTo>
                    <a:pt x="914400" y="516835"/>
                  </a:lnTo>
                  <a:cubicBezTo>
                    <a:pt x="921026" y="510209"/>
                    <a:pt x="926782" y="502579"/>
                    <a:pt x="934279" y="496956"/>
                  </a:cubicBezTo>
                  <a:cubicBezTo>
                    <a:pt x="953391" y="482622"/>
                    <a:pt x="977020" y="474093"/>
                    <a:pt x="993913" y="457200"/>
                  </a:cubicBezTo>
                  <a:cubicBezTo>
                    <a:pt x="1007165" y="443948"/>
                    <a:pt x="1023274" y="433037"/>
                    <a:pt x="1033670" y="417443"/>
                  </a:cubicBezTo>
                  <a:cubicBezTo>
                    <a:pt x="1053217" y="388122"/>
                    <a:pt x="1054665" y="381726"/>
                    <a:pt x="1083366" y="357809"/>
                  </a:cubicBezTo>
                  <a:cubicBezTo>
                    <a:pt x="1092543" y="350162"/>
                    <a:pt x="1103244" y="344556"/>
                    <a:pt x="1113183" y="337930"/>
                  </a:cubicBezTo>
                  <a:cubicBezTo>
                    <a:pt x="1153253" y="257790"/>
                    <a:pt x="1112464" y="328891"/>
                    <a:pt x="1152940" y="278296"/>
                  </a:cubicBezTo>
                  <a:cubicBezTo>
                    <a:pt x="1160402" y="268968"/>
                    <a:pt x="1164371" y="256925"/>
                    <a:pt x="1172818" y="248478"/>
                  </a:cubicBezTo>
                  <a:cubicBezTo>
                    <a:pt x="1181264" y="240031"/>
                    <a:pt x="1193458" y="236247"/>
                    <a:pt x="1202635" y="228600"/>
                  </a:cubicBezTo>
                  <a:cubicBezTo>
                    <a:pt x="1213433" y="219601"/>
                    <a:pt x="1221655" y="207781"/>
                    <a:pt x="1232453" y="198782"/>
                  </a:cubicBezTo>
                  <a:cubicBezTo>
                    <a:pt x="1271852" y="165949"/>
                    <a:pt x="1273259" y="187272"/>
                    <a:pt x="1311966" y="129209"/>
                  </a:cubicBezTo>
                  <a:cubicBezTo>
                    <a:pt x="1318592" y="119270"/>
                    <a:pt x="1323397" y="107838"/>
                    <a:pt x="1331844" y="99391"/>
                  </a:cubicBezTo>
                  <a:cubicBezTo>
                    <a:pt x="1376808" y="54426"/>
                    <a:pt x="1353916" y="111009"/>
                    <a:pt x="1401418" y="39756"/>
                  </a:cubicBezTo>
                  <a:cubicBezTo>
                    <a:pt x="1408044" y="29817"/>
                    <a:pt x="1410925" y="15865"/>
                    <a:pt x="1421296" y="9939"/>
                  </a:cubicBezTo>
                  <a:cubicBezTo>
                    <a:pt x="1435964" y="1558"/>
                    <a:pt x="1454427" y="3313"/>
                    <a:pt x="1470992" y="0"/>
                  </a:cubicBezTo>
                  <a:cubicBezTo>
                    <a:pt x="1504122" y="3313"/>
                    <a:pt x="1537940" y="2452"/>
                    <a:pt x="1570383" y="9939"/>
                  </a:cubicBezTo>
                  <a:cubicBezTo>
                    <a:pt x="1582022" y="12625"/>
                    <a:pt x="1589284" y="24966"/>
                    <a:pt x="1600200" y="29817"/>
                  </a:cubicBezTo>
                  <a:cubicBezTo>
                    <a:pt x="1619348" y="38327"/>
                    <a:pt x="1659835" y="49696"/>
                    <a:pt x="1659835" y="49696"/>
                  </a:cubicBezTo>
                  <a:cubicBezTo>
                    <a:pt x="1668865" y="63241"/>
                    <a:pt x="1683854" y="89948"/>
                    <a:pt x="1699592" y="99391"/>
                  </a:cubicBezTo>
                  <a:cubicBezTo>
                    <a:pt x="1708576" y="104781"/>
                    <a:pt x="1719470" y="106017"/>
                    <a:pt x="1729409" y="109330"/>
                  </a:cubicBezTo>
                  <a:cubicBezTo>
                    <a:pt x="1736035" y="115956"/>
                    <a:pt x="1743433" y="121892"/>
                    <a:pt x="1749287" y="129209"/>
                  </a:cubicBezTo>
                  <a:cubicBezTo>
                    <a:pt x="1756749" y="138537"/>
                    <a:pt x="1760719" y="150579"/>
                    <a:pt x="1769166" y="159026"/>
                  </a:cubicBezTo>
                  <a:cubicBezTo>
                    <a:pt x="1780879" y="170739"/>
                    <a:pt x="1795670" y="178904"/>
                    <a:pt x="1808922" y="188843"/>
                  </a:cubicBezTo>
                  <a:cubicBezTo>
                    <a:pt x="1815548" y="198782"/>
                    <a:pt x="1820353" y="210214"/>
                    <a:pt x="1828800" y="218661"/>
                  </a:cubicBezTo>
                  <a:cubicBezTo>
                    <a:pt x="1849131" y="238992"/>
                    <a:pt x="1874991" y="242828"/>
                    <a:pt x="1898374" y="258417"/>
                  </a:cubicBezTo>
                  <a:cubicBezTo>
                    <a:pt x="1906171" y="263615"/>
                    <a:pt x="1910935" y="272442"/>
                    <a:pt x="1918253" y="278296"/>
                  </a:cubicBezTo>
                  <a:cubicBezTo>
                    <a:pt x="1927581" y="285758"/>
                    <a:pt x="1938350" y="291231"/>
                    <a:pt x="1948070" y="298174"/>
                  </a:cubicBezTo>
                  <a:cubicBezTo>
                    <a:pt x="1961549" y="307802"/>
                    <a:pt x="1975100" y="317386"/>
                    <a:pt x="1987826" y="327991"/>
                  </a:cubicBezTo>
                  <a:cubicBezTo>
                    <a:pt x="1995025" y="333990"/>
                    <a:pt x="1999324" y="343678"/>
                    <a:pt x="2007705" y="347869"/>
                  </a:cubicBezTo>
                  <a:cubicBezTo>
                    <a:pt x="2019923" y="353978"/>
                    <a:pt x="2034209" y="354496"/>
                    <a:pt x="2047461" y="357809"/>
                  </a:cubicBezTo>
                  <a:cubicBezTo>
                    <a:pt x="2057400" y="364435"/>
                    <a:pt x="2066363" y="372836"/>
                    <a:pt x="2077279" y="377687"/>
                  </a:cubicBezTo>
                  <a:cubicBezTo>
                    <a:pt x="2096426" y="386197"/>
                    <a:pt x="2136913" y="397565"/>
                    <a:pt x="2136913" y="397565"/>
                  </a:cubicBezTo>
                  <a:cubicBezTo>
                    <a:pt x="2183296" y="394252"/>
                    <a:pt x="2229879" y="393059"/>
                    <a:pt x="2276061" y="387626"/>
                  </a:cubicBezTo>
                  <a:cubicBezTo>
                    <a:pt x="2286466" y="386402"/>
                    <a:pt x="2295805" y="380565"/>
                    <a:pt x="2305879" y="377687"/>
                  </a:cubicBezTo>
                  <a:cubicBezTo>
                    <a:pt x="2319013" y="373934"/>
                    <a:pt x="2332383" y="371061"/>
                    <a:pt x="2345635" y="367748"/>
                  </a:cubicBezTo>
                  <a:cubicBezTo>
                    <a:pt x="2352261" y="361122"/>
                    <a:pt x="2357132" y="352060"/>
                    <a:pt x="2365513" y="347869"/>
                  </a:cubicBezTo>
                  <a:cubicBezTo>
                    <a:pt x="2384254" y="338498"/>
                    <a:pt x="2425148" y="327991"/>
                    <a:pt x="2425148" y="327991"/>
                  </a:cubicBezTo>
                  <a:cubicBezTo>
                    <a:pt x="2438400" y="318052"/>
                    <a:pt x="2450089" y="305582"/>
                    <a:pt x="2464905" y="298174"/>
                  </a:cubicBezTo>
                  <a:cubicBezTo>
                    <a:pt x="2483647" y="288803"/>
                    <a:pt x="2504662" y="284922"/>
                    <a:pt x="2524540" y="278296"/>
                  </a:cubicBezTo>
                  <a:cubicBezTo>
                    <a:pt x="2534479" y="274983"/>
                    <a:pt x="2545640" y="274167"/>
                    <a:pt x="2554357" y="268356"/>
                  </a:cubicBezTo>
                  <a:cubicBezTo>
                    <a:pt x="2592891" y="242666"/>
                    <a:pt x="2572842" y="252255"/>
                    <a:pt x="2613992" y="238539"/>
                  </a:cubicBezTo>
                  <a:cubicBezTo>
                    <a:pt x="2623931" y="231913"/>
                    <a:pt x="2633125" y="224003"/>
                    <a:pt x="2643809" y="218661"/>
                  </a:cubicBezTo>
                  <a:cubicBezTo>
                    <a:pt x="2653180" y="213976"/>
                    <a:pt x="2664642" y="214112"/>
                    <a:pt x="2673626" y="208722"/>
                  </a:cubicBezTo>
                  <a:cubicBezTo>
                    <a:pt x="2681662" y="203901"/>
                    <a:pt x="2685123" y="193034"/>
                    <a:pt x="2693505" y="188843"/>
                  </a:cubicBezTo>
                  <a:cubicBezTo>
                    <a:pt x="2712246" y="179472"/>
                    <a:pt x="2753140" y="168965"/>
                    <a:pt x="2753140" y="168965"/>
                  </a:cubicBezTo>
                  <a:cubicBezTo>
                    <a:pt x="2838596" y="111994"/>
                    <a:pt x="2730471" y="180300"/>
                    <a:pt x="2812774" y="139148"/>
                  </a:cubicBezTo>
                  <a:cubicBezTo>
                    <a:pt x="2889843" y="100613"/>
                    <a:pt x="2797464" y="134312"/>
                    <a:pt x="2872409" y="109330"/>
                  </a:cubicBezTo>
                  <a:cubicBezTo>
                    <a:pt x="2905539" y="112643"/>
                    <a:pt x="2939075" y="113133"/>
                    <a:pt x="2971800" y="119269"/>
                  </a:cubicBezTo>
                  <a:cubicBezTo>
                    <a:pt x="2992395" y="123131"/>
                    <a:pt x="3010766" y="135703"/>
                    <a:pt x="3031435" y="139148"/>
                  </a:cubicBezTo>
                  <a:lnTo>
                    <a:pt x="3091070" y="149087"/>
                  </a:lnTo>
                  <a:cubicBezTo>
                    <a:pt x="3175536" y="177242"/>
                    <a:pt x="3072550" y="137975"/>
                    <a:pt x="3140766" y="178904"/>
                  </a:cubicBezTo>
                  <a:cubicBezTo>
                    <a:pt x="3149750" y="184294"/>
                    <a:pt x="3160644" y="185530"/>
                    <a:pt x="3170583" y="188843"/>
                  </a:cubicBezTo>
                  <a:cubicBezTo>
                    <a:pt x="3217748" y="236008"/>
                    <a:pt x="3192560" y="222673"/>
                    <a:pt x="3240157" y="238539"/>
                  </a:cubicBezTo>
                  <a:cubicBezTo>
                    <a:pt x="3297261" y="295643"/>
                    <a:pt x="3267628" y="280827"/>
                    <a:pt x="3319670" y="298174"/>
                  </a:cubicBezTo>
                  <a:cubicBezTo>
                    <a:pt x="3359262" y="357562"/>
                    <a:pt x="3316022" y="305923"/>
                    <a:pt x="3369366" y="337930"/>
                  </a:cubicBezTo>
                  <a:cubicBezTo>
                    <a:pt x="3377401" y="342751"/>
                    <a:pt x="3389244" y="357809"/>
                    <a:pt x="3389244" y="357809"/>
                  </a:cubicBezTo>
                </a:path>
              </a:pathLst>
            </a:custGeom>
            <a:ln w="38100"/>
          </p:spPr>
          <p:style>
            <a:lnRef idx="1">
              <a:schemeClr val="accent5"/>
            </a:lnRef>
            <a:fillRef idx="0">
              <a:schemeClr val="accent5"/>
            </a:fillRef>
            <a:effectRef idx="0">
              <a:schemeClr val="accent5"/>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cxnSp>
          <p:nvCxnSpPr>
            <p:cNvPr id="52" name="Rett linje 70">
              <a:extLst>
                <a:ext uri="{FF2B5EF4-FFF2-40B4-BE49-F238E27FC236}">
                  <a16:creationId xmlns:a16="http://schemas.microsoft.com/office/drawing/2014/main" id="{30DC6A63-18FD-4825-961E-332CAA2C5A94}"/>
                </a:ext>
              </a:extLst>
            </p:cNvPr>
            <p:cNvCxnSpPr>
              <a:cxnSpLocks/>
            </p:cNvCxnSpPr>
            <p:nvPr/>
          </p:nvCxnSpPr>
          <p:spPr>
            <a:xfrm flipV="1">
              <a:off x="4589866" y="3219797"/>
              <a:ext cx="3647921" cy="31846"/>
            </a:xfrm>
            <a:prstGeom prst="line">
              <a:avLst/>
            </a:prstGeom>
            <a:ln/>
          </p:spPr>
          <p:style>
            <a:lnRef idx="1">
              <a:schemeClr val="dk1"/>
            </a:lnRef>
            <a:fillRef idx="0">
              <a:schemeClr val="dk1"/>
            </a:fillRef>
            <a:effectRef idx="0">
              <a:schemeClr val="dk1"/>
            </a:effectRef>
            <a:fontRef idx="minor">
              <a:schemeClr val="tx1"/>
            </a:fontRef>
          </p:style>
        </p:cxnSp>
        <p:cxnSp>
          <p:nvCxnSpPr>
            <p:cNvPr id="53" name="Rett linje 70">
              <a:extLst>
                <a:ext uri="{FF2B5EF4-FFF2-40B4-BE49-F238E27FC236}">
                  <a16:creationId xmlns:a16="http://schemas.microsoft.com/office/drawing/2014/main" id="{E6871157-7C99-478C-B9C2-A18C4CE6343A}"/>
                </a:ext>
              </a:extLst>
            </p:cNvPr>
            <p:cNvCxnSpPr>
              <a:cxnSpLocks/>
            </p:cNvCxnSpPr>
            <p:nvPr/>
          </p:nvCxnSpPr>
          <p:spPr>
            <a:xfrm flipV="1">
              <a:off x="4589866" y="2166730"/>
              <a:ext cx="0" cy="1084913"/>
            </a:xfrm>
            <a:prstGeom prst="line">
              <a:avLst/>
            </a:prstGeom>
            <a:ln/>
          </p:spPr>
          <p:style>
            <a:lnRef idx="1">
              <a:schemeClr val="dk1"/>
            </a:lnRef>
            <a:fillRef idx="0">
              <a:schemeClr val="dk1"/>
            </a:fillRef>
            <a:effectRef idx="0">
              <a:schemeClr val="dk1"/>
            </a:effectRef>
            <a:fontRef idx="minor">
              <a:schemeClr val="tx1"/>
            </a:fontRef>
          </p:style>
        </p:cxnSp>
        <p:sp>
          <p:nvSpPr>
            <p:cNvPr id="54" name="Oval 53">
              <a:extLst>
                <a:ext uri="{FF2B5EF4-FFF2-40B4-BE49-F238E27FC236}">
                  <a16:creationId xmlns:a16="http://schemas.microsoft.com/office/drawing/2014/main" id="{5822E023-21AB-4B3F-BA7C-919E2CEBA8D2}"/>
                </a:ext>
              </a:extLst>
            </p:cNvPr>
            <p:cNvSpPr/>
            <p:nvPr/>
          </p:nvSpPr>
          <p:spPr>
            <a:xfrm>
              <a:off x="7137106" y="2282736"/>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Oval 54">
              <a:extLst>
                <a:ext uri="{FF2B5EF4-FFF2-40B4-BE49-F238E27FC236}">
                  <a16:creationId xmlns:a16="http://schemas.microsoft.com/office/drawing/2014/main" id="{0F283739-3E0B-4B1D-A32B-8D1C35843354}"/>
                </a:ext>
              </a:extLst>
            </p:cNvPr>
            <p:cNvSpPr/>
            <p:nvPr/>
          </p:nvSpPr>
          <p:spPr>
            <a:xfrm>
              <a:off x="5736298" y="2564383"/>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Oval 55">
              <a:extLst>
                <a:ext uri="{FF2B5EF4-FFF2-40B4-BE49-F238E27FC236}">
                  <a16:creationId xmlns:a16="http://schemas.microsoft.com/office/drawing/2014/main" id="{A42F31D4-C339-44B0-BC48-B6F9FE435754}"/>
                </a:ext>
              </a:extLst>
            </p:cNvPr>
            <p:cNvSpPr/>
            <p:nvPr/>
          </p:nvSpPr>
          <p:spPr>
            <a:xfrm>
              <a:off x="8034288" y="2345598"/>
              <a:ext cx="168050" cy="13579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57" name="Rett linje 70">
              <a:extLst>
                <a:ext uri="{FF2B5EF4-FFF2-40B4-BE49-F238E27FC236}">
                  <a16:creationId xmlns:a16="http://schemas.microsoft.com/office/drawing/2014/main" id="{B15AD560-6795-4962-BB0C-245E38BE553F}"/>
                </a:ext>
              </a:extLst>
            </p:cNvPr>
            <p:cNvCxnSpPr>
              <a:cxnSpLocks/>
            </p:cNvCxnSpPr>
            <p:nvPr/>
          </p:nvCxnSpPr>
          <p:spPr>
            <a:xfrm flipV="1">
              <a:off x="5820323" y="2157721"/>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8" name="Rett linje 70">
              <a:extLst>
                <a:ext uri="{FF2B5EF4-FFF2-40B4-BE49-F238E27FC236}">
                  <a16:creationId xmlns:a16="http://schemas.microsoft.com/office/drawing/2014/main" id="{BA83838D-3767-4B36-8DD6-6F9D8A8C8B17}"/>
                </a:ext>
              </a:extLst>
            </p:cNvPr>
            <p:cNvCxnSpPr>
              <a:cxnSpLocks/>
            </p:cNvCxnSpPr>
            <p:nvPr/>
          </p:nvCxnSpPr>
          <p:spPr>
            <a:xfrm flipV="1">
              <a:off x="7221131" y="2151095"/>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59" name="Rett linje 70">
              <a:extLst>
                <a:ext uri="{FF2B5EF4-FFF2-40B4-BE49-F238E27FC236}">
                  <a16:creationId xmlns:a16="http://schemas.microsoft.com/office/drawing/2014/main" id="{978AF74F-902C-40BD-939D-F9D67BCABF0E}"/>
                </a:ext>
              </a:extLst>
            </p:cNvPr>
            <p:cNvCxnSpPr>
              <a:cxnSpLocks/>
            </p:cNvCxnSpPr>
            <p:nvPr/>
          </p:nvCxnSpPr>
          <p:spPr>
            <a:xfrm flipV="1">
              <a:off x="8118313" y="2134884"/>
              <a:ext cx="0" cy="1084913"/>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60" name="Rett linje 70">
              <a:extLst>
                <a:ext uri="{FF2B5EF4-FFF2-40B4-BE49-F238E27FC236}">
                  <a16:creationId xmlns:a16="http://schemas.microsoft.com/office/drawing/2014/main" id="{E2C0530A-6C01-459B-8238-0F6241B067BE}"/>
                </a:ext>
              </a:extLst>
            </p:cNvPr>
            <p:cNvCxnSpPr>
              <a:cxnSpLocks/>
            </p:cNvCxnSpPr>
            <p:nvPr/>
          </p:nvCxnSpPr>
          <p:spPr>
            <a:xfrm>
              <a:off x="4709797" y="2130622"/>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Rett linje 70">
              <a:extLst>
                <a:ext uri="{FF2B5EF4-FFF2-40B4-BE49-F238E27FC236}">
                  <a16:creationId xmlns:a16="http://schemas.microsoft.com/office/drawing/2014/main" id="{4A86367A-9135-4A56-8C9C-8CF00A6F04E0}"/>
                </a:ext>
              </a:extLst>
            </p:cNvPr>
            <p:cNvCxnSpPr>
              <a:cxnSpLocks/>
            </p:cNvCxnSpPr>
            <p:nvPr/>
          </p:nvCxnSpPr>
          <p:spPr>
            <a:xfrm>
              <a:off x="4709797" y="2217474"/>
              <a:ext cx="28546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4" name="TekstSylinder 48">
            <a:extLst>
              <a:ext uri="{FF2B5EF4-FFF2-40B4-BE49-F238E27FC236}">
                <a16:creationId xmlns:a16="http://schemas.microsoft.com/office/drawing/2014/main" id="{183487AE-DC4C-43DB-9BC9-E37DBE2BAEAE}"/>
              </a:ext>
            </a:extLst>
          </p:cNvPr>
          <p:cNvSpPr txBox="1"/>
          <p:nvPr/>
        </p:nvSpPr>
        <p:spPr>
          <a:xfrm>
            <a:off x="5579839" y="1414894"/>
            <a:ext cx="229312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800" b="0" i="0" u="none" strike="noStrike" kern="1200" cap="none" spc="0" normalizeH="0" baseline="0" noProof="0" dirty="0">
                <a:ln>
                  <a:noFill/>
                </a:ln>
                <a:solidFill>
                  <a:srgbClr val="2B2929"/>
                </a:solidFill>
                <a:effectLst/>
                <a:uLnTx/>
                <a:uFillTx/>
                <a:latin typeface="Arial" panose="020B0604020202020204"/>
                <a:ea typeface="+mn-ea"/>
                <a:cs typeface="+mn-cs"/>
              </a:rPr>
              <a:t>CRM system</a:t>
            </a:r>
            <a:endParaRPr kumimoji="0" lang="en-US" sz="180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pic>
        <p:nvPicPr>
          <p:cNvPr id="85" name="Graphic 84" descr="Arrow: Rotate right with solid fill">
            <a:extLst>
              <a:ext uri="{FF2B5EF4-FFF2-40B4-BE49-F238E27FC236}">
                <a16:creationId xmlns:a16="http://schemas.microsoft.com/office/drawing/2014/main" id="{44A24B32-37F2-4CFF-9AF4-ECA6C4C9BD72}"/>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flipV="1">
            <a:off x="5435449" y="3964290"/>
            <a:ext cx="708105" cy="708105"/>
          </a:xfrm>
          <a:prstGeom prst="rect">
            <a:avLst/>
          </a:prstGeom>
        </p:spPr>
      </p:pic>
      <p:grpSp>
        <p:nvGrpSpPr>
          <p:cNvPr id="86" name="Group 85">
            <a:extLst>
              <a:ext uri="{FF2B5EF4-FFF2-40B4-BE49-F238E27FC236}">
                <a16:creationId xmlns:a16="http://schemas.microsoft.com/office/drawing/2014/main" id="{9457AABA-A83B-4811-98D3-A7DC0E94EE0D}"/>
              </a:ext>
            </a:extLst>
          </p:cNvPr>
          <p:cNvGrpSpPr>
            <a:grpSpLocks noChangeAspect="1"/>
          </p:cNvGrpSpPr>
          <p:nvPr/>
        </p:nvGrpSpPr>
        <p:grpSpPr>
          <a:xfrm>
            <a:off x="7311287" y="3237296"/>
            <a:ext cx="2994966" cy="2118600"/>
            <a:chOff x="2398485" y="2072604"/>
            <a:chExt cx="4995670" cy="3533870"/>
          </a:xfrm>
        </p:grpSpPr>
        <p:grpSp>
          <p:nvGrpSpPr>
            <p:cNvPr id="87" name="Group 86">
              <a:extLst>
                <a:ext uri="{FF2B5EF4-FFF2-40B4-BE49-F238E27FC236}">
                  <a16:creationId xmlns:a16="http://schemas.microsoft.com/office/drawing/2014/main" id="{2D69339D-9F57-4EED-983B-619B92BE98EE}"/>
                </a:ext>
              </a:extLst>
            </p:cNvPr>
            <p:cNvGrpSpPr>
              <a:grpSpLocks noChangeAspect="1"/>
            </p:cNvGrpSpPr>
            <p:nvPr/>
          </p:nvGrpSpPr>
          <p:grpSpPr>
            <a:xfrm>
              <a:off x="2398485" y="2072604"/>
              <a:ext cx="4995670" cy="3533870"/>
              <a:chOff x="4180763" y="3643870"/>
              <a:chExt cx="3352800" cy="2371725"/>
            </a:xfrm>
          </p:grpSpPr>
          <p:grpSp>
            <p:nvGrpSpPr>
              <p:cNvPr id="129" name="Gruppe 28">
                <a:extLst>
                  <a:ext uri="{FF2B5EF4-FFF2-40B4-BE49-F238E27FC236}">
                    <a16:creationId xmlns:a16="http://schemas.microsoft.com/office/drawing/2014/main" id="{5CF15413-AB4F-4D2D-ADD3-61301B0EB922}"/>
                  </a:ext>
                </a:extLst>
              </p:cNvPr>
              <p:cNvGrpSpPr>
                <a:grpSpLocks noChangeAspect="1"/>
              </p:cNvGrpSpPr>
              <p:nvPr/>
            </p:nvGrpSpPr>
            <p:grpSpPr>
              <a:xfrm>
                <a:off x="4180763" y="3643870"/>
                <a:ext cx="3352800" cy="2371725"/>
                <a:chOff x="1333501" y="2085975"/>
                <a:chExt cx="3352800" cy="2371725"/>
              </a:xfrm>
            </p:grpSpPr>
            <p:sp>
              <p:nvSpPr>
                <p:cNvPr id="131" name="Rektangel 53">
                  <a:extLst>
                    <a:ext uri="{FF2B5EF4-FFF2-40B4-BE49-F238E27FC236}">
                      <a16:creationId xmlns:a16="http://schemas.microsoft.com/office/drawing/2014/main" id="{0AF8261D-B4B7-4897-8CFA-13A50DB1AA79}"/>
                    </a:ext>
                  </a:extLst>
                </p:cNvPr>
                <p:cNvSpPr/>
                <p:nvPr/>
              </p:nvSpPr>
              <p:spPr>
                <a:xfrm>
                  <a:off x="1333501" y="2085975"/>
                  <a:ext cx="3352800" cy="2371725"/>
                </a:xfrm>
                <a:prstGeom prst="rect">
                  <a:avLst/>
                </a:prstGeom>
                <a:ln w="5715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sp>
              <p:nvSpPr>
                <p:cNvPr id="132" name="Rektangel 54">
                  <a:extLst>
                    <a:ext uri="{FF2B5EF4-FFF2-40B4-BE49-F238E27FC236}">
                      <a16:creationId xmlns:a16="http://schemas.microsoft.com/office/drawing/2014/main" id="{47340318-0449-4F1B-AAA6-31B231B996E1}"/>
                    </a:ext>
                  </a:extLst>
                </p:cNvPr>
                <p:cNvSpPr/>
                <p:nvPr/>
              </p:nvSpPr>
              <p:spPr>
                <a:xfrm>
                  <a:off x="1457325" y="2181225"/>
                  <a:ext cx="3152775" cy="25241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Dashboard</a:t>
                  </a:r>
                </a:p>
              </p:txBody>
            </p:sp>
            <p:grpSp>
              <p:nvGrpSpPr>
                <p:cNvPr id="133" name="Gruppe 59">
                  <a:extLst>
                    <a:ext uri="{FF2B5EF4-FFF2-40B4-BE49-F238E27FC236}">
                      <a16:creationId xmlns:a16="http://schemas.microsoft.com/office/drawing/2014/main" id="{402A1718-992C-4B64-B455-F0661A6E8A8B}"/>
                    </a:ext>
                  </a:extLst>
                </p:cNvPr>
                <p:cNvGrpSpPr/>
                <p:nvPr/>
              </p:nvGrpSpPr>
              <p:grpSpPr>
                <a:xfrm>
                  <a:off x="4376737" y="2278856"/>
                  <a:ext cx="171450" cy="78581"/>
                  <a:chOff x="3910012" y="2269331"/>
                  <a:chExt cx="171450" cy="78581"/>
                </a:xfrm>
              </p:grpSpPr>
              <p:cxnSp>
                <p:nvCxnSpPr>
                  <p:cNvPr id="134" name="Rett linje 61">
                    <a:extLst>
                      <a:ext uri="{FF2B5EF4-FFF2-40B4-BE49-F238E27FC236}">
                        <a16:creationId xmlns:a16="http://schemas.microsoft.com/office/drawing/2014/main" id="{081B49BF-665B-4D30-ABD9-AF7D1A4EE5AE}"/>
                      </a:ext>
                    </a:extLst>
                  </p:cNvPr>
                  <p:cNvCxnSpPr>
                    <a:cxnSpLocks/>
                  </p:cNvCxnSpPr>
                  <p:nvPr/>
                </p:nvCxnSpPr>
                <p:spPr>
                  <a:xfrm>
                    <a:off x="3910012" y="23074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5" name="Rett linje 62">
                    <a:extLst>
                      <a:ext uri="{FF2B5EF4-FFF2-40B4-BE49-F238E27FC236}">
                        <a16:creationId xmlns:a16="http://schemas.microsoft.com/office/drawing/2014/main" id="{9F9BB30A-992C-4AAA-AF11-805D6C0DD86A}"/>
                      </a:ext>
                    </a:extLst>
                  </p:cNvPr>
                  <p:cNvCxnSpPr>
                    <a:cxnSpLocks/>
                  </p:cNvCxnSpPr>
                  <p:nvPr/>
                </p:nvCxnSpPr>
                <p:spPr>
                  <a:xfrm>
                    <a:off x="3910012" y="2269331"/>
                    <a:ext cx="171450" cy="0"/>
                  </a:xfrm>
                  <a:prstGeom prst="line">
                    <a:avLst/>
                  </a:prstGeom>
                  <a:ln w="19050">
                    <a:solidFill>
                      <a:schemeClr val="tx1">
                        <a:lumMod val="90000"/>
                        <a:lumOff val="10000"/>
                      </a:schemeClr>
                    </a:solidFill>
                  </a:ln>
                </p:spPr>
                <p:style>
                  <a:lnRef idx="1">
                    <a:schemeClr val="accent2"/>
                  </a:lnRef>
                  <a:fillRef idx="0">
                    <a:schemeClr val="accent2"/>
                  </a:fillRef>
                  <a:effectRef idx="0">
                    <a:schemeClr val="accent2"/>
                  </a:effectRef>
                  <a:fontRef idx="minor">
                    <a:schemeClr val="tx1"/>
                  </a:fontRef>
                </p:style>
              </p:cxnSp>
              <p:cxnSp>
                <p:nvCxnSpPr>
                  <p:cNvPr id="136" name="Rett linje 63">
                    <a:extLst>
                      <a:ext uri="{FF2B5EF4-FFF2-40B4-BE49-F238E27FC236}">
                        <a16:creationId xmlns:a16="http://schemas.microsoft.com/office/drawing/2014/main" id="{152C8B30-9B67-40D0-9351-53AC97C0AFB6}"/>
                      </a:ext>
                    </a:extLst>
                  </p:cNvPr>
                  <p:cNvCxnSpPr>
                    <a:cxnSpLocks/>
                  </p:cNvCxnSpPr>
                  <p:nvPr/>
                </p:nvCxnSpPr>
                <p:spPr>
                  <a:xfrm>
                    <a:off x="3910012" y="2347912"/>
                    <a:ext cx="171450"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grpSp>
          </p:grpSp>
          <p:sp>
            <p:nvSpPr>
              <p:cNvPr id="130" name="Rektangel: avrundede hjørner 57">
                <a:extLst>
                  <a:ext uri="{FF2B5EF4-FFF2-40B4-BE49-F238E27FC236}">
                    <a16:creationId xmlns:a16="http://schemas.microsoft.com/office/drawing/2014/main" id="{997009F7-552B-4A57-979D-CF39CA49476F}"/>
                  </a:ext>
                </a:extLst>
              </p:cNvPr>
              <p:cNvSpPr>
                <a:spLocks noChangeAspect="1"/>
              </p:cNvSpPr>
              <p:nvPr/>
            </p:nvSpPr>
            <p:spPr>
              <a:xfrm>
                <a:off x="4363124" y="4121018"/>
                <a:ext cx="1056247" cy="789932"/>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8" name="Rektangel: avrundede hjørner 57">
              <a:extLst>
                <a:ext uri="{FF2B5EF4-FFF2-40B4-BE49-F238E27FC236}">
                  <a16:creationId xmlns:a16="http://schemas.microsoft.com/office/drawing/2014/main" id="{062E7CD2-A8E5-41AC-B537-6C4B86E69497}"/>
                </a:ext>
              </a:extLst>
            </p:cNvPr>
            <p:cNvSpPr>
              <a:spLocks noChangeAspect="1"/>
            </p:cNvSpPr>
            <p:nvPr/>
          </p:nvSpPr>
          <p:spPr>
            <a:xfrm>
              <a:off x="4448249" y="2783553"/>
              <a:ext cx="2743865"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ktangel: avrundede hjørner 57">
              <a:extLst>
                <a:ext uri="{FF2B5EF4-FFF2-40B4-BE49-F238E27FC236}">
                  <a16:creationId xmlns:a16="http://schemas.microsoft.com/office/drawing/2014/main" id="{11487BE9-F210-472C-ABA0-0261B6CABE26}"/>
                </a:ext>
              </a:extLst>
            </p:cNvPr>
            <p:cNvSpPr>
              <a:spLocks noChangeAspect="1"/>
            </p:cNvSpPr>
            <p:nvPr/>
          </p:nvSpPr>
          <p:spPr>
            <a:xfrm>
              <a:off x="2670202" y="4153485"/>
              <a:ext cx="3425798"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ktangel: avrundede hjørner 57">
              <a:extLst>
                <a:ext uri="{FF2B5EF4-FFF2-40B4-BE49-F238E27FC236}">
                  <a16:creationId xmlns:a16="http://schemas.microsoft.com/office/drawing/2014/main" id="{169A0A7C-B011-4A49-AA4A-E37972540D52}"/>
                </a:ext>
              </a:extLst>
            </p:cNvPr>
            <p:cNvSpPr>
              <a:spLocks noChangeAspect="1"/>
            </p:cNvSpPr>
            <p:nvPr/>
          </p:nvSpPr>
          <p:spPr>
            <a:xfrm>
              <a:off x="6238795" y="4153484"/>
              <a:ext cx="949569" cy="1176999"/>
            </a:xfrm>
            <a:prstGeom prst="roundRect">
              <a:avLst/>
            </a:prstGeom>
            <a:solidFill>
              <a:srgbClr val="F2F8F6"/>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cxnSp>
          <p:nvCxnSpPr>
            <p:cNvPr id="91" name="Rett linje 70">
              <a:extLst>
                <a:ext uri="{FF2B5EF4-FFF2-40B4-BE49-F238E27FC236}">
                  <a16:creationId xmlns:a16="http://schemas.microsoft.com/office/drawing/2014/main" id="{614C5274-0394-4AFC-BABC-8A3DDE93AB1C}"/>
                </a:ext>
              </a:extLst>
            </p:cNvPr>
            <p:cNvCxnSpPr>
              <a:cxnSpLocks/>
            </p:cNvCxnSpPr>
            <p:nvPr/>
          </p:nvCxnSpPr>
          <p:spPr>
            <a:xfrm>
              <a:off x="2822854" y="3760732"/>
              <a:ext cx="1202494" cy="0"/>
            </a:xfrm>
            <a:prstGeom prst="line">
              <a:avLst/>
            </a:prstGeom>
            <a:ln/>
          </p:spPr>
          <p:style>
            <a:lnRef idx="1">
              <a:schemeClr val="dk1"/>
            </a:lnRef>
            <a:fillRef idx="0">
              <a:schemeClr val="dk1"/>
            </a:fillRef>
            <a:effectRef idx="0">
              <a:schemeClr val="dk1"/>
            </a:effectRef>
            <a:fontRef idx="minor">
              <a:schemeClr val="tx1"/>
            </a:fontRef>
          </p:style>
        </p:cxnSp>
        <p:cxnSp>
          <p:nvCxnSpPr>
            <p:cNvPr id="92" name="Rett linje 70">
              <a:extLst>
                <a:ext uri="{FF2B5EF4-FFF2-40B4-BE49-F238E27FC236}">
                  <a16:creationId xmlns:a16="http://schemas.microsoft.com/office/drawing/2014/main" id="{870B3201-A892-41F8-BE2A-E343D708B69D}"/>
                </a:ext>
              </a:extLst>
            </p:cNvPr>
            <p:cNvCxnSpPr>
              <a:cxnSpLocks/>
            </p:cNvCxnSpPr>
            <p:nvPr/>
          </p:nvCxnSpPr>
          <p:spPr>
            <a:xfrm flipV="1">
              <a:off x="2822854" y="2975929"/>
              <a:ext cx="0" cy="792245"/>
            </a:xfrm>
            <a:prstGeom prst="line">
              <a:avLst/>
            </a:prstGeom>
            <a:ln/>
          </p:spPr>
          <p:style>
            <a:lnRef idx="1">
              <a:schemeClr val="dk1"/>
            </a:lnRef>
            <a:fillRef idx="0">
              <a:schemeClr val="dk1"/>
            </a:fillRef>
            <a:effectRef idx="0">
              <a:schemeClr val="dk1"/>
            </a:effectRef>
            <a:fontRef idx="minor">
              <a:schemeClr val="tx1"/>
            </a:fontRef>
          </p:style>
        </p:cxnSp>
        <p:cxnSp>
          <p:nvCxnSpPr>
            <p:cNvPr id="93" name="Rett linje 70">
              <a:extLst>
                <a:ext uri="{FF2B5EF4-FFF2-40B4-BE49-F238E27FC236}">
                  <a16:creationId xmlns:a16="http://schemas.microsoft.com/office/drawing/2014/main" id="{E55C9850-F27B-4809-AF3D-9AE0C6AD6285}"/>
                </a:ext>
              </a:extLst>
            </p:cNvPr>
            <p:cNvCxnSpPr>
              <a:cxnSpLocks/>
            </p:cNvCxnSpPr>
            <p:nvPr/>
          </p:nvCxnSpPr>
          <p:spPr>
            <a:xfrm flipV="1">
              <a:off x="2981738" y="3224681"/>
              <a:ext cx="0" cy="53605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4" name="Rett linje 70">
              <a:extLst>
                <a:ext uri="{FF2B5EF4-FFF2-40B4-BE49-F238E27FC236}">
                  <a16:creationId xmlns:a16="http://schemas.microsoft.com/office/drawing/2014/main" id="{D7D660E9-E0CA-4835-AD75-E59390CA0DA9}"/>
                </a:ext>
              </a:extLst>
            </p:cNvPr>
            <p:cNvCxnSpPr>
              <a:cxnSpLocks/>
            </p:cNvCxnSpPr>
            <p:nvPr/>
          </p:nvCxnSpPr>
          <p:spPr>
            <a:xfrm flipV="1">
              <a:off x="3124199" y="3041374"/>
              <a:ext cx="0" cy="713752"/>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5" name="Rett linje 70">
              <a:extLst>
                <a:ext uri="{FF2B5EF4-FFF2-40B4-BE49-F238E27FC236}">
                  <a16:creationId xmlns:a16="http://schemas.microsoft.com/office/drawing/2014/main" id="{6AD551CC-CBEE-42FB-B1D8-BF3509621B04}"/>
                </a:ext>
              </a:extLst>
            </p:cNvPr>
            <p:cNvCxnSpPr>
              <a:cxnSpLocks/>
            </p:cNvCxnSpPr>
            <p:nvPr/>
          </p:nvCxnSpPr>
          <p:spPr>
            <a:xfrm flipV="1">
              <a:off x="3457105" y="3408189"/>
              <a:ext cx="0" cy="342604"/>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6" name="Rett linje 70">
              <a:extLst>
                <a:ext uri="{FF2B5EF4-FFF2-40B4-BE49-F238E27FC236}">
                  <a16:creationId xmlns:a16="http://schemas.microsoft.com/office/drawing/2014/main" id="{87EA5A2F-D742-40F9-A523-71454607267E}"/>
                </a:ext>
              </a:extLst>
            </p:cNvPr>
            <p:cNvCxnSpPr>
              <a:cxnSpLocks/>
            </p:cNvCxnSpPr>
            <p:nvPr/>
          </p:nvCxnSpPr>
          <p:spPr>
            <a:xfrm flipV="1">
              <a:off x="3313043" y="2973458"/>
              <a:ext cx="0" cy="777336"/>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7" name="Rett linje 70">
              <a:extLst>
                <a:ext uri="{FF2B5EF4-FFF2-40B4-BE49-F238E27FC236}">
                  <a16:creationId xmlns:a16="http://schemas.microsoft.com/office/drawing/2014/main" id="{4FD5E018-BE36-46AD-96E1-441198855F3E}"/>
                </a:ext>
              </a:extLst>
            </p:cNvPr>
            <p:cNvCxnSpPr>
              <a:cxnSpLocks/>
            </p:cNvCxnSpPr>
            <p:nvPr/>
          </p:nvCxnSpPr>
          <p:spPr>
            <a:xfrm flipV="1">
              <a:off x="3828166" y="3130826"/>
              <a:ext cx="0" cy="619967"/>
            </a:xfrm>
            <a:prstGeom prst="line">
              <a:avLst/>
            </a:prstGeom>
            <a:ln w="107950">
              <a:solidFill>
                <a:srgbClr val="30B494"/>
              </a:solidFill>
            </a:ln>
          </p:spPr>
          <p:style>
            <a:lnRef idx="1">
              <a:schemeClr val="accent1"/>
            </a:lnRef>
            <a:fillRef idx="0">
              <a:schemeClr val="accent1"/>
            </a:fillRef>
            <a:effectRef idx="0">
              <a:schemeClr val="accent1"/>
            </a:effectRef>
            <a:fontRef idx="minor">
              <a:schemeClr val="tx1"/>
            </a:fontRef>
          </p:style>
        </p:cxnSp>
        <p:cxnSp>
          <p:nvCxnSpPr>
            <p:cNvPr id="98" name="Rett linje 70">
              <a:extLst>
                <a:ext uri="{FF2B5EF4-FFF2-40B4-BE49-F238E27FC236}">
                  <a16:creationId xmlns:a16="http://schemas.microsoft.com/office/drawing/2014/main" id="{BD4BD06F-1A91-4D35-9D81-8CDF21E33021}"/>
                </a:ext>
              </a:extLst>
            </p:cNvPr>
            <p:cNvCxnSpPr>
              <a:cxnSpLocks/>
            </p:cNvCxnSpPr>
            <p:nvPr/>
          </p:nvCxnSpPr>
          <p:spPr>
            <a:xfrm flipV="1">
              <a:off x="3690729" y="3130826"/>
              <a:ext cx="0" cy="624301"/>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cxnSp>
          <p:nvCxnSpPr>
            <p:cNvPr id="99" name="Rett linje 70">
              <a:extLst>
                <a:ext uri="{FF2B5EF4-FFF2-40B4-BE49-F238E27FC236}">
                  <a16:creationId xmlns:a16="http://schemas.microsoft.com/office/drawing/2014/main" id="{9F671B51-FCD5-4E07-A745-CC31A52940E5}"/>
                </a:ext>
              </a:extLst>
            </p:cNvPr>
            <p:cNvCxnSpPr>
              <a:cxnSpLocks/>
            </p:cNvCxnSpPr>
            <p:nvPr/>
          </p:nvCxnSpPr>
          <p:spPr>
            <a:xfrm>
              <a:off x="6411942" y="4391335"/>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0" name="Rett linje 70">
              <a:extLst>
                <a:ext uri="{FF2B5EF4-FFF2-40B4-BE49-F238E27FC236}">
                  <a16:creationId xmlns:a16="http://schemas.microsoft.com/office/drawing/2014/main" id="{C98CC249-B7E5-453F-9D96-D3E960C0CE25}"/>
                </a:ext>
              </a:extLst>
            </p:cNvPr>
            <p:cNvCxnSpPr>
              <a:cxnSpLocks/>
            </p:cNvCxnSpPr>
            <p:nvPr/>
          </p:nvCxnSpPr>
          <p:spPr>
            <a:xfrm>
              <a:off x="6417604" y="45552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Rett linje 70">
              <a:extLst>
                <a:ext uri="{FF2B5EF4-FFF2-40B4-BE49-F238E27FC236}">
                  <a16:creationId xmlns:a16="http://schemas.microsoft.com/office/drawing/2014/main" id="{483930D7-C69B-47BE-A2E8-B2192B059652}"/>
                </a:ext>
              </a:extLst>
            </p:cNvPr>
            <p:cNvCxnSpPr>
              <a:cxnSpLocks/>
            </p:cNvCxnSpPr>
            <p:nvPr/>
          </p:nvCxnSpPr>
          <p:spPr>
            <a:xfrm>
              <a:off x="6417604" y="47076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2" name="Rett linje 70">
              <a:extLst>
                <a:ext uri="{FF2B5EF4-FFF2-40B4-BE49-F238E27FC236}">
                  <a16:creationId xmlns:a16="http://schemas.microsoft.com/office/drawing/2014/main" id="{ACE48AD3-E21A-48E7-8CEF-268A6C7EB3A9}"/>
                </a:ext>
              </a:extLst>
            </p:cNvPr>
            <p:cNvCxnSpPr>
              <a:cxnSpLocks/>
            </p:cNvCxnSpPr>
            <p:nvPr/>
          </p:nvCxnSpPr>
          <p:spPr>
            <a:xfrm>
              <a:off x="6427543" y="4871727"/>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Rett linje 70">
              <a:extLst>
                <a:ext uri="{FF2B5EF4-FFF2-40B4-BE49-F238E27FC236}">
                  <a16:creationId xmlns:a16="http://schemas.microsoft.com/office/drawing/2014/main" id="{98D6ED66-36CD-4EEE-8A0A-F2879A65F3E4}"/>
                </a:ext>
              </a:extLst>
            </p:cNvPr>
            <p:cNvCxnSpPr>
              <a:cxnSpLocks/>
            </p:cNvCxnSpPr>
            <p:nvPr/>
          </p:nvCxnSpPr>
          <p:spPr>
            <a:xfrm>
              <a:off x="6431820" y="5038932"/>
              <a:ext cx="64303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4" name="Rett linje 70">
              <a:extLst>
                <a:ext uri="{FF2B5EF4-FFF2-40B4-BE49-F238E27FC236}">
                  <a16:creationId xmlns:a16="http://schemas.microsoft.com/office/drawing/2014/main" id="{895E6109-0791-46DC-8139-DB5F2742F685}"/>
                </a:ext>
              </a:extLst>
            </p:cNvPr>
            <p:cNvCxnSpPr>
              <a:cxnSpLocks/>
            </p:cNvCxnSpPr>
            <p:nvPr/>
          </p:nvCxnSpPr>
          <p:spPr>
            <a:xfrm>
              <a:off x="2918931" y="5165463"/>
              <a:ext cx="1981060" cy="0"/>
            </a:xfrm>
            <a:prstGeom prst="line">
              <a:avLst/>
            </a:prstGeom>
            <a:ln/>
          </p:spPr>
          <p:style>
            <a:lnRef idx="1">
              <a:schemeClr val="dk1"/>
            </a:lnRef>
            <a:fillRef idx="0">
              <a:schemeClr val="dk1"/>
            </a:fillRef>
            <a:effectRef idx="0">
              <a:schemeClr val="dk1"/>
            </a:effectRef>
            <a:fontRef idx="minor">
              <a:schemeClr val="tx1"/>
            </a:fontRef>
          </p:style>
        </p:cxnSp>
        <p:cxnSp>
          <p:nvCxnSpPr>
            <p:cNvPr id="105" name="Rett linje 70">
              <a:extLst>
                <a:ext uri="{FF2B5EF4-FFF2-40B4-BE49-F238E27FC236}">
                  <a16:creationId xmlns:a16="http://schemas.microsoft.com/office/drawing/2014/main" id="{B91A1F4D-3B33-4601-AB33-F07ECD523579}"/>
                </a:ext>
              </a:extLst>
            </p:cNvPr>
            <p:cNvCxnSpPr>
              <a:cxnSpLocks/>
            </p:cNvCxnSpPr>
            <p:nvPr/>
          </p:nvCxnSpPr>
          <p:spPr>
            <a:xfrm flipH="1" flipV="1">
              <a:off x="2918931" y="4153485"/>
              <a:ext cx="13393" cy="1011979"/>
            </a:xfrm>
            <a:prstGeom prst="line">
              <a:avLst/>
            </a:prstGeom>
            <a:ln/>
          </p:spPr>
          <p:style>
            <a:lnRef idx="1">
              <a:schemeClr val="dk1"/>
            </a:lnRef>
            <a:fillRef idx="0">
              <a:schemeClr val="dk1"/>
            </a:fillRef>
            <a:effectRef idx="0">
              <a:schemeClr val="dk1"/>
            </a:effectRef>
            <a:fontRef idx="minor">
              <a:schemeClr val="tx1"/>
            </a:fontRef>
          </p:style>
        </p:cxnSp>
        <p:cxnSp>
          <p:nvCxnSpPr>
            <p:cNvPr id="106" name="Rett linje 70">
              <a:extLst>
                <a:ext uri="{FF2B5EF4-FFF2-40B4-BE49-F238E27FC236}">
                  <a16:creationId xmlns:a16="http://schemas.microsoft.com/office/drawing/2014/main" id="{98FAB0EC-2754-4964-843A-4B62F537450D}"/>
                </a:ext>
              </a:extLst>
            </p:cNvPr>
            <p:cNvCxnSpPr>
              <a:cxnSpLocks/>
            </p:cNvCxnSpPr>
            <p:nvPr/>
          </p:nvCxnSpPr>
          <p:spPr>
            <a:xfrm flipV="1">
              <a:off x="2945718" y="4979533"/>
              <a:ext cx="1270269" cy="2"/>
            </a:xfrm>
            <a:prstGeom prst="line">
              <a:avLst/>
            </a:prstGeom>
            <a:ln w="107950">
              <a:solidFill>
                <a:srgbClr val="D5450D"/>
              </a:solidFill>
            </a:ln>
          </p:spPr>
          <p:style>
            <a:lnRef idx="1">
              <a:schemeClr val="accent1"/>
            </a:lnRef>
            <a:fillRef idx="0">
              <a:schemeClr val="accent1"/>
            </a:fillRef>
            <a:effectRef idx="0">
              <a:schemeClr val="accent1"/>
            </a:effectRef>
            <a:fontRef idx="minor">
              <a:schemeClr val="tx1"/>
            </a:fontRef>
          </p:style>
        </p:cxnSp>
        <p:cxnSp>
          <p:nvCxnSpPr>
            <p:cNvPr id="108" name="Rett linje 70">
              <a:extLst>
                <a:ext uri="{FF2B5EF4-FFF2-40B4-BE49-F238E27FC236}">
                  <a16:creationId xmlns:a16="http://schemas.microsoft.com/office/drawing/2014/main" id="{3B190B8C-92F3-4D69-8D9F-878C2BD8D952}"/>
                </a:ext>
              </a:extLst>
            </p:cNvPr>
            <p:cNvCxnSpPr>
              <a:cxnSpLocks/>
            </p:cNvCxnSpPr>
            <p:nvPr/>
          </p:nvCxnSpPr>
          <p:spPr>
            <a:xfrm>
              <a:off x="2945718" y="4809096"/>
              <a:ext cx="1735612" cy="0"/>
            </a:xfrm>
            <a:prstGeom prst="line">
              <a:avLst/>
            </a:prstGeom>
            <a:ln w="107950">
              <a:solidFill>
                <a:srgbClr val="005E58"/>
              </a:solidFill>
            </a:ln>
          </p:spPr>
          <p:style>
            <a:lnRef idx="1">
              <a:schemeClr val="accent1"/>
            </a:lnRef>
            <a:fillRef idx="0">
              <a:schemeClr val="accent1"/>
            </a:fillRef>
            <a:effectRef idx="0">
              <a:schemeClr val="accent1"/>
            </a:effectRef>
            <a:fontRef idx="minor">
              <a:schemeClr val="tx1"/>
            </a:fontRef>
          </p:style>
        </p:cxnSp>
        <p:cxnSp>
          <p:nvCxnSpPr>
            <p:cNvPr id="109" name="Rett linje 70">
              <a:extLst>
                <a:ext uri="{FF2B5EF4-FFF2-40B4-BE49-F238E27FC236}">
                  <a16:creationId xmlns:a16="http://schemas.microsoft.com/office/drawing/2014/main" id="{21E5BBB6-4D04-4A48-9656-12A687F53F54}"/>
                </a:ext>
              </a:extLst>
            </p:cNvPr>
            <p:cNvCxnSpPr>
              <a:cxnSpLocks/>
            </p:cNvCxnSpPr>
            <p:nvPr/>
          </p:nvCxnSpPr>
          <p:spPr>
            <a:xfrm>
              <a:off x="2935779" y="4634739"/>
              <a:ext cx="2322021" cy="0"/>
            </a:xfrm>
            <a:prstGeom prst="line">
              <a:avLst/>
            </a:prstGeom>
            <a:ln w="107950">
              <a:solidFill>
                <a:srgbClr val="A7D4DE"/>
              </a:solidFill>
            </a:ln>
          </p:spPr>
          <p:style>
            <a:lnRef idx="1">
              <a:schemeClr val="accent1"/>
            </a:lnRef>
            <a:fillRef idx="0">
              <a:schemeClr val="accent1"/>
            </a:fillRef>
            <a:effectRef idx="0">
              <a:schemeClr val="accent1"/>
            </a:effectRef>
            <a:fontRef idx="minor">
              <a:schemeClr val="tx1"/>
            </a:fontRef>
          </p:style>
        </p:cxnSp>
        <p:cxnSp>
          <p:nvCxnSpPr>
            <p:cNvPr id="110" name="Rett linje 70">
              <a:extLst>
                <a:ext uri="{FF2B5EF4-FFF2-40B4-BE49-F238E27FC236}">
                  <a16:creationId xmlns:a16="http://schemas.microsoft.com/office/drawing/2014/main" id="{FDFFE7A4-6228-4F77-A067-CCA4E94C5F41}"/>
                </a:ext>
              </a:extLst>
            </p:cNvPr>
            <p:cNvCxnSpPr>
              <a:cxnSpLocks/>
            </p:cNvCxnSpPr>
            <p:nvPr/>
          </p:nvCxnSpPr>
          <p:spPr>
            <a:xfrm>
              <a:off x="2935779" y="4447447"/>
              <a:ext cx="1626282" cy="0"/>
            </a:xfrm>
            <a:prstGeom prst="line">
              <a:avLst/>
            </a:prstGeom>
            <a:ln w="107950">
              <a:solidFill>
                <a:srgbClr val="EF7545"/>
              </a:solidFill>
            </a:ln>
          </p:spPr>
          <p:style>
            <a:lnRef idx="1">
              <a:schemeClr val="accent1"/>
            </a:lnRef>
            <a:fillRef idx="0">
              <a:schemeClr val="accent1"/>
            </a:fillRef>
            <a:effectRef idx="0">
              <a:schemeClr val="accent1"/>
            </a:effectRef>
            <a:fontRef idx="minor">
              <a:schemeClr val="tx1"/>
            </a:fontRef>
          </p:style>
        </p:cxnSp>
        <p:grpSp>
          <p:nvGrpSpPr>
            <p:cNvPr id="111" name="Group 110">
              <a:extLst>
                <a:ext uri="{FF2B5EF4-FFF2-40B4-BE49-F238E27FC236}">
                  <a16:creationId xmlns:a16="http://schemas.microsoft.com/office/drawing/2014/main" id="{D7166303-3B7A-4021-B9E3-C8D82852A3B6}"/>
                </a:ext>
              </a:extLst>
            </p:cNvPr>
            <p:cNvGrpSpPr/>
            <p:nvPr/>
          </p:nvGrpSpPr>
          <p:grpSpPr>
            <a:xfrm>
              <a:off x="4562061" y="2877694"/>
              <a:ext cx="461709" cy="430941"/>
              <a:chOff x="706329" y="4020017"/>
              <a:chExt cx="461709" cy="430941"/>
            </a:xfrm>
          </p:grpSpPr>
          <p:sp>
            <p:nvSpPr>
              <p:cNvPr id="127" name="Ellipse 108">
                <a:extLst>
                  <a:ext uri="{FF2B5EF4-FFF2-40B4-BE49-F238E27FC236}">
                    <a16:creationId xmlns:a16="http://schemas.microsoft.com/office/drawing/2014/main" id="{2C5E7F68-80A2-46E8-8B88-FB9A0348CF9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8" name="Grafikk 109" descr="Bruker med heldekkende fyll">
                <a:extLst>
                  <a:ext uri="{FF2B5EF4-FFF2-40B4-BE49-F238E27FC236}">
                    <a16:creationId xmlns:a16="http://schemas.microsoft.com/office/drawing/2014/main" id="{5F906F12-D1FD-446D-A742-636DA6AF7F2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6" y="4038630"/>
                <a:ext cx="373054" cy="393714"/>
              </a:xfrm>
              <a:prstGeom prst="rect">
                <a:avLst/>
              </a:prstGeom>
            </p:spPr>
          </p:pic>
        </p:grpSp>
        <p:grpSp>
          <p:nvGrpSpPr>
            <p:cNvPr id="112" name="Group 111">
              <a:extLst>
                <a:ext uri="{FF2B5EF4-FFF2-40B4-BE49-F238E27FC236}">
                  <a16:creationId xmlns:a16="http://schemas.microsoft.com/office/drawing/2014/main" id="{168F54F3-285B-4FB3-883C-AA657B7CCD17}"/>
                </a:ext>
              </a:extLst>
            </p:cNvPr>
            <p:cNvGrpSpPr/>
            <p:nvPr/>
          </p:nvGrpSpPr>
          <p:grpSpPr>
            <a:xfrm>
              <a:off x="4554111" y="3398250"/>
              <a:ext cx="461709" cy="430941"/>
              <a:chOff x="706329" y="4020017"/>
              <a:chExt cx="461709" cy="430941"/>
            </a:xfrm>
          </p:grpSpPr>
          <p:sp>
            <p:nvSpPr>
              <p:cNvPr id="125" name="Ellipse 108">
                <a:extLst>
                  <a:ext uri="{FF2B5EF4-FFF2-40B4-BE49-F238E27FC236}">
                    <a16:creationId xmlns:a16="http://schemas.microsoft.com/office/drawing/2014/main" id="{9BFA7A7C-B0F0-421B-8FF0-96D6F4954729}"/>
                  </a:ext>
                </a:extLst>
              </p:cNvPr>
              <p:cNvSpPr/>
              <p:nvPr/>
            </p:nvSpPr>
            <p:spPr>
              <a:xfrm>
                <a:off x="706329" y="4020017"/>
                <a:ext cx="461709" cy="430941"/>
              </a:xfrm>
              <a:prstGeom prst="ellipse">
                <a:avLst/>
              </a:prstGeom>
              <a:ln w="28575">
                <a:solidFill>
                  <a:srgbClr val="2B2A2A"/>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26" name="Grafikk 109" descr="Bruker med heldekkende fyll">
                <a:extLst>
                  <a:ext uri="{FF2B5EF4-FFF2-40B4-BE49-F238E27FC236}">
                    <a16:creationId xmlns:a16="http://schemas.microsoft.com/office/drawing/2014/main" id="{D2EA44A4-3C52-4B9E-B9BA-9FC988959DC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53405" y="4038630"/>
                <a:ext cx="373054" cy="393714"/>
              </a:xfrm>
              <a:prstGeom prst="rect">
                <a:avLst/>
              </a:prstGeom>
            </p:spPr>
          </p:pic>
        </p:grpSp>
        <p:cxnSp>
          <p:nvCxnSpPr>
            <p:cNvPr id="113" name="Rett linje 70">
              <a:extLst>
                <a:ext uri="{FF2B5EF4-FFF2-40B4-BE49-F238E27FC236}">
                  <a16:creationId xmlns:a16="http://schemas.microsoft.com/office/drawing/2014/main" id="{5B9BC548-B1DA-4DA5-AA16-06E78F27AF5E}"/>
                </a:ext>
              </a:extLst>
            </p:cNvPr>
            <p:cNvCxnSpPr>
              <a:cxnSpLocks/>
            </p:cNvCxnSpPr>
            <p:nvPr/>
          </p:nvCxnSpPr>
          <p:spPr>
            <a:xfrm>
              <a:off x="5177151" y="3032987"/>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4" name="Rett linje 70">
              <a:extLst>
                <a:ext uri="{FF2B5EF4-FFF2-40B4-BE49-F238E27FC236}">
                  <a16:creationId xmlns:a16="http://schemas.microsoft.com/office/drawing/2014/main" id="{14AA88A6-FF7D-4AAC-B95B-698DAFB9B9F1}"/>
                </a:ext>
              </a:extLst>
            </p:cNvPr>
            <p:cNvCxnSpPr>
              <a:cxnSpLocks/>
            </p:cNvCxnSpPr>
            <p:nvPr/>
          </p:nvCxnSpPr>
          <p:spPr>
            <a:xfrm>
              <a:off x="5177151" y="3185387"/>
              <a:ext cx="125466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5" name="Rett linje 70">
              <a:extLst>
                <a:ext uri="{FF2B5EF4-FFF2-40B4-BE49-F238E27FC236}">
                  <a16:creationId xmlns:a16="http://schemas.microsoft.com/office/drawing/2014/main" id="{708DCFE6-3DE9-4F63-A933-2D4A586D3F4D}"/>
                </a:ext>
              </a:extLst>
            </p:cNvPr>
            <p:cNvCxnSpPr>
              <a:cxnSpLocks/>
            </p:cNvCxnSpPr>
            <p:nvPr/>
          </p:nvCxnSpPr>
          <p:spPr>
            <a:xfrm>
              <a:off x="5177151" y="3492706"/>
              <a:ext cx="123479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6" name="Rett linje 70">
              <a:extLst>
                <a:ext uri="{FF2B5EF4-FFF2-40B4-BE49-F238E27FC236}">
                  <a16:creationId xmlns:a16="http://schemas.microsoft.com/office/drawing/2014/main" id="{D4DC3F86-0D1A-4356-B5DD-9D3ACDDCD366}"/>
                </a:ext>
              </a:extLst>
            </p:cNvPr>
            <p:cNvCxnSpPr>
              <a:cxnSpLocks/>
            </p:cNvCxnSpPr>
            <p:nvPr/>
          </p:nvCxnSpPr>
          <p:spPr>
            <a:xfrm>
              <a:off x="5177151" y="3640983"/>
              <a:ext cx="766449"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pic>
          <p:nvPicPr>
            <p:cNvPr id="117" name="Grafikk 14" descr="Dollar med heldekkende fyll">
              <a:extLst>
                <a:ext uri="{FF2B5EF4-FFF2-40B4-BE49-F238E27FC236}">
                  <a16:creationId xmlns:a16="http://schemas.microsoft.com/office/drawing/2014/main" id="{34EE046F-AD01-46B3-A46A-7C9CAC219827}"/>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2880726"/>
              <a:ext cx="419054" cy="419054"/>
            </a:xfrm>
            <a:prstGeom prst="rect">
              <a:avLst/>
            </a:prstGeom>
          </p:spPr>
        </p:pic>
        <p:pic>
          <p:nvPicPr>
            <p:cNvPr id="118" name="Grafikk 11" descr="Sjekkboks avmerket med heldekkende fyll">
              <a:extLst>
                <a:ext uri="{FF2B5EF4-FFF2-40B4-BE49-F238E27FC236}">
                  <a16:creationId xmlns:a16="http://schemas.microsoft.com/office/drawing/2014/main" id="{F373AA1D-5EC8-4424-BF92-85AA2A1DC88B}"/>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776414" y="2905811"/>
              <a:ext cx="374704" cy="374705"/>
            </a:xfrm>
            <a:prstGeom prst="rect">
              <a:avLst/>
            </a:prstGeom>
          </p:spPr>
        </p:pic>
        <p:pic>
          <p:nvPicPr>
            <p:cNvPr id="119" name="Grafikk 14" descr="Dollar med heldekkende fyll">
              <a:extLst>
                <a:ext uri="{FF2B5EF4-FFF2-40B4-BE49-F238E27FC236}">
                  <a16:creationId xmlns:a16="http://schemas.microsoft.com/office/drawing/2014/main" id="{800FC8B2-351C-42B2-AF78-E5ADDA1274C5}"/>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6437262" y="3331422"/>
              <a:ext cx="419054" cy="419054"/>
            </a:xfrm>
            <a:prstGeom prst="rect">
              <a:avLst/>
            </a:prstGeom>
          </p:spPr>
        </p:pic>
        <p:pic>
          <p:nvPicPr>
            <p:cNvPr id="120" name="Graphic 119" descr="Stop outline">
              <a:extLst>
                <a:ext uri="{FF2B5EF4-FFF2-40B4-BE49-F238E27FC236}">
                  <a16:creationId xmlns:a16="http://schemas.microsoft.com/office/drawing/2014/main" id="{E5ED8644-D43D-4FE8-9455-0FCBD19D2657}"/>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840114" y="3423877"/>
              <a:ext cx="258382" cy="258382"/>
            </a:xfrm>
            <a:prstGeom prst="rect">
              <a:avLst/>
            </a:prstGeom>
          </p:spPr>
        </p:pic>
        <p:cxnSp>
          <p:nvCxnSpPr>
            <p:cNvPr id="121" name="Rett linje 70">
              <a:extLst>
                <a:ext uri="{FF2B5EF4-FFF2-40B4-BE49-F238E27FC236}">
                  <a16:creationId xmlns:a16="http://schemas.microsoft.com/office/drawing/2014/main" id="{E96A1F97-8A0A-4BF6-A055-8F4F78A2780B}"/>
                </a:ext>
              </a:extLst>
            </p:cNvPr>
            <p:cNvCxnSpPr>
              <a:cxnSpLocks/>
            </p:cNvCxnSpPr>
            <p:nvPr/>
          </p:nvCxnSpPr>
          <p:spPr>
            <a:xfrm flipV="1">
              <a:off x="3459377"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2" name="Rett linje 70">
              <a:extLst>
                <a:ext uri="{FF2B5EF4-FFF2-40B4-BE49-F238E27FC236}">
                  <a16:creationId xmlns:a16="http://schemas.microsoft.com/office/drawing/2014/main" id="{04754938-4C5B-4E2B-9480-D971FBC2C87C}"/>
                </a:ext>
              </a:extLst>
            </p:cNvPr>
            <p:cNvCxnSpPr>
              <a:cxnSpLocks/>
            </p:cNvCxnSpPr>
            <p:nvPr/>
          </p:nvCxnSpPr>
          <p:spPr>
            <a:xfrm flipV="1">
              <a:off x="4244009" y="4466380"/>
              <a:ext cx="0" cy="685431"/>
            </a:xfrm>
            <a:prstGeom prst="line">
              <a:avLst/>
            </a:prstGeom>
            <a:ln>
              <a:prstDash val="dash"/>
            </a:ln>
          </p:spPr>
          <p:style>
            <a:lnRef idx="1">
              <a:schemeClr val="dk1"/>
            </a:lnRef>
            <a:fillRef idx="0">
              <a:schemeClr val="dk1"/>
            </a:fillRef>
            <a:effectRef idx="0">
              <a:schemeClr val="dk1"/>
            </a:effectRef>
            <a:fontRef idx="minor">
              <a:schemeClr val="tx1"/>
            </a:fontRef>
          </p:style>
        </p:cxnSp>
        <p:cxnSp>
          <p:nvCxnSpPr>
            <p:cNvPr id="123" name="Rett linje 70">
              <a:extLst>
                <a:ext uri="{FF2B5EF4-FFF2-40B4-BE49-F238E27FC236}">
                  <a16:creationId xmlns:a16="http://schemas.microsoft.com/office/drawing/2014/main" id="{054CC6B5-AADA-4D39-8DF2-3F5354E44157}"/>
                </a:ext>
              </a:extLst>
            </p:cNvPr>
            <p:cNvCxnSpPr>
              <a:cxnSpLocks/>
            </p:cNvCxnSpPr>
            <p:nvPr/>
          </p:nvCxnSpPr>
          <p:spPr>
            <a:xfrm>
              <a:off x="5681614" y="430999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4" name="Rett linje 70">
              <a:extLst>
                <a:ext uri="{FF2B5EF4-FFF2-40B4-BE49-F238E27FC236}">
                  <a16:creationId xmlns:a16="http://schemas.microsoft.com/office/drawing/2014/main" id="{AAEB7C7F-5E4C-4821-B386-067878DF5F44}"/>
                </a:ext>
              </a:extLst>
            </p:cNvPr>
            <p:cNvCxnSpPr>
              <a:cxnSpLocks/>
            </p:cNvCxnSpPr>
            <p:nvPr/>
          </p:nvCxnSpPr>
          <p:spPr>
            <a:xfrm>
              <a:off x="5681614" y="4391335"/>
              <a:ext cx="1803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137" name="Graphic 136" descr="Arrow: Rotate right with solid fill">
            <a:extLst>
              <a:ext uri="{FF2B5EF4-FFF2-40B4-BE49-F238E27FC236}">
                <a16:creationId xmlns:a16="http://schemas.microsoft.com/office/drawing/2014/main" id="{67589357-B29A-41DB-9A26-AA6F058331EE}"/>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191570" y="2552977"/>
            <a:ext cx="708105" cy="708105"/>
          </a:xfrm>
          <a:prstGeom prst="rect">
            <a:avLst/>
          </a:prstGeom>
        </p:spPr>
      </p:pic>
      <p:pic>
        <p:nvPicPr>
          <p:cNvPr id="138" name="Graphic 137" descr="Arrow: Clockwise curve with solid fill">
            <a:extLst>
              <a:ext uri="{FF2B5EF4-FFF2-40B4-BE49-F238E27FC236}">
                <a16:creationId xmlns:a16="http://schemas.microsoft.com/office/drawing/2014/main" id="{57DE10C0-893A-4E75-BFE9-A1E525441A9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flipH="1">
            <a:off x="9663551" y="2498448"/>
            <a:ext cx="827660" cy="827660"/>
          </a:xfrm>
          <a:prstGeom prst="rect">
            <a:avLst/>
          </a:prstGeom>
        </p:spPr>
      </p:pic>
      <p:sp>
        <p:nvSpPr>
          <p:cNvPr id="139" name="Oval 138">
            <a:extLst>
              <a:ext uri="{FF2B5EF4-FFF2-40B4-BE49-F238E27FC236}">
                <a16:creationId xmlns:a16="http://schemas.microsoft.com/office/drawing/2014/main" id="{C801389C-42CF-4659-8826-0F73EC63BC8F}"/>
              </a:ext>
            </a:extLst>
          </p:cNvPr>
          <p:cNvSpPr/>
          <p:nvPr/>
        </p:nvSpPr>
        <p:spPr>
          <a:xfrm>
            <a:off x="9740251" y="1789757"/>
            <a:ext cx="708105" cy="665338"/>
          </a:xfrm>
          <a:prstGeom prst="ellipse">
            <a:avLst/>
          </a:prstGeom>
          <a:solidFill>
            <a:schemeClr val="bg1"/>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TekstSylinder 48">
            <a:extLst>
              <a:ext uri="{FF2B5EF4-FFF2-40B4-BE49-F238E27FC236}">
                <a16:creationId xmlns:a16="http://schemas.microsoft.com/office/drawing/2014/main" id="{9A58E8E5-77E0-4122-B6CB-43B5FBBA3818}"/>
              </a:ext>
            </a:extLst>
          </p:cNvPr>
          <p:cNvSpPr txBox="1"/>
          <p:nvPr/>
        </p:nvSpPr>
        <p:spPr>
          <a:xfrm>
            <a:off x="8808770" y="1351981"/>
            <a:ext cx="268302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dirty="0">
                <a:ln>
                  <a:noFill/>
                </a:ln>
                <a:solidFill>
                  <a:srgbClr val="2B2929"/>
                </a:solidFill>
                <a:effectLst/>
                <a:uLnTx/>
                <a:uFillTx/>
                <a:latin typeface="Arial" panose="020B0604020202020204"/>
                <a:ea typeface="+mn-ea"/>
                <a:cs typeface="+mn-cs"/>
              </a:rPr>
              <a:t>Customer Intelligence</a:t>
            </a:r>
          </a:p>
        </p:txBody>
      </p:sp>
      <p:pic>
        <p:nvPicPr>
          <p:cNvPr id="141" name="Grafikk 7" descr="Bruker med heldekkende fyll">
            <a:extLst>
              <a:ext uri="{FF2B5EF4-FFF2-40B4-BE49-F238E27FC236}">
                <a16:creationId xmlns:a16="http://schemas.microsoft.com/office/drawing/2014/main" id="{67547FFE-8D0B-4152-A51A-F229DE4874A7}"/>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804687" y="1803701"/>
            <a:ext cx="572444" cy="604146"/>
          </a:xfrm>
          <a:prstGeom prst="rect">
            <a:avLst/>
          </a:prstGeom>
        </p:spPr>
      </p:pic>
      <p:cxnSp>
        <p:nvCxnSpPr>
          <p:cNvPr id="142" name="Rett linje 63">
            <a:extLst>
              <a:ext uri="{FF2B5EF4-FFF2-40B4-BE49-F238E27FC236}">
                <a16:creationId xmlns:a16="http://schemas.microsoft.com/office/drawing/2014/main" id="{0FB66FFB-DF1A-4FD5-BA51-9998BE654C44}"/>
              </a:ext>
            </a:extLst>
          </p:cNvPr>
          <p:cNvCxnSpPr>
            <a:cxnSpLocks/>
          </p:cNvCxnSpPr>
          <p:nvPr/>
        </p:nvCxnSpPr>
        <p:spPr>
          <a:xfrm>
            <a:off x="10026680" y="3449306"/>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cxnSp>
        <p:nvCxnSpPr>
          <p:cNvPr id="143" name="Rett linje 63">
            <a:extLst>
              <a:ext uri="{FF2B5EF4-FFF2-40B4-BE49-F238E27FC236}">
                <a16:creationId xmlns:a16="http://schemas.microsoft.com/office/drawing/2014/main" id="{180F8974-A03D-423D-BD1F-61D3CFDA7D9A}"/>
              </a:ext>
            </a:extLst>
          </p:cNvPr>
          <p:cNvCxnSpPr>
            <a:cxnSpLocks/>
          </p:cNvCxnSpPr>
          <p:nvPr/>
        </p:nvCxnSpPr>
        <p:spPr>
          <a:xfrm>
            <a:off x="10026680" y="3412730"/>
            <a:ext cx="153152" cy="0"/>
          </a:xfrm>
          <a:prstGeom prst="line">
            <a:avLst/>
          </a:prstGeom>
          <a:ln w="19050">
            <a:solidFill>
              <a:schemeClr val="bg1"/>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07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4"/>
                                        </p:tgtEl>
                                        <p:attrNameLst>
                                          <p:attrName>style.visibility</p:attrName>
                                        </p:attrNameLst>
                                      </p:cBhvr>
                                      <p:to>
                                        <p:strVal val="visible"/>
                                      </p:to>
                                    </p:set>
                                    <p:anim calcmode="lin" valueType="num">
                                      <p:cBhvr additive="base">
                                        <p:cTn id="11" dur="500" fill="hold"/>
                                        <p:tgtEl>
                                          <p:spTgt spid="84"/>
                                        </p:tgtEl>
                                        <p:attrNameLst>
                                          <p:attrName>ppt_x</p:attrName>
                                        </p:attrNameLst>
                                      </p:cBhvr>
                                      <p:tavLst>
                                        <p:tav tm="0">
                                          <p:val>
                                            <p:strVal val="#ppt_x"/>
                                          </p:val>
                                        </p:tav>
                                        <p:tav tm="100000">
                                          <p:val>
                                            <p:strVal val="#ppt_x"/>
                                          </p:val>
                                        </p:tav>
                                      </p:tavLst>
                                    </p:anim>
                                    <p:anim calcmode="lin" valueType="num">
                                      <p:cBhvr additive="base">
                                        <p:cTn id="12" dur="500" fill="hold"/>
                                        <p:tgtEl>
                                          <p:spTgt spid="8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5"/>
                                        </p:tgtEl>
                                        <p:attrNameLst>
                                          <p:attrName>style.visibility</p:attrName>
                                        </p:attrNameLst>
                                      </p:cBhvr>
                                      <p:to>
                                        <p:strVal val="visible"/>
                                      </p:to>
                                    </p:set>
                                    <p:anim calcmode="lin" valueType="num">
                                      <p:cBhvr additive="base">
                                        <p:cTn id="15" dur="500" fill="hold"/>
                                        <p:tgtEl>
                                          <p:spTgt spid="85"/>
                                        </p:tgtEl>
                                        <p:attrNameLst>
                                          <p:attrName>ppt_x</p:attrName>
                                        </p:attrNameLst>
                                      </p:cBhvr>
                                      <p:tavLst>
                                        <p:tav tm="0">
                                          <p:val>
                                            <p:strVal val="#ppt_x"/>
                                          </p:val>
                                        </p:tav>
                                        <p:tav tm="100000">
                                          <p:val>
                                            <p:strVal val="#ppt_x"/>
                                          </p:val>
                                        </p:tav>
                                      </p:tavLst>
                                    </p:anim>
                                    <p:anim calcmode="lin" valueType="num">
                                      <p:cBhvr additive="base">
                                        <p:cTn id="16" dur="500" fill="hold"/>
                                        <p:tgtEl>
                                          <p:spTgt spid="8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6"/>
                                        </p:tgtEl>
                                        <p:attrNameLst>
                                          <p:attrName>style.visibility</p:attrName>
                                        </p:attrNameLst>
                                      </p:cBhvr>
                                      <p:to>
                                        <p:strVal val="visible"/>
                                      </p:to>
                                    </p:set>
                                    <p:anim calcmode="lin" valueType="num">
                                      <p:cBhvr additive="base">
                                        <p:cTn id="21" dur="500" fill="hold"/>
                                        <p:tgtEl>
                                          <p:spTgt spid="86"/>
                                        </p:tgtEl>
                                        <p:attrNameLst>
                                          <p:attrName>ppt_x</p:attrName>
                                        </p:attrNameLst>
                                      </p:cBhvr>
                                      <p:tavLst>
                                        <p:tav tm="0">
                                          <p:val>
                                            <p:strVal val="#ppt_x"/>
                                          </p:val>
                                        </p:tav>
                                        <p:tav tm="100000">
                                          <p:val>
                                            <p:strVal val="#ppt_x"/>
                                          </p:val>
                                        </p:tav>
                                      </p:tavLst>
                                    </p:anim>
                                    <p:anim calcmode="lin" valueType="num">
                                      <p:cBhvr additive="base">
                                        <p:cTn id="22" dur="500" fill="hold"/>
                                        <p:tgtEl>
                                          <p:spTgt spid="86"/>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37"/>
                                        </p:tgtEl>
                                        <p:attrNameLst>
                                          <p:attrName>style.visibility</p:attrName>
                                        </p:attrNameLst>
                                      </p:cBhvr>
                                      <p:to>
                                        <p:strVal val="visible"/>
                                      </p:to>
                                    </p:set>
                                    <p:anim calcmode="lin" valueType="num">
                                      <p:cBhvr additive="base">
                                        <p:cTn id="25" dur="500" fill="hold"/>
                                        <p:tgtEl>
                                          <p:spTgt spid="137"/>
                                        </p:tgtEl>
                                        <p:attrNameLst>
                                          <p:attrName>ppt_x</p:attrName>
                                        </p:attrNameLst>
                                      </p:cBhvr>
                                      <p:tavLst>
                                        <p:tav tm="0">
                                          <p:val>
                                            <p:strVal val="#ppt_x"/>
                                          </p:val>
                                        </p:tav>
                                        <p:tav tm="100000">
                                          <p:val>
                                            <p:strVal val="#ppt_x"/>
                                          </p:val>
                                        </p:tav>
                                      </p:tavLst>
                                    </p:anim>
                                    <p:anim calcmode="lin" valueType="num">
                                      <p:cBhvr additive="base">
                                        <p:cTn id="26" dur="500" fill="hold"/>
                                        <p:tgtEl>
                                          <p:spTgt spid="137"/>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38"/>
                                        </p:tgtEl>
                                        <p:attrNameLst>
                                          <p:attrName>style.visibility</p:attrName>
                                        </p:attrNameLst>
                                      </p:cBhvr>
                                      <p:to>
                                        <p:strVal val="visible"/>
                                      </p:to>
                                    </p:set>
                                    <p:anim calcmode="lin" valueType="num">
                                      <p:cBhvr additive="base">
                                        <p:cTn id="29" dur="500" fill="hold"/>
                                        <p:tgtEl>
                                          <p:spTgt spid="138"/>
                                        </p:tgtEl>
                                        <p:attrNameLst>
                                          <p:attrName>ppt_x</p:attrName>
                                        </p:attrNameLst>
                                      </p:cBhvr>
                                      <p:tavLst>
                                        <p:tav tm="0">
                                          <p:val>
                                            <p:strVal val="#ppt_x"/>
                                          </p:val>
                                        </p:tav>
                                        <p:tav tm="100000">
                                          <p:val>
                                            <p:strVal val="#ppt_x"/>
                                          </p:val>
                                        </p:tav>
                                      </p:tavLst>
                                    </p:anim>
                                    <p:anim calcmode="lin" valueType="num">
                                      <p:cBhvr additive="base">
                                        <p:cTn id="30" dur="500" fill="hold"/>
                                        <p:tgtEl>
                                          <p:spTgt spid="13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39"/>
                                        </p:tgtEl>
                                        <p:attrNameLst>
                                          <p:attrName>style.visibility</p:attrName>
                                        </p:attrNameLst>
                                      </p:cBhvr>
                                      <p:to>
                                        <p:strVal val="visible"/>
                                      </p:to>
                                    </p:set>
                                    <p:anim calcmode="lin" valueType="num">
                                      <p:cBhvr additive="base">
                                        <p:cTn id="33" dur="500" fill="hold"/>
                                        <p:tgtEl>
                                          <p:spTgt spid="139"/>
                                        </p:tgtEl>
                                        <p:attrNameLst>
                                          <p:attrName>ppt_x</p:attrName>
                                        </p:attrNameLst>
                                      </p:cBhvr>
                                      <p:tavLst>
                                        <p:tav tm="0">
                                          <p:val>
                                            <p:strVal val="#ppt_x"/>
                                          </p:val>
                                        </p:tav>
                                        <p:tav tm="100000">
                                          <p:val>
                                            <p:strVal val="#ppt_x"/>
                                          </p:val>
                                        </p:tav>
                                      </p:tavLst>
                                    </p:anim>
                                    <p:anim calcmode="lin" valueType="num">
                                      <p:cBhvr additive="base">
                                        <p:cTn id="34" dur="500" fill="hold"/>
                                        <p:tgtEl>
                                          <p:spTgt spid="13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40"/>
                                        </p:tgtEl>
                                        <p:attrNameLst>
                                          <p:attrName>style.visibility</p:attrName>
                                        </p:attrNameLst>
                                      </p:cBhvr>
                                      <p:to>
                                        <p:strVal val="visible"/>
                                      </p:to>
                                    </p:set>
                                    <p:anim calcmode="lin" valueType="num">
                                      <p:cBhvr additive="base">
                                        <p:cTn id="37" dur="500" fill="hold"/>
                                        <p:tgtEl>
                                          <p:spTgt spid="140"/>
                                        </p:tgtEl>
                                        <p:attrNameLst>
                                          <p:attrName>ppt_x</p:attrName>
                                        </p:attrNameLst>
                                      </p:cBhvr>
                                      <p:tavLst>
                                        <p:tav tm="0">
                                          <p:val>
                                            <p:strVal val="#ppt_x"/>
                                          </p:val>
                                        </p:tav>
                                        <p:tav tm="100000">
                                          <p:val>
                                            <p:strVal val="#ppt_x"/>
                                          </p:val>
                                        </p:tav>
                                      </p:tavLst>
                                    </p:anim>
                                    <p:anim calcmode="lin" valueType="num">
                                      <p:cBhvr additive="base">
                                        <p:cTn id="38" dur="500" fill="hold"/>
                                        <p:tgtEl>
                                          <p:spTgt spid="140"/>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additive="base">
                                        <p:cTn id="41" dur="500" fill="hold"/>
                                        <p:tgtEl>
                                          <p:spTgt spid="141"/>
                                        </p:tgtEl>
                                        <p:attrNameLst>
                                          <p:attrName>ppt_x</p:attrName>
                                        </p:attrNameLst>
                                      </p:cBhvr>
                                      <p:tavLst>
                                        <p:tav tm="0">
                                          <p:val>
                                            <p:strVal val="#ppt_x"/>
                                          </p:val>
                                        </p:tav>
                                        <p:tav tm="100000">
                                          <p:val>
                                            <p:strVal val="#ppt_x"/>
                                          </p:val>
                                        </p:tav>
                                      </p:tavLst>
                                    </p:anim>
                                    <p:anim calcmode="lin" valueType="num">
                                      <p:cBhvr additive="base">
                                        <p:cTn id="42" dur="500" fill="hold"/>
                                        <p:tgtEl>
                                          <p:spTgt spid="141"/>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42"/>
                                        </p:tgtEl>
                                        <p:attrNameLst>
                                          <p:attrName>style.visibility</p:attrName>
                                        </p:attrNameLst>
                                      </p:cBhvr>
                                      <p:to>
                                        <p:strVal val="visible"/>
                                      </p:to>
                                    </p:set>
                                    <p:anim calcmode="lin" valueType="num">
                                      <p:cBhvr additive="base">
                                        <p:cTn id="45" dur="500" fill="hold"/>
                                        <p:tgtEl>
                                          <p:spTgt spid="142"/>
                                        </p:tgtEl>
                                        <p:attrNameLst>
                                          <p:attrName>ppt_x</p:attrName>
                                        </p:attrNameLst>
                                      </p:cBhvr>
                                      <p:tavLst>
                                        <p:tav tm="0">
                                          <p:val>
                                            <p:strVal val="#ppt_x"/>
                                          </p:val>
                                        </p:tav>
                                        <p:tav tm="100000">
                                          <p:val>
                                            <p:strVal val="#ppt_x"/>
                                          </p:val>
                                        </p:tav>
                                      </p:tavLst>
                                    </p:anim>
                                    <p:anim calcmode="lin" valueType="num">
                                      <p:cBhvr additive="base">
                                        <p:cTn id="46" dur="500" fill="hold"/>
                                        <p:tgtEl>
                                          <p:spTgt spid="142"/>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43"/>
                                        </p:tgtEl>
                                        <p:attrNameLst>
                                          <p:attrName>style.visibility</p:attrName>
                                        </p:attrNameLst>
                                      </p:cBhvr>
                                      <p:to>
                                        <p:strVal val="visible"/>
                                      </p:to>
                                    </p:set>
                                    <p:anim calcmode="lin" valueType="num">
                                      <p:cBhvr additive="base">
                                        <p:cTn id="49" dur="500" fill="hold"/>
                                        <p:tgtEl>
                                          <p:spTgt spid="143"/>
                                        </p:tgtEl>
                                        <p:attrNameLst>
                                          <p:attrName>ppt_x</p:attrName>
                                        </p:attrNameLst>
                                      </p:cBhvr>
                                      <p:tavLst>
                                        <p:tav tm="0">
                                          <p:val>
                                            <p:strVal val="#ppt_x"/>
                                          </p:val>
                                        </p:tav>
                                        <p:tav tm="100000">
                                          <p:val>
                                            <p:strVal val="#ppt_x"/>
                                          </p:val>
                                        </p:tav>
                                      </p:tavLst>
                                    </p:anim>
                                    <p:anim calcmode="lin" valueType="num">
                                      <p:cBhvr additive="base">
                                        <p:cTn id="50" dur="500" fill="hold"/>
                                        <p:tgtEl>
                                          <p:spTgt spid="1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9" grpId="0" animBg="1"/>
      <p:bldP spid="14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4F8AF-3037-48DA-82F6-E3B12A1BD3BD}"/>
              </a:ext>
            </a:extLst>
          </p:cNvPr>
          <p:cNvSpPr>
            <a:spLocks noGrp="1"/>
          </p:cNvSpPr>
          <p:nvPr>
            <p:ph type="title"/>
          </p:nvPr>
        </p:nvSpPr>
        <p:spPr>
          <a:xfrm>
            <a:off x="838200" y="647037"/>
            <a:ext cx="10515600" cy="1859795"/>
          </a:xfrm>
        </p:spPr>
        <p:txBody>
          <a:bodyPr>
            <a:normAutofit/>
          </a:bodyPr>
          <a:lstStyle/>
          <a:p>
            <a:pPr algn="ctr"/>
            <a:r>
              <a:rPr lang="nb-NO" sz="4800" dirty="0"/>
              <a:t>A CRM SUITE THAT UNITES BUSINESS PROCESSES</a:t>
            </a:r>
            <a:endParaRPr lang="en-US" sz="4800" dirty="0"/>
          </a:p>
        </p:txBody>
      </p:sp>
      <p:sp>
        <p:nvSpPr>
          <p:cNvPr id="4" name="AutoShape 2">
            <a:extLst>
              <a:ext uri="{FF2B5EF4-FFF2-40B4-BE49-F238E27FC236}">
                <a16:creationId xmlns:a16="http://schemas.microsoft.com/office/drawing/2014/main" id="{FB597D68-F3C6-4150-A304-B8263D24FB2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5" name="Picture 2">
            <a:extLst>
              <a:ext uri="{FF2B5EF4-FFF2-40B4-BE49-F238E27FC236}">
                <a16:creationId xmlns:a16="http://schemas.microsoft.com/office/drawing/2014/main" id="{405E0006-762B-4A1F-BF8A-7FF239AAF0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850" y="2938512"/>
            <a:ext cx="2969100" cy="22542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9FE7C091-988D-43D8-9851-209BC89FA4B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356" t="12818" r="23609" b="43326"/>
          <a:stretch/>
        </p:blipFill>
        <p:spPr bwMode="auto">
          <a:xfrm>
            <a:off x="488615" y="3581400"/>
            <a:ext cx="3791340" cy="161133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27DFDA0B-BF7A-4218-8927-1F13361B4A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741" y="2473539"/>
            <a:ext cx="3111925" cy="311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4489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44">
            <a:extLst>
              <a:ext uri="{FF2B5EF4-FFF2-40B4-BE49-F238E27FC236}">
                <a16:creationId xmlns:a16="http://schemas.microsoft.com/office/drawing/2014/main" id="{9CCC5D7F-6FD6-FC46-BA20-1A15802D6497}"/>
              </a:ext>
            </a:extLst>
          </p:cNvPr>
          <p:cNvSpPr/>
          <p:nvPr/>
        </p:nvSpPr>
        <p:spPr>
          <a:xfrm>
            <a:off x="838200"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IDENTIFY NEED AND SCOPE SOLUTION </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0EC76EA2-3BC5-4140-9CA5-C3B658B78ACC}"/>
              </a:ext>
            </a:extLst>
          </p:cNvPr>
          <p:cNvSpPr>
            <a:spLocks noGrp="1"/>
          </p:cNvSpPr>
          <p:nvPr>
            <p:ph type="title"/>
          </p:nvPr>
        </p:nvSpPr>
        <p:spPr/>
        <p:txBody>
          <a:bodyPr>
            <a:normAutofit fontScale="90000"/>
          </a:bodyPr>
          <a:lstStyle/>
          <a:p>
            <a:r>
              <a:rPr lang="en-GB"/>
              <a:t>SuperOffice Implementation Method (SIM)</a:t>
            </a:r>
            <a:br>
              <a:rPr lang="en-GB"/>
            </a:br>
            <a:r>
              <a:rPr lang="en-GB" sz="2700">
                <a:solidFill>
                  <a:srgbClr val="EF7545"/>
                </a:solidFill>
              </a:rPr>
              <a:t>PHASES/STAGES</a:t>
            </a:r>
            <a:endParaRPr lang="en-GB"/>
          </a:p>
        </p:txBody>
      </p:sp>
      <p:grpSp>
        <p:nvGrpSpPr>
          <p:cNvPr id="11" name="Group 10">
            <a:extLst>
              <a:ext uri="{FF2B5EF4-FFF2-40B4-BE49-F238E27FC236}">
                <a16:creationId xmlns:a16="http://schemas.microsoft.com/office/drawing/2014/main" id="{2C4D4EBE-43EB-EF43-B9B0-43CD27115D3E}"/>
              </a:ext>
            </a:extLst>
          </p:cNvPr>
          <p:cNvGrpSpPr/>
          <p:nvPr/>
        </p:nvGrpSpPr>
        <p:grpSpPr>
          <a:xfrm>
            <a:off x="9657184" y="1820719"/>
            <a:ext cx="1696616" cy="1685462"/>
            <a:chOff x="3274353" y="2209600"/>
            <a:chExt cx="1939142" cy="1939140"/>
          </a:xfrm>
        </p:grpSpPr>
        <p:sp>
          <p:nvSpPr>
            <p:cNvPr id="12" name="Oval 11">
              <a:extLst>
                <a:ext uri="{FF2B5EF4-FFF2-40B4-BE49-F238E27FC236}">
                  <a16:creationId xmlns:a16="http://schemas.microsoft.com/office/drawing/2014/main" id="{DD2F4012-5B19-434C-83F1-099BD0BB0DB4}"/>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B2967D0E-998A-A147-83E9-B5F571EF62E6}"/>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AB5D1516-1DD7-AC47-A95E-82B9EE581745}"/>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ONBOARDING</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3" name="Group 22">
            <a:extLst>
              <a:ext uri="{FF2B5EF4-FFF2-40B4-BE49-F238E27FC236}">
                <a16:creationId xmlns:a16="http://schemas.microsoft.com/office/drawing/2014/main" id="{75BD255C-2456-D446-9FD2-AC295D4DF85C}"/>
              </a:ext>
            </a:extLst>
          </p:cNvPr>
          <p:cNvGrpSpPr/>
          <p:nvPr/>
        </p:nvGrpSpPr>
        <p:grpSpPr>
          <a:xfrm>
            <a:off x="838200" y="1820719"/>
            <a:ext cx="1696616" cy="1685462"/>
            <a:chOff x="3274353" y="2209600"/>
            <a:chExt cx="1939142" cy="1939140"/>
          </a:xfrm>
        </p:grpSpPr>
        <p:sp>
          <p:nvSpPr>
            <p:cNvPr id="24" name="Oval 23">
              <a:extLst>
                <a:ext uri="{FF2B5EF4-FFF2-40B4-BE49-F238E27FC236}">
                  <a16:creationId xmlns:a16="http://schemas.microsoft.com/office/drawing/2014/main" id="{C292EEF9-80E9-EC4E-9F25-ED2E1F1E5683}"/>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Oval 24">
              <a:extLst>
                <a:ext uri="{FF2B5EF4-FFF2-40B4-BE49-F238E27FC236}">
                  <a16:creationId xmlns:a16="http://schemas.microsoft.com/office/drawing/2014/main" id="{F312C2E6-02AB-F743-8794-838F2883DF5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C6615062-EF8B-E040-879D-7FC9402190AA}"/>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IDENTIFY</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27" name="Group 26">
            <a:extLst>
              <a:ext uri="{FF2B5EF4-FFF2-40B4-BE49-F238E27FC236}">
                <a16:creationId xmlns:a16="http://schemas.microsoft.com/office/drawing/2014/main" id="{C8F86875-7DC0-384D-A59A-9ABA93A16ADC}"/>
              </a:ext>
            </a:extLst>
          </p:cNvPr>
          <p:cNvGrpSpPr/>
          <p:nvPr/>
        </p:nvGrpSpPr>
        <p:grpSpPr>
          <a:xfrm>
            <a:off x="3042946" y="1820719"/>
            <a:ext cx="1696616" cy="1685462"/>
            <a:chOff x="3274353" y="2209600"/>
            <a:chExt cx="1939142" cy="1939140"/>
          </a:xfrm>
        </p:grpSpPr>
        <p:sp>
          <p:nvSpPr>
            <p:cNvPr id="28" name="Oval 27">
              <a:extLst>
                <a:ext uri="{FF2B5EF4-FFF2-40B4-BE49-F238E27FC236}">
                  <a16:creationId xmlns:a16="http://schemas.microsoft.com/office/drawing/2014/main" id="{4BDF5362-3317-8244-B808-26BEA7384390}"/>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Oval 28">
              <a:extLst>
                <a:ext uri="{FF2B5EF4-FFF2-40B4-BE49-F238E27FC236}">
                  <a16:creationId xmlns:a16="http://schemas.microsoft.com/office/drawing/2014/main" id="{9244A45B-5911-6244-AD0E-8EC20E6BFD70}"/>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39FCDFA8-0AD3-7A45-8B97-DE9340768662}"/>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INITIATE</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1" name="Group 30">
            <a:extLst>
              <a:ext uri="{FF2B5EF4-FFF2-40B4-BE49-F238E27FC236}">
                <a16:creationId xmlns:a16="http://schemas.microsoft.com/office/drawing/2014/main" id="{D761FCE1-BFAF-EF43-8009-95F54593C0DB}"/>
              </a:ext>
            </a:extLst>
          </p:cNvPr>
          <p:cNvGrpSpPr/>
          <p:nvPr/>
        </p:nvGrpSpPr>
        <p:grpSpPr>
          <a:xfrm>
            <a:off x="5247692" y="1820719"/>
            <a:ext cx="1696616" cy="1685462"/>
            <a:chOff x="3274353" y="2209600"/>
            <a:chExt cx="1939142" cy="1939140"/>
          </a:xfrm>
        </p:grpSpPr>
        <p:sp>
          <p:nvSpPr>
            <p:cNvPr id="32" name="Oval 31">
              <a:extLst>
                <a:ext uri="{FF2B5EF4-FFF2-40B4-BE49-F238E27FC236}">
                  <a16:creationId xmlns:a16="http://schemas.microsoft.com/office/drawing/2014/main" id="{01B55BFA-6C74-5549-9396-C5E6B1C66F85}"/>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Oval 32">
              <a:extLst>
                <a:ext uri="{FF2B5EF4-FFF2-40B4-BE49-F238E27FC236}">
                  <a16:creationId xmlns:a16="http://schemas.microsoft.com/office/drawing/2014/main" id="{95626AFC-F32C-4E45-BCAF-DD0E67EC5CAC}"/>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469DA83C-0389-5842-9AD5-B04B92918C2A}"/>
                </a:ext>
              </a:extLst>
            </p:cNvPr>
            <p:cNvSpPr txBox="1"/>
            <p:nvPr/>
          </p:nvSpPr>
          <p:spPr>
            <a:xfrm>
              <a:off x="3434108" y="2714415"/>
              <a:ext cx="1619631" cy="92951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DESIGN</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grpSp>
        <p:nvGrpSpPr>
          <p:cNvPr id="35" name="Group 34">
            <a:extLst>
              <a:ext uri="{FF2B5EF4-FFF2-40B4-BE49-F238E27FC236}">
                <a16:creationId xmlns:a16="http://schemas.microsoft.com/office/drawing/2014/main" id="{8DA69B75-BCE4-D04E-A69E-F3E61710CBEF}"/>
              </a:ext>
            </a:extLst>
          </p:cNvPr>
          <p:cNvGrpSpPr/>
          <p:nvPr/>
        </p:nvGrpSpPr>
        <p:grpSpPr>
          <a:xfrm>
            <a:off x="7452438" y="1820719"/>
            <a:ext cx="1696616" cy="1685462"/>
            <a:chOff x="3274353" y="2209600"/>
            <a:chExt cx="1939142" cy="1939140"/>
          </a:xfrm>
        </p:grpSpPr>
        <p:sp>
          <p:nvSpPr>
            <p:cNvPr id="36" name="Oval 35">
              <a:extLst>
                <a:ext uri="{FF2B5EF4-FFF2-40B4-BE49-F238E27FC236}">
                  <a16:creationId xmlns:a16="http://schemas.microsoft.com/office/drawing/2014/main" id="{4D969A81-1F2B-7645-A7EA-EF68852DC2C2}"/>
                </a:ext>
              </a:extLst>
            </p:cNvPr>
            <p:cNvSpPr/>
            <p:nvPr/>
          </p:nvSpPr>
          <p:spPr>
            <a:xfrm>
              <a:off x="3274353" y="2209600"/>
              <a:ext cx="1939142" cy="1939140"/>
            </a:xfrm>
            <a:prstGeom prst="ellipse">
              <a:avLst/>
            </a:prstGeom>
            <a:noFill/>
            <a:ln w="10160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Oval 36">
              <a:extLst>
                <a:ext uri="{FF2B5EF4-FFF2-40B4-BE49-F238E27FC236}">
                  <a16:creationId xmlns:a16="http://schemas.microsoft.com/office/drawing/2014/main" id="{0EA95973-D410-E44E-8AFE-6A5192720DC3}"/>
                </a:ext>
              </a:extLst>
            </p:cNvPr>
            <p:cNvSpPr/>
            <p:nvPr/>
          </p:nvSpPr>
          <p:spPr>
            <a:xfrm>
              <a:off x="3423452" y="2353381"/>
              <a:ext cx="1653550" cy="1653550"/>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TextBox 37">
              <a:extLst>
                <a:ext uri="{FF2B5EF4-FFF2-40B4-BE49-F238E27FC236}">
                  <a16:creationId xmlns:a16="http://schemas.microsoft.com/office/drawing/2014/main" id="{FA42CEB5-D724-3F49-8E35-097A6B66663E}"/>
                </a:ext>
              </a:extLst>
            </p:cNvPr>
            <p:cNvSpPr txBox="1"/>
            <p:nvPr/>
          </p:nvSpPr>
          <p:spPr>
            <a:xfrm>
              <a:off x="3434108" y="2718841"/>
              <a:ext cx="1619631" cy="92066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FFFFF">
                      <a:lumMod val="50000"/>
                    </a:srgbClr>
                  </a:solidFill>
                  <a:effectLst/>
                  <a:uLnTx/>
                  <a:uFillTx/>
                  <a:latin typeface="Arial" panose="020B0604020202020204"/>
                  <a:ea typeface="+mn-ea"/>
                  <a:cs typeface="+mn-cs"/>
                </a:rPr>
                <a: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50" b="1" i="0" u="none" strike="noStrike" kern="1200" cap="none" spc="0" normalizeH="0" baseline="0" noProof="0">
                  <a:ln>
                    <a:noFill/>
                  </a:ln>
                  <a:solidFill>
                    <a:srgbClr val="30B393"/>
                  </a:solidFill>
                  <a:effectLst/>
                  <a:uLnTx/>
                  <a:uFillTx/>
                  <a:latin typeface="Arial" panose="020B0604020202020204"/>
                  <a:ea typeface="+mn-ea"/>
                  <a:cs typeface="+mn-cs"/>
                </a:rPr>
                <a:t>IMPLEMENT</a:t>
              </a:r>
              <a:endParaRPr kumimoji="0" lang="en-GB" sz="1600" b="1" i="0" u="none" strike="noStrike" kern="1200" cap="none" spc="0" normalizeH="0" baseline="0" noProof="0">
                <a:ln>
                  <a:noFill/>
                </a:ln>
                <a:solidFill>
                  <a:srgbClr val="30B393"/>
                </a:solidFill>
                <a:effectLst/>
                <a:uLnTx/>
                <a:uFillTx/>
                <a:latin typeface="Arial" panose="020B0604020202020204"/>
                <a:ea typeface="+mn-ea"/>
                <a:cs typeface="+mn-cs"/>
              </a:endParaRPr>
            </a:p>
          </p:txBody>
        </p:sp>
      </p:grpSp>
      <p:sp>
        <p:nvSpPr>
          <p:cNvPr id="51" name="Rectangle 50">
            <a:extLst>
              <a:ext uri="{FF2B5EF4-FFF2-40B4-BE49-F238E27FC236}">
                <a16:creationId xmlns:a16="http://schemas.microsoft.com/office/drawing/2014/main" id="{8CCCD152-5BF4-1E44-9AB0-228F12394E00}"/>
              </a:ext>
            </a:extLst>
          </p:cNvPr>
          <p:cNvSpPr/>
          <p:nvPr/>
        </p:nvSpPr>
        <p:spPr>
          <a:xfrm>
            <a:off x="3042946" y="370092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DESCRIBE PROJECT AND INITIATE</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9" name="Rectangle 58">
            <a:extLst>
              <a:ext uri="{FF2B5EF4-FFF2-40B4-BE49-F238E27FC236}">
                <a16:creationId xmlns:a16="http://schemas.microsoft.com/office/drawing/2014/main" id="{BA2BDE3B-1DA8-824C-8209-E5C0647C994B}"/>
              </a:ext>
            </a:extLst>
          </p:cNvPr>
          <p:cNvSpPr/>
          <p:nvPr/>
        </p:nvSpPr>
        <p:spPr>
          <a:xfrm>
            <a:off x="5247691" y="3703224"/>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SPECIFIY AND DESIGN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2" name="Rectangle 61">
            <a:extLst>
              <a:ext uri="{FF2B5EF4-FFF2-40B4-BE49-F238E27FC236}">
                <a16:creationId xmlns:a16="http://schemas.microsoft.com/office/drawing/2014/main" id="{A5509455-59B7-514F-8BF9-BCC3B9A96887}"/>
              </a:ext>
            </a:extLst>
          </p:cNvPr>
          <p:cNvSpPr/>
          <p:nvPr/>
        </p:nvSpPr>
        <p:spPr>
          <a:xfrm>
            <a:off x="7452438" y="3698270"/>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CONFIGURE AND REALIZE SOLUTION</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65" name="Rectangle 64">
            <a:extLst>
              <a:ext uri="{FF2B5EF4-FFF2-40B4-BE49-F238E27FC236}">
                <a16:creationId xmlns:a16="http://schemas.microsoft.com/office/drawing/2014/main" id="{2F2828C4-B6A2-6D46-A8DD-9714D64E8928}"/>
              </a:ext>
            </a:extLst>
          </p:cNvPr>
          <p:cNvSpPr/>
          <p:nvPr/>
        </p:nvSpPr>
        <p:spPr>
          <a:xfrm>
            <a:off x="9705951" y="3691032"/>
            <a:ext cx="1696616" cy="400110"/>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005E58"/>
                </a:solidFill>
                <a:effectLst/>
                <a:uLnTx/>
                <a:uFillTx/>
                <a:latin typeface="Arial" panose="020B0604020202020204"/>
                <a:ea typeface="+mn-ea"/>
                <a:cs typeface="+mn-cs"/>
              </a:rPr>
              <a:t>SECURE LONG-TERM EFFECT</a:t>
            </a:r>
            <a:endParaRPr kumimoji="0" lang="en-GB"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43" name="Rectangle 42">
            <a:extLst>
              <a:ext uri="{FF2B5EF4-FFF2-40B4-BE49-F238E27FC236}">
                <a16:creationId xmlns:a16="http://schemas.microsoft.com/office/drawing/2014/main" id="{3BB1B1B8-F98A-424F-8D0F-98BE9213D83D}"/>
              </a:ext>
            </a:extLst>
          </p:cNvPr>
          <p:cNvSpPr/>
          <p:nvPr/>
        </p:nvSpPr>
        <p:spPr>
          <a:xfrm>
            <a:off x="5353825"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6" name="Rectangle 45">
            <a:extLst>
              <a:ext uri="{FF2B5EF4-FFF2-40B4-BE49-F238E27FC236}">
                <a16:creationId xmlns:a16="http://schemas.microsoft.com/office/drawing/2014/main" id="{E5CE3109-F603-4D98-A35F-28B10F6D8E8F}"/>
              </a:ext>
            </a:extLst>
          </p:cNvPr>
          <p:cNvSpPr/>
          <p:nvPr/>
        </p:nvSpPr>
        <p:spPr>
          <a:xfrm>
            <a:off x="3149079"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D6F045B4-4A7E-4318-92A2-B7297ABEB4B4}"/>
              </a:ext>
            </a:extLst>
          </p:cNvPr>
          <p:cNvSpPr/>
          <p:nvPr/>
        </p:nvSpPr>
        <p:spPr>
          <a:xfrm>
            <a:off x="944333" y="499447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49" name="Group 48">
            <a:extLst>
              <a:ext uri="{FF2B5EF4-FFF2-40B4-BE49-F238E27FC236}">
                <a16:creationId xmlns:a16="http://schemas.microsoft.com/office/drawing/2014/main" id="{BF7C3D29-0530-4F96-89BB-1CF2D67BC620}"/>
              </a:ext>
            </a:extLst>
          </p:cNvPr>
          <p:cNvGrpSpPr/>
          <p:nvPr/>
        </p:nvGrpSpPr>
        <p:grpSpPr>
          <a:xfrm>
            <a:off x="944333" y="5252968"/>
            <a:ext cx="2098612" cy="1140970"/>
            <a:chOff x="637201" y="4108375"/>
            <a:chExt cx="2098612" cy="1140970"/>
          </a:xfrm>
        </p:grpSpPr>
        <p:sp>
          <p:nvSpPr>
            <p:cNvPr id="53" name="Chevron 43">
              <a:extLst>
                <a:ext uri="{FF2B5EF4-FFF2-40B4-BE49-F238E27FC236}">
                  <a16:creationId xmlns:a16="http://schemas.microsoft.com/office/drawing/2014/main" id="{7DCAEF98-193C-49E0-9ACC-D679DFF08639}"/>
                </a:ext>
              </a:extLst>
            </p:cNvPr>
            <p:cNvSpPr/>
            <p:nvPr/>
          </p:nvSpPr>
          <p:spPr>
            <a:xfrm rot="5400000">
              <a:off x="1635332"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53">
              <a:extLst>
                <a:ext uri="{FF2B5EF4-FFF2-40B4-BE49-F238E27FC236}">
                  <a16:creationId xmlns:a16="http://schemas.microsoft.com/office/drawing/2014/main" id="{0967AE79-6B45-4C25-A1D1-6752A5632A8C}"/>
                </a:ext>
              </a:extLst>
            </p:cNvPr>
            <p:cNvSpPr/>
            <p:nvPr/>
          </p:nvSpPr>
          <p:spPr>
            <a:xfrm>
              <a:off x="637201" y="4108375"/>
              <a:ext cx="2098612" cy="415498"/>
            </a:xfrm>
            <a:prstGeom prst="rect">
              <a:avLst/>
            </a:prstGeom>
          </p:spPr>
          <p:txBody>
            <a:bodyPr wrap="square" lIns="91440" tIns="45720" rIns="91440" bIns="4572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dirty="0">
                  <a:ln>
                    <a:noFill/>
                  </a:ln>
                  <a:solidFill>
                    <a:srgbClr val="005E58"/>
                  </a:solidFill>
                  <a:effectLst/>
                  <a:uLnTx/>
                  <a:uFillTx/>
                  <a:latin typeface="Arial" panose="020B0604020202020204"/>
                  <a:ea typeface="+mn-ea"/>
                  <a:cs typeface="+mn-cs"/>
                </a:rPr>
                <a:t>STEERING COMMITTEE</a:t>
              </a:r>
              <a:endParaRPr kumimoji="0" lang="nb-NO" sz="1000" b="1" i="0" u="none" strike="noStrike" kern="1200" cap="none" spc="0" normalizeH="0" baseline="0" noProof="0" dirty="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Owner</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dirty="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dirty="0" err="1">
                  <a:ln>
                    <a:noFill/>
                  </a:ln>
                  <a:solidFill>
                    <a:srgbClr val="005E58"/>
                  </a:solidFill>
                  <a:effectLst/>
                  <a:uLnTx/>
                  <a:uFillTx/>
                  <a:latin typeface="Arial" panose="020B0604020202020204"/>
                  <a:ea typeface="+mn-ea"/>
                  <a:cs typeface="+mn-cs"/>
                </a:rPr>
                <a:t>project</a:t>
              </a:r>
              <a:endParaRPr kumimoji="0" lang="nb-NO" sz="1800" b="0"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55" name="Rectangle 54">
              <a:extLst>
                <a:ext uri="{FF2B5EF4-FFF2-40B4-BE49-F238E27FC236}">
                  <a16:creationId xmlns:a16="http://schemas.microsoft.com/office/drawing/2014/main" id="{BA421F2B-02B1-4E19-B8D8-0ECA109C60E3}"/>
                </a:ext>
              </a:extLst>
            </p:cNvPr>
            <p:cNvSpPr/>
            <p:nvPr/>
          </p:nvSpPr>
          <p:spPr>
            <a:xfrm>
              <a:off x="670843" y="4880013"/>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month</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0" name="Group 69">
            <a:extLst>
              <a:ext uri="{FF2B5EF4-FFF2-40B4-BE49-F238E27FC236}">
                <a16:creationId xmlns:a16="http://schemas.microsoft.com/office/drawing/2014/main" id="{145BC91E-17A9-42D9-ABBD-AC0924714EB4}"/>
              </a:ext>
            </a:extLst>
          </p:cNvPr>
          <p:cNvGrpSpPr/>
          <p:nvPr/>
        </p:nvGrpSpPr>
        <p:grpSpPr>
          <a:xfrm>
            <a:off x="3149079" y="5252968"/>
            <a:ext cx="2098612" cy="1138460"/>
            <a:chOff x="2841947" y="4108375"/>
            <a:chExt cx="2098612" cy="1138460"/>
          </a:xfrm>
        </p:grpSpPr>
        <p:sp>
          <p:nvSpPr>
            <p:cNvPr id="71" name="Chevron 49">
              <a:extLst>
                <a:ext uri="{FF2B5EF4-FFF2-40B4-BE49-F238E27FC236}">
                  <a16:creationId xmlns:a16="http://schemas.microsoft.com/office/drawing/2014/main" id="{96973F29-0877-497E-8277-1A6EE80D2534}"/>
                </a:ext>
              </a:extLst>
            </p:cNvPr>
            <p:cNvSpPr/>
            <p:nvPr/>
          </p:nvSpPr>
          <p:spPr>
            <a:xfrm rot="5400000">
              <a:off x="3840078" y="4470919"/>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Rectangle 71">
              <a:extLst>
                <a:ext uri="{FF2B5EF4-FFF2-40B4-BE49-F238E27FC236}">
                  <a16:creationId xmlns:a16="http://schemas.microsoft.com/office/drawing/2014/main" id="{35D694CA-3F61-418C-AD1B-53EBC17114F5}"/>
                </a:ext>
              </a:extLst>
            </p:cNvPr>
            <p:cNvSpPr/>
            <p:nvPr/>
          </p:nvSpPr>
          <p:spPr>
            <a:xfrm>
              <a:off x="2875589" y="4108375"/>
              <a:ext cx="2064970"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MANAGERS</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In charge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of</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3" name="Rectangle 72">
              <a:extLst>
                <a:ext uri="{FF2B5EF4-FFF2-40B4-BE49-F238E27FC236}">
                  <a16:creationId xmlns:a16="http://schemas.microsoft.com/office/drawing/2014/main" id="{4E7BDA66-1AFE-4C5A-A60C-D590E9994A10}"/>
                </a:ext>
              </a:extLst>
            </p:cNvPr>
            <p:cNvSpPr/>
            <p:nvPr/>
          </p:nvSpPr>
          <p:spPr>
            <a:xfrm>
              <a:off x="2841947" y="4877503"/>
              <a:ext cx="2098611"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6-8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grpSp>
        <p:nvGrpSpPr>
          <p:cNvPr id="74" name="Group 73">
            <a:extLst>
              <a:ext uri="{FF2B5EF4-FFF2-40B4-BE49-F238E27FC236}">
                <a16:creationId xmlns:a16="http://schemas.microsoft.com/office/drawing/2014/main" id="{CEAB817D-97CB-45C0-97EC-41196676ED12}"/>
              </a:ext>
            </a:extLst>
          </p:cNvPr>
          <p:cNvGrpSpPr/>
          <p:nvPr/>
        </p:nvGrpSpPr>
        <p:grpSpPr>
          <a:xfrm>
            <a:off x="5378143" y="5252968"/>
            <a:ext cx="2074293" cy="1138460"/>
            <a:chOff x="5071011" y="3772474"/>
            <a:chExt cx="2074293" cy="1138460"/>
          </a:xfrm>
        </p:grpSpPr>
        <p:sp>
          <p:nvSpPr>
            <p:cNvPr id="75" name="Chevron 57">
              <a:extLst>
                <a:ext uri="{FF2B5EF4-FFF2-40B4-BE49-F238E27FC236}">
                  <a16:creationId xmlns:a16="http://schemas.microsoft.com/office/drawing/2014/main" id="{AF7CB736-CC5B-40BC-B5A0-19912860A4A6}"/>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75">
              <a:extLst>
                <a:ext uri="{FF2B5EF4-FFF2-40B4-BE49-F238E27FC236}">
                  <a16:creationId xmlns:a16="http://schemas.microsoft.com/office/drawing/2014/main" id="{406DBA66-1F34-45C9-AA02-2809BCE51542}"/>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PROJECT TEAM</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Works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77" name="Rectangle 76">
              <a:extLst>
                <a:ext uri="{FF2B5EF4-FFF2-40B4-BE49-F238E27FC236}">
                  <a16:creationId xmlns:a16="http://schemas.microsoft.com/office/drawing/2014/main" id="{7810B7E2-6FE3-4104-A87D-5B037D39D7BE}"/>
                </a:ext>
              </a:extLst>
            </p:cNvPr>
            <p:cNvSpPr/>
            <p:nvPr/>
          </p:nvSpPr>
          <p:spPr>
            <a:xfrm>
              <a:off x="5071011" y="4541602"/>
              <a:ext cx="2074293"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2-5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hours</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week</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78" name="Rectangle 77">
            <a:extLst>
              <a:ext uri="{FF2B5EF4-FFF2-40B4-BE49-F238E27FC236}">
                <a16:creationId xmlns:a16="http://schemas.microsoft.com/office/drawing/2014/main" id="{D7CEC7DC-06B5-4D7B-B63D-8906BE3A987F}"/>
              </a:ext>
            </a:extLst>
          </p:cNvPr>
          <p:cNvSpPr/>
          <p:nvPr/>
        </p:nvSpPr>
        <p:spPr>
          <a:xfrm>
            <a:off x="7558571" y="4996986"/>
            <a:ext cx="2098612" cy="15163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A6D3DD"/>
              </a:solidFill>
              <a:effectLst/>
              <a:uLnTx/>
              <a:uFillTx/>
              <a:latin typeface="Arial" panose="020B0604020202020204"/>
              <a:ea typeface="+mn-ea"/>
              <a:cs typeface="+mn-cs"/>
            </a:endParaRPr>
          </a:p>
        </p:txBody>
      </p:sp>
      <p:grpSp>
        <p:nvGrpSpPr>
          <p:cNvPr id="79" name="Group 78">
            <a:extLst>
              <a:ext uri="{FF2B5EF4-FFF2-40B4-BE49-F238E27FC236}">
                <a16:creationId xmlns:a16="http://schemas.microsoft.com/office/drawing/2014/main" id="{025B870A-C371-4E89-B6E0-C83034373DCF}"/>
              </a:ext>
            </a:extLst>
          </p:cNvPr>
          <p:cNvGrpSpPr/>
          <p:nvPr/>
        </p:nvGrpSpPr>
        <p:grpSpPr>
          <a:xfrm>
            <a:off x="7592213" y="5255478"/>
            <a:ext cx="2064969" cy="1138460"/>
            <a:chOff x="5080335" y="3772474"/>
            <a:chExt cx="2064969" cy="1138460"/>
          </a:xfrm>
        </p:grpSpPr>
        <p:sp>
          <p:nvSpPr>
            <p:cNvPr id="80" name="Chevron 57">
              <a:extLst>
                <a:ext uri="{FF2B5EF4-FFF2-40B4-BE49-F238E27FC236}">
                  <a16:creationId xmlns:a16="http://schemas.microsoft.com/office/drawing/2014/main" id="{8ABE6400-3560-45F8-A015-FDB1A746965C}"/>
                </a:ext>
              </a:extLst>
            </p:cNvPr>
            <p:cNvSpPr/>
            <p:nvPr/>
          </p:nvSpPr>
          <p:spPr>
            <a:xfrm rot="5400000">
              <a:off x="6044824" y="4135018"/>
              <a:ext cx="102351" cy="439155"/>
            </a:xfrm>
            <a:prstGeom prst="chevron">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nb-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80">
              <a:extLst>
                <a:ext uri="{FF2B5EF4-FFF2-40B4-BE49-F238E27FC236}">
                  <a16:creationId xmlns:a16="http://schemas.microsoft.com/office/drawing/2014/main" id="{B34FAFCC-FA0D-4CB3-813B-6F9197AAA021}"/>
                </a:ext>
              </a:extLst>
            </p:cNvPr>
            <p:cNvSpPr/>
            <p:nvPr/>
          </p:nvSpPr>
          <p:spPr>
            <a:xfrm>
              <a:off x="5247692" y="3772474"/>
              <a:ext cx="1696616" cy="415498"/>
            </a:xfrm>
            <a:prstGeom prst="rect">
              <a:avLst/>
            </a:prstGeom>
          </p:spPr>
          <p:txBody>
            <a:bodyPr wrap="square"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100" b="1" i="0" u="none" strike="noStrike" kern="1200" cap="none" spc="0" normalizeH="0" baseline="0" noProof="0">
                  <a:ln>
                    <a:noFill/>
                  </a:ln>
                  <a:solidFill>
                    <a:srgbClr val="005E58"/>
                  </a:solidFill>
                  <a:effectLst/>
                  <a:uLnTx/>
                  <a:uFillTx/>
                  <a:latin typeface="Arial" panose="020B0604020202020204"/>
                  <a:ea typeface="+mn-ea"/>
                  <a:cs typeface="+mn-cs"/>
                </a:rPr>
                <a:t>REFERENCE GROUP</a:t>
              </a:r>
              <a:endParaRPr kumimoji="0" lang="nb-NO" sz="1000" b="1"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Participates</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in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10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10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1000" b="0" i="0" u="none" strike="noStrike" kern="1200" cap="none" spc="0" normalizeH="0" baseline="0" noProof="0">
                <a:ln>
                  <a:noFill/>
                </a:ln>
                <a:solidFill>
                  <a:srgbClr val="005E58"/>
                </a:solidFill>
                <a:effectLst/>
                <a:uLnTx/>
                <a:uFillTx/>
                <a:latin typeface="Arial" panose="020B0604020202020204"/>
                <a:ea typeface="+mn-ea"/>
                <a:cs typeface="+mn-cs"/>
              </a:endParaRPr>
            </a:p>
          </p:txBody>
        </p:sp>
        <p:sp>
          <p:nvSpPr>
            <p:cNvPr id="82" name="Rectangle 81">
              <a:extLst>
                <a:ext uri="{FF2B5EF4-FFF2-40B4-BE49-F238E27FC236}">
                  <a16:creationId xmlns:a16="http://schemas.microsoft.com/office/drawing/2014/main" id="{EE816578-BA0D-4053-B9F6-FA3B3BFF7374}"/>
                </a:ext>
              </a:extLst>
            </p:cNvPr>
            <p:cNvSpPr/>
            <p:nvPr/>
          </p:nvSpPr>
          <p:spPr>
            <a:xfrm>
              <a:off x="5080335" y="4541602"/>
              <a:ext cx="2064969" cy="369332"/>
            </a:xfrm>
            <a:prstGeom prst="rect">
              <a:avLst/>
            </a:prstGeom>
          </p:spPr>
          <p:txBody>
            <a:bodyPr wrap="square"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Estimated</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time spent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on</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the</a:t>
              </a: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project</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nb-NO" sz="900" b="0" i="0" u="none" strike="noStrike" kern="1200" cap="none" spc="0" normalizeH="0" baseline="0" noProof="0">
                  <a:ln>
                    <a:noFill/>
                  </a:ln>
                  <a:solidFill>
                    <a:srgbClr val="005E58"/>
                  </a:solidFill>
                  <a:effectLst/>
                  <a:uLnTx/>
                  <a:uFillTx/>
                  <a:latin typeface="Arial" panose="020B0604020202020204"/>
                  <a:ea typeface="+mn-ea"/>
                  <a:cs typeface="+mn-cs"/>
                </a:rPr>
                <a:t>To be </a:t>
              </a:r>
              <a:r>
                <a:rPr kumimoji="0" lang="nb-NO" sz="900" b="0" i="0" u="none" strike="noStrike" kern="1200" cap="none" spc="0" normalizeH="0" baseline="0" noProof="0" err="1">
                  <a:ln>
                    <a:noFill/>
                  </a:ln>
                  <a:solidFill>
                    <a:srgbClr val="005E58"/>
                  </a:solidFill>
                  <a:effectLst/>
                  <a:uLnTx/>
                  <a:uFillTx/>
                  <a:latin typeface="Arial" panose="020B0604020202020204"/>
                  <a:ea typeface="+mn-ea"/>
                  <a:cs typeface="+mn-cs"/>
                </a:rPr>
                <a:t>decided</a:t>
              </a:r>
              <a:endParaRPr kumimoji="0" lang="nb-NO" sz="900" b="0" i="0" u="none" strike="noStrike" kern="1200" cap="none" spc="0" normalizeH="0" baseline="0" noProof="0">
                <a:ln>
                  <a:noFill/>
                </a:ln>
                <a:solidFill>
                  <a:srgbClr val="005E58"/>
                </a:solidFill>
                <a:effectLst/>
                <a:uLnTx/>
                <a:uFillTx/>
                <a:latin typeface="Arial" panose="020B0604020202020204"/>
                <a:ea typeface="+mn-ea"/>
                <a:cs typeface="+mn-cs"/>
              </a:endParaRPr>
            </a:p>
          </p:txBody>
        </p:sp>
      </p:grpSp>
      <p:sp>
        <p:nvSpPr>
          <p:cNvPr id="3" name="TextBox 2">
            <a:extLst>
              <a:ext uri="{FF2B5EF4-FFF2-40B4-BE49-F238E27FC236}">
                <a16:creationId xmlns:a16="http://schemas.microsoft.com/office/drawing/2014/main" id="{E056D385-3ABF-4171-AAF0-62B43A1C8127}"/>
              </a:ext>
            </a:extLst>
          </p:cNvPr>
          <p:cNvSpPr txBox="1"/>
          <p:nvPr/>
        </p:nvSpPr>
        <p:spPr>
          <a:xfrm>
            <a:off x="835682" y="4570290"/>
            <a:ext cx="610862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EF7545"/>
                </a:solidFill>
                <a:effectLst/>
                <a:uLnTx/>
                <a:uFillTx/>
                <a:latin typeface="Arial" panose="020B0604020202020204" pitchFamily="34" charset="0"/>
                <a:ea typeface="+mn-ea"/>
                <a:cs typeface="Arial" panose="020B0604020202020204" pitchFamily="34" charset="0"/>
              </a:rPr>
              <a:t>Time spent by customer in the project:</a:t>
            </a:r>
            <a:endParaRPr kumimoji="0" lang="en-US"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63447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a:extLst>
              <a:ext uri="{FF2B5EF4-FFF2-40B4-BE49-F238E27FC236}">
                <a16:creationId xmlns:a16="http://schemas.microsoft.com/office/drawing/2014/main" id="{3FAC2703-A174-4B65-919D-F6E09180D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37560" y="2573866"/>
            <a:ext cx="8854440" cy="428413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E76245-A02F-4505-89BC-0763FB0E73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
        <p:nvSpPr>
          <p:cNvPr id="3" name="Title 2">
            <a:extLst>
              <a:ext uri="{FF2B5EF4-FFF2-40B4-BE49-F238E27FC236}">
                <a16:creationId xmlns:a16="http://schemas.microsoft.com/office/drawing/2014/main" id="{21811900-7635-4A88-AD49-B8DF612EF6EF}"/>
              </a:ext>
            </a:extLst>
          </p:cNvPr>
          <p:cNvSpPr>
            <a:spLocks noGrp="1"/>
          </p:cNvSpPr>
          <p:nvPr>
            <p:ph type="title"/>
          </p:nvPr>
        </p:nvSpPr>
        <p:spPr>
          <a:xfrm>
            <a:off x="758188" y="2077290"/>
            <a:ext cx="7363127" cy="851941"/>
          </a:xfrm>
        </p:spPr>
        <p:txBody>
          <a:bodyPr>
            <a:noAutofit/>
          </a:bodyPr>
          <a:lstStyle/>
          <a:p>
            <a:r>
              <a:rPr lang="en-US" sz="6000" dirty="0">
                <a:latin typeface="Arial Black" panose="020B0A04020102020204" pitchFamily="34" charset="0"/>
              </a:rPr>
              <a:t>A CRM PARTNER THAT HELPS YOU GROW</a:t>
            </a:r>
            <a:br>
              <a:rPr lang="en-US" sz="6000" dirty="0"/>
            </a:br>
            <a:endParaRPr lang="en-US" dirty="0"/>
          </a:p>
        </p:txBody>
      </p:sp>
    </p:spTree>
    <p:extLst>
      <p:ext uri="{BB962C8B-B14F-4D97-AF65-F5344CB8AC3E}">
        <p14:creationId xmlns:p14="http://schemas.microsoft.com/office/powerpoint/2010/main" val="21804034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4" name="Title 1">
            <a:extLst>
              <a:ext uri="{FF2B5EF4-FFF2-40B4-BE49-F238E27FC236}">
                <a16:creationId xmlns:a16="http://schemas.microsoft.com/office/drawing/2014/main" id="{9EBE4C86-75CB-4223-B0FB-4DCC4E65A06B}"/>
              </a:ext>
            </a:extLst>
          </p:cNvPr>
          <p:cNvSpPr txBox="1">
            <a:spLocks/>
          </p:cNvSpPr>
          <p:nvPr/>
        </p:nvSpPr>
        <p:spPr>
          <a:xfrm>
            <a:off x="427381" y="336556"/>
            <a:ext cx="10515600" cy="851941"/>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0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rPr>
              <a:t>Purpose and effect of implementing CRM</a:t>
            </a:r>
            <a:endParaRPr kumimoji="0" lang="nb-NO" sz="3600" b="1" i="0" u="none" strike="noStrike" kern="1200" cap="none" spc="0" normalizeH="0" baseline="0" noProof="0" dirty="0">
              <a:ln>
                <a:noFill/>
              </a:ln>
              <a:solidFill>
                <a:srgbClr val="005E58"/>
              </a:solidFill>
              <a:effectLst/>
              <a:uLnTx/>
              <a:uFillTx/>
              <a:latin typeface="Arial" panose="020B0604020202020204" pitchFamily="34" charset="0"/>
              <a:ea typeface="+mj-ea"/>
              <a:cs typeface="Arial" panose="020B0604020202020204" pitchFamily="34" charset="0"/>
            </a:endParaRPr>
          </a:p>
        </p:txBody>
      </p:sp>
      <p:sp>
        <p:nvSpPr>
          <p:cNvPr id="139" name="Tekstfelt 19">
            <a:extLst>
              <a:ext uri="{FF2B5EF4-FFF2-40B4-BE49-F238E27FC236}">
                <a16:creationId xmlns:a16="http://schemas.microsoft.com/office/drawing/2014/main" id="{A810A341-87E0-42C1-A66A-7B5CFBA53775}"/>
              </a:ext>
            </a:extLst>
          </p:cNvPr>
          <p:cNvSpPr txBox="1"/>
          <p:nvPr/>
        </p:nvSpPr>
        <p:spPr>
          <a:xfrm>
            <a:off x="401652" y="1245054"/>
            <a:ext cx="250421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Main goals and core challenges</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1" name="Rektangel 20">
            <a:extLst>
              <a:ext uri="{FF2B5EF4-FFF2-40B4-BE49-F238E27FC236}">
                <a16:creationId xmlns:a16="http://schemas.microsoft.com/office/drawing/2014/main" id="{8BB9C533-C247-4B6A-B7DB-E96724C8CFF5}"/>
              </a:ext>
            </a:extLst>
          </p:cNvPr>
          <p:cNvSpPr/>
          <p:nvPr/>
        </p:nvSpPr>
        <p:spPr>
          <a:xfrm>
            <a:off x="427381" y="1527697"/>
            <a:ext cx="4991516" cy="2230268"/>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 market share from 10-15% to 30% over 5 years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 achieve this, you have to optimize processes for service and support.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Today you work in different systems which means that you work inefficiently and lack common routines, rules and processes with regards to case management</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3" name="Rektangel 21">
            <a:extLst>
              <a:ext uri="{FF2B5EF4-FFF2-40B4-BE49-F238E27FC236}">
                <a16:creationId xmlns:a16="http://schemas.microsoft.com/office/drawing/2014/main" id="{543FF1D3-A1CA-489F-80FC-AA8D8E63EC66}"/>
              </a:ext>
            </a:extLst>
          </p:cNvPr>
          <p:cNvSpPr/>
          <p:nvPr/>
        </p:nvSpPr>
        <p:spPr>
          <a:xfrm>
            <a:off x="6034572" y="1531339"/>
            <a:ext cx="5681663" cy="2234511"/>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5" name="Tekstfelt 23">
            <a:extLst>
              <a:ext uri="{FF2B5EF4-FFF2-40B4-BE49-F238E27FC236}">
                <a16:creationId xmlns:a16="http://schemas.microsoft.com/office/drawing/2014/main" id="{837511DC-117C-4023-AF22-AF0C58AA1965}"/>
              </a:ext>
            </a:extLst>
          </p:cNvPr>
          <p:cNvSpPr txBox="1"/>
          <p:nvPr/>
        </p:nvSpPr>
        <p:spPr>
          <a:xfrm>
            <a:off x="5934385" y="3922044"/>
            <a:ext cx="52610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KPIs</a:t>
            </a:r>
          </a:p>
        </p:txBody>
      </p:sp>
      <p:sp>
        <p:nvSpPr>
          <p:cNvPr id="147" name="Tekstfelt 24">
            <a:extLst>
              <a:ext uri="{FF2B5EF4-FFF2-40B4-BE49-F238E27FC236}">
                <a16:creationId xmlns:a16="http://schemas.microsoft.com/office/drawing/2014/main" id="{0DC11272-CDD4-4CF3-807D-29C896F7F444}"/>
              </a:ext>
            </a:extLst>
          </p:cNvPr>
          <p:cNvSpPr txBox="1"/>
          <p:nvPr/>
        </p:nvSpPr>
        <p:spPr>
          <a:xfrm>
            <a:off x="5934385" y="1191576"/>
            <a:ext cx="19495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Description of </a:t>
            </a:r>
            <a:r>
              <a:rPr lang="en-US" sz="1200" b="1" dirty="0">
                <a:solidFill>
                  <a:srgbClr val="2B2929"/>
                </a:solidFill>
                <a:latin typeface="Arial" panose="020B0604020202020204"/>
              </a:rPr>
              <a:t>s</a:t>
            </a:r>
            <a:r>
              <a:rPr kumimoji="0" lang="en-US" sz="1200" b="1" i="0" u="none" strike="noStrike" kern="1200" cap="none" spc="0" normalizeH="0" baseline="0" dirty="0">
                <a:ln>
                  <a:noFill/>
                </a:ln>
                <a:solidFill>
                  <a:srgbClr val="2B2929"/>
                </a:solidFill>
                <a:effectLst/>
                <a:uLnTx/>
                <a:uFillTx/>
                <a:latin typeface="Arial" panose="020B0604020202020204"/>
                <a:ea typeface="+mn-ea"/>
                <a:cs typeface="+mn-cs"/>
              </a:rPr>
              <a:t>olutions</a:t>
            </a:r>
          </a:p>
        </p:txBody>
      </p:sp>
      <p:sp>
        <p:nvSpPr>
          <p:cNvPr id="149" name="Rektangel 25">
            <a:extLst>
              <a:ext uri="{FF2B5EF4-FFF2-40B4-BE49-F238E27FC236}">
                <a16:creationId xmlns:a16="http://schemas.microsoft.com/office/drawing/2014/main" id="{36849B35-16EB-4DE8-8680-6939CA1F12EE}"/>
              </a:ext>
            </a:extLst>
          </p:cNvPr>
          <p:cNvSpPr/>
          <p:nvPr/>
        </p:nvSpPr>
        <p:spPr>
          <a:xfrm>
            <a:off x="6034573" y="4186070"/>
            <a:ext cx="5681663" cy="880839"/>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53" name="Trekant 29">
            <a:extLst>
              <a:ext uri="{FF2B5EF4-FFF2-40B4-BE49-F238E27FC236}">
                <a16:creationId xmlns:a16="http://schemas.microsoft.com/office/drawing/2014/main" id="{D9FAFF8F-9B4F-4F11-AA8A-592B4289494A}"/>
              </a:ext>
            </a:extLst>
          </p:cNvPr>
          <p:cNvSpPr/>
          <p:nvPr/>
        </p:nvSpPr>
        <p:spPr>
          <a:xfrm rot="5566579">
            <a:off x="5478912" y="264774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ktangel 20">
            <a:extLst>
              <a:ext uri="{FF2B5EF4-FFF2-40B4-BE49-F238E27FC236}">
                <a16:creationId xmlns:a16="http://schemas.microsoft.com/office/drawing/2014/main" id="{A1F4902D-CC9A-4C6A-8B55-C8E763C2735D}"/>
              </a:ext>
            </a:extLst>
          </p:cNvPr>
          <p:cNvSpPr/>
          <p:nvPr/>
        </p:nvSpPr>
        <p:spPr>
          <a:xfrm>
            <a:off x="427381" y="4224541"/>
            <a:ext cx="4991516" cy="1942765"/>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internal capacity by streamlining the use of resources on service and support</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customer satisfaction through better insight and automated processes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Increased control over the customer base and data will streamline communication with customers</a:t>
            </a:r>
            <a:b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br>
            <a:endPar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Pts val="1000"/>
              <a:buFont typeface="Arial" panose="020B0604020202020204" pitchFamily="34" charset="0"/>
              <a:buChar char="•"/>
              <a:tabLst>
                <a:tab pos="457200" algn="l"/>
              </a:tabLst>
              <a:defRPr/>
            </a:pPr>
            <a:r>
              <a:rPr kumimoji="0" lang="en-US" sz="1050" b="0" i="0" u="none" strike="noStrike" kern="1200" cap="none" spc="0" normalizeH="0" baseline="0" noProof="0" dirty="0">
                <a:ln>
                  <a:noFill/>
                </a:ln>
                <a:solidFill>
                  <a:srgbClr val="2B2929"/>
                </a:solidFill>
                <a:effectLst/>
                <a:uLnTx/>
                <a:uFillTx/>
                <a:latin typeface="Arial" panose="020B0604020202020204"/>
                <a:ea typeface="+mn-ea"/>
                <a:cs typeface="+mn-cs"/>
              </a:rPr>
              <a:t>Common routines and processes will contribute to achieving their growth goal by reducing risk and increasing efficiency.</a:t>
            </a: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4" name="Tekstfelt 23">
            <a:extLst>
              <a:ext uri="{FF2B5EF4-FFF2-40B4-BE49-F238E27FC236}">
                <a16:creationId xmlns:a16="http://schemas.microsoft.com/office/drawing/2014/main" id="{28630F68-263F-41D5-B90C-212F67DA4221}"/>
              </a:ext>
            </a:extLst>
          </p:cNvPr>
          <p:cNvSpPr txBox="1"/>
          <p:nvPr/>
        </p:nvSpPr>
        <p:spPr>
          <a:xfrm>
            <a:off x="401652" y="3947542"/>
            <a:ext cx="28440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B2929"/>
                </a:solidFill>
                <a:effectLst/>
                <a:uLnTx/>
                <a:uFillTx/>
                <a:latin typeface="Arial" panose="020B0604020202020204"/>
                <a:ea typeface="+mn-ea"/>
                <a:cs typeface="+mn-cs"/>
              </a:rPr>
              <a:t>Desired effect of the implementation</a:t>
            </a:r>
            <a:endPar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6" name="Rektangel 25">
            <a:extLst>
              <a:ext uri="{FF2B5EF4-FFF2-40B4-BE49-F238E27FC236}">
                <a16:creationId xmlns:a16="http://schemas.microsoft.com/office/drawing/2014/main" id="{B6A91C23-A7D2-4A19-9206-E6C41B4BEC02}"/>
              </a:ext>
            </a:extLst>
          </p:cNvPr>
          <p:cNvSpPr/>
          <p:nvPr/>
        </p:nvSpPr>
        <p:spPr>
          <a:xfrm>
            <a:off x="6034572" y="5394133"/>
            <a:ext cx="5681663" cy="773173"/>
          </a:xfrm>
          <a:prstGeom prst="rect">
            <a:avLst/>
          </a:prstGeom>
          <a:noFill/>
          <a:ln w="31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Pts val="1000"/>
              <a:buFontTx/>
              <a:buNone/>
              <a:tabLst>
                <a:tab pos="457200" algn="l"/>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a:p>
            <a:pPr marL="88900" marR="0" lvl="0" indent="-88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nb-NO" sz="1050" b="0" i="0" u="none" strike="noStrike" kern="1200" cap="none" spc="0" normalizeH="0" baseline="0" noProof="0" dirty="0">
              <a:ln>
                <a:noFill/>
              </a:ln>
              <a:solidFill>
                <a:srgbClr val="2B2929"/>
              </a:solidFill>
              <a:effectLst/>
              <a:uLnTx/>
              <a:uFillTx/>
              <a:latin typeface="Arial" panose="020B0604020202020204"/>
              <a:ea typeface="+mn-ea"/>
              <a:cs typeface="+mn-cs"/>
            </a:endParaRPr>
          </a:p>
        </p:txBody>
      </p:sp>
      <p:sp>
        <p:nvSpPr>
          <p:cNvPr id="17" name="Tekstfelt 23">
            <a:extLst>
              <a:ext uri="{FF2B5EF4-FFF2-40B4-BE49-F238E27FC236}">
                <a16:creationId xmlns:a16="http://schemas.microsoft.com/office/drawing/2014/main" id="{6757AE79-265B-4328-A42B-73D245582FBE}"/>
              </a:ext>
            </a:extLst>
          </p:cNvPr>
          <p:cNvSpPr txBox="1"/>
          <p:nvPr/>
        </p:nvSpPr>
        <p:spPr>
          <a:xfrm>
            <a:off x="5934385" y="5117134"/>
            <a:ext cx="5084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200" b="1" i="0" u="none" strike="noStrike" kern="1200" cap="none" spc="0" normalizeH="0" baseline="0" noProof="0" dirty="0">
                <a:ln>
                  <a:noFill/>
                </a:ln>
                <a:solidFill>
                  <a:srgbClr val="2B2929"/>
                </a:solidFill>
                <a:effectLst/>
                <a:uLnTx/>
                <a:uFillTx/>
                <a:latin typeface="Arial" panose="020B0604020202020204"/>
                <a:ea typeface="+mn-ea"/>
                <a:cs typeface="+mn-cs"/>
              </a:rPr>
              <a:t>Risk</a:t>
            </a:r>
          </a:p>
        </p:txBody>
      </p:sp>
      <p:sp>
        <p:nvSpPr>
          <p:cNvPr id="20" name="Trekant 29">
            <a:extLst>
              <a:ext uri="{FF2B5EF4-FFF2-40B4-BE49-F238E27FC236}">
                <a16:creationId xmlns:a16="http://schemas.microsoft.com/office/drawing/2014/main" id="{9E2A53BB-CE6C-4877-A53C-70DC56C583CD}"/>
              </a:ext>
            </a:extLst>
          </p:cNvPr>
          <p:cNvSpPr/>
          <p:nvPr/>
        </p:nvSpPr>
        <p:spPr>
          <a:xfrm rot="10800000">
            <a:off x="8558899" y="3948809"/>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 name="Trekant 29">
            <a:extLst>
              <a:ext uri="{FF2B5EF4-FFF2-40B4-BE49-F238E27FC236}">
                <a16:creationId xmlns:a16="http://schemas.microsoft.com/office/drawing/2014/main" id="{093EFAB5-304E-437D-87F4-5546616A3849}"/>
              </a:ext>
            </a:extLst>
          </p:cNvPr>
          <p:cNvSpPr/>
          <p:nvPr/>
        </p:nvSpPr>
        <p:spPr>
          <a:xfrm rot="16200000">
            <a:off x="5500153" y="5136567"/>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rekant 29">
            <a:extLst>
              <a:ext uri="{FF2B5EF4-FFF2-40B4-BE49-F238E27FC236}">
                <a16:creationId xmlns:a16="http://schemas.microsoft.com/office/drawing/2014/main" id="{D0D1551C-57F8-4D5E-BA4B-F5D95B72DC0A}"/>
              </a:ext>
            </a:extLst>
          </p:cNvPr>
          <p:cNvSpPr/>
          <p:nvPr/>
        </p:nvSpPr>
        <p:spPr>
          <a:xfrm rot="10800000">
            <a:off x="8558900" y="5192435"/>
            <a:ext cx="358291" cy="11173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a-NO"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520471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3BAD0C62-E164-485C-9BAD-D2AC1E68E7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274716">
            <a:off x="5395434" y="-419921"/>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1191534" y="1033639"/>
            <a:ext cx="6199867" cy="5476197"/>
          </a:xfrm>
        </p:spPr>
        <p:txBody>
          <a:bodyPr>
            <a:normAutofit/>
          </a:bodyPr>
          <a:lstStyle/>
          <a:p>
            <a:r>
              <a:rPr lang="en-US" sz="6600" dirty="0">
                <a:latin typeface="Arial Black" panose="020B0A04020102020204" pitchFamily="34" charset="0"/>
                <a:cs typeface="+mn-cs"/>
              </a:rPr>
              <a:t>CRM IS A STRATEGY</a:t>
            </a:r>
            <a:endParaRPr lang="en-US" sz="6600" dirty="0">
              <a:latin typeface="Arial Black" panose="020B0A04020102020204" pitchFamily="34" charset="0"/>
            </a:endParaRP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1191533" y="3311932"/>
            <a:ext cx="9576730" cy="2465246"/>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Who do you want to be?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For whom? </a:t>
            </a:r>
            <a:b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And how?</a:t>
            </a: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14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a:p>
            <a:pPr marL="0" marR="0" lvl="0" indent="0" algn="l" defTabSz="914400" rtl="0" eaLnBrk="1" fontAlgn="base" latinLnBrk="0" hangingPunct="1">
              <a:lnSpc>
                <a:spcPct val="100000"/>
              </a:lnSpc>
              <a:spcBef>
                <a:spcPct val="0"/>
              </a:spcBef>
              <a:spcAft>
                <a:spcPts val="0"/>
              </a:spcAft>
              <a:buClrTx/>
              <a:buSzTx/>
              <a:buFontTx/>
              <a:buNone/>
              <a:tabLst/>
              <a:defRPr/>
            </a:pPr>
            <a:r>
              <a:rPr kumimoji="0" lang="en-US" sz="3200" b="1" i="0" u="none" strike="noStrike" kern="1200" cap="none" spc="0" normalizeH="0" baseline="0" dirty="0">
                <a:ln>
                  <a:noFill/>
                </a:ln>
                <a:solidFill>
                  <a:srgbClr val="005E58"/>
                </a:solidFill>
                <a:effectLst/>
                <a:uLnTx/>
                <a:uFillTx/>
                <a:latin typeface="Arial" panose="020B0604020202020204"/>
                <a:ea typeface="+mj-ea"/>
                <a:cs typeface="+mn-cs"/>
              </a:rPr>
              <a:t>Every CRM success starts with a clear ambition! </a:t>
            </a:r>
            <a:endParaRPr kumimoji="0" lang="en-US" sz="3200" b="1" i="0" u="none" strike="noStrike" kern="1200" cap="none" spc="0" normalizeH="0" baseline="0" dirty="0">
              <a:ln>
                <a:noFill/>
              </a:ln>
              <a:solidFill>
                <a:srgbClr val="005E58"/>
              </a:solidFill>
              <a:effectLst/>
              <a:uLnTx/>
              <a:uFillTx/>
              <a:latin typeface="Arial" panose="020B0604020202020204"/>
              <a:ea typeface="+mj-ea"/>
              <a:cs typeface="Arial"/>
            </a:endParaRPr>
          </a:p>
          <a:p>
            <a:pPr marL="0" marR="0" lvl="0" indent="0" algn="l" defTabSz="914400" rtl="0" eaLnBrk="1" fontAlgn="base" latinLnBrk="0" hangingPunct="1">
              <a:lnSpc>
                <a:spcPct val="100000"/>
              </a:lnSpc>
              <a:spcBef>
                <a:spcPct val="0"/>
              </a:spcBef>
              <a:spcAft>
                <a:spcPts val="0"/>
              </a:spcAft>
              <a:buClrTx/>
              <a:buSzTx/>
              <a:buFontTx/>
              <a:buNone/>
              <a:tabLst/>
              <a:defRPr/>
            </a:pPr>
            <a:endParaRPr kumimoji="0" lang="nb-NO" sz="3200" b="1" i="0" u="none" strike="noStrike" kern="1200" cap="none" spc="0" normalizeH="0" baseline="0" noProof="0" dirty="0">
              <a:ln>
                <a:noFill/>
              </a:ln>
              <a:solidFill>
                <a:srgbClr val="005E58"/>
              </a:solidFill>
              <a:effectLst/>
              <a:uLnTx/>
              <a:uFillTx/>
              <a:latin typeface="Arial" panose="020B0604020202020204"/>
              <a:ea typeface="+mj-ea"/>
              <a:cs typeface="+mn-cs"/>
            </a:endParaRPr>
          </a:p>
        </p:txBody>
      </p:sp>
    </p:spTree>
    <p:extLst>
      <p:ext uri="{BB962C8B-B14F-4D97-AF65-F5344CB8AC3E}">
        <p14:creationId xmlns:p14="http://schemas.microsoft.com/office/powerpoint/2010/main" val="7192365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B4EFF11B-3AE6-409B-8E7A-57C74E6FC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5079"/>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732432" y="1866646"/>
            <a:ext cx="8698501" cy="5472617"/>
          </a:xfrm>
        </p:spPr>
        <p:txBody>
          <a:bodyPr>
            <a:noAutofit/>
          </a:bodyPr>
          <a:lstStyle/>
          <a:p>
            <a:r>
              <a:rPr lang="en-US" sz="6600" cap="all" dirty="0">
                <a:latin typeface="Arial Black" panose="020B0A04020102020204" pitchFamily="34" charset="0"/>
                <a:cs typeface="+mn-cs"/>
              </a:rPr>
              <a:t>Relationships matter</a:t>
            </a:r>
          </a:p>
        </p:txBody>
      </p:sp>
      <p:sp>
        <p:nvSpPr>
          <p:cNvPr id="6" name="Title 4">
            <a:extLst>
              <a:ext uri="{FF2B5EF4-FFF2-40B4-BE49-F238E27FC236}">
                <a16:creationId xmlns:a16="http://schemas.microsoft.com/office/drawing/2014/main" id="{E813F35B-B199-40CC-BD72-F3EDD94FE7BF}"/>
              </a:ext>
            </a:extLst>
          </p:cNvPr>
          <p:cNvSpPr txBox="1">
            <a:spLocks/>
          </p:cNvSpPr>
          <p:nvPr/>
        </p:nvSpPr>
        <p:spPr>
          <a:xfrm>
            <a:off x="732432" y="3228622"/>
            <a:ext cx="8193868" cy="3064299"/>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120000"/>
              </a:lnSpc>
              <a:spcBef>
                <a:spcPct val="0"/>
              </a:spcBef>
              <a:spcAft>
                <a:spcPts val="0"/>
              </a:spcAft>
              <a:buClrTx/>
              <a:buSzTx/>
              <a:buFontTx/>
              <a:buNone/>
              <a:tabLst/>
              <a:defRPr/>
            </a:pPr>
            <a:br>
              <a:rPr kumimoji="0" lang="nb-NO" sz="3200" b="0" i="0" u="none" strike="noStrike" kern="1200" cap="none" spc="0" normalizeH="0" baseline="0" noProof="0" dirty="0">
                <a:ln>
                  <a:noFill/>
                </a:ln>
                <a:solidFill>
                  <a:srgbClr val="005E58"/>
                </a:solidFill>
                <a:effectLst/>
                <a:uLnTx/>
                <a:uFillTx/>
                <a:latin typeface="Arial" panose="020B0604020202020204"/>
                <a:ea typeface="+mj-ea"/>
                <a:cs typeface="+mn-cs"/>
              </a:rPr>
            </a:br>
            <a:r>
              <a:rPr kumimoji="0" lang="nb-NO" sz="1000" b="0" i="0" u="none" strike="noStrike" kern="1200" cap="none" spc="0" normalizeH="0" baseline="0" noProof="0" dirty="0">
                <a:ln>
                  <a:noFill/>
                </a:ln>
                <a:solidFill>
                  <a:srgbClr val="005E58"/>
                </a:solidFill>
                <a:effectLst/>
                <a:uLnTx/>
                <a:uFillTx/>
                <a:latin typeface="Arial" panose="020B0604020202020204"/>
                <a:ea typeface="+mj-ea"/>
                <a:cs typeface="+mn-cs"/>
              </a:rPr>
              <a:t> </a:t>
            </a:r>
          </a:p>
          <a:p>
            <a:pPr marL="0" marR="0" lvl="0" indent="0" algn="l" defTabSz="914400" rtl="0" eaLnBrk="1" fontAlgn="base" latinLnBrk="0" hangingPunct="1">
              <a:lnSpc>
                <a:spcPct val="120000"/>
              </a:lnSpc>
              <a:spcBef>
                <a:spcPct val="0"/>
              </a:spcBef>
              <a:spcAft>
                <a:spcPts val="0"/>
              </a:spcAft>
              <a:buClrTx/>
              <a:buSzTx/>
              <a:buFontTx/>
              <a:buNone/>
              <a:tabLst/>
              <a:defRPr/>
            </a:pPr>
            <a:r>
              <a:rPr kumimoji="0" lang="en-US" sz="3000" b="1" i="0" u="none" strike="noStrike" kern="1200" cap="none" spc="0" normalizeH="0" baseline="0" dirty="0">
                <a:ln>
                  <a:noFill/>
                </a:ln>
                <a:solidFill>
                  <a:srgbClr val="005E58"/>
                </a:solidFill>
                <a:effectLst/>
                <a:uLnTx/>
                <a:uFillTx/>
                <a:latin typeface="Arial" panose="020B0604020202020204"/>
                <a:ea typeface="+mj-ea"/>
                <a:cs typeface="+mn-cs"/>
              </a:rPr>
              <a:t>We help you turn relationships into revenue. </a:t>
            </a:r>
          </a:p>
          <a:p>
            <a:pPr marL="0" marR="0" lvl="0" indent="0" algn="l" defTabSz="914400" rtl="0" eaLnBrk="1" fontAlgn="base" latinLnBrk="0" hangingPunct="1">
              <a:lnSpc>
                <a:spcPct val="120000"/>
              </a:lnSpc>
              <a:spcBef>
                <a:spcPct val="0"/>
              </a:spcBef>
              <a:spcAft>
                <a:spcPts val="0"/>
              </a:spcAft>
              <a:buClrTx/>
              <a:buSzTx/>
              <a:buFontTx/>
              <a:buNone/>
              <a:tabLst/>
              <a:defRPr/>
            </a:pPr>
            <a:endParaRPr lang="nb-NO" sz="3000" dirty="0">
              <a:latin typeface="Arial" panose="020B0604020202020204"/>
              <a:cs typeface="+mn-cs"/>
            </a:endParaRPr>
          </a:p>
        </p:txBody>
      </p:sp>
    </p:spTree>
    <p:extLst>
      <p:ext uri="{BB962C8B-B14F-4D97-AF65-F5344CB8AC3E}">
        <p14:creationId xmlns:p14="http://schemas.microsoft.com/office/powerpoint/2010/main" val="24241023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03B6E077-0FA2-4EDA-9F56-EDD0C98CFD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4">
            <a:extLst>
              <a:ext uri="{FF2B5EF4-FFF2-40B4-BE49-F238E27FC236}">
                <a16:creationId xmlns:a16="http://schemas.microsoft.com/office/drawing/2014/main" id="{E813F35B-B199-40CC-BD72-F3EDD94FE7BF}"/>
              </a:ext>
            </a:extLst>
          </p:cNvPr>
          <p:cNvSpPr txBox="1">
            <a:spLocks/>
          </p:cNvSpPr>
          <p:nvPr/>
        </p:nvSpPr>
        <p:spPr>
          <a:xfrm>
            <a:off x="1051732" y="3674837"/>
            <a:ext cx="7417354" cy="1859795"/>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base"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5E58"/>
                </a:solidFill>
                <a:effectLst/>
                <a:uLnTx/>
                <a:uFillTx/>
                <a:latin typeface="Arial" panose="020B0604020202020204"/>
                <a:ea typeface="+mj-ea"/>
                <a:cs typeface="+mn-cs"/>
              </a:rPr>
              <a:t>is about maximizing the company's value by systematically developing the customer portfolio</a:t>
            </a:r>
          </a:p>
          <a:p>
            <a:pPr marL="0" marR="0" lvl="0" indent="0" algn="l" defTabSz="914400" rtl="0" eaLnBrk="1" fontAlgn="base" latinLnBrk="0" hangingPunct="1">
              <a:lnSpc>
                <a:spcPct val="90000"/>
              </a:lnSpc>
              <a:spcBef>
                <a:spcPct val="0"/>
              </a:spcBef>
              <a:spcAft>
                <a:spcPts val="0"/>
              </a:spcAft>
              <a:buClrTx/>
              <a:buSzTx/>
              <a:buFontTx/>
              <a:buNone/>
              <a:tabLst/>
              <a:defRPr/>
            </a:pPr>
            <a:b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b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Source: </a:t>
            </a:r>
            <a:r>
              <a:rPr kumimoji="0" lang="en-US" sz="1400" b="1" i="1" u="none" strike="noStrike" kern="1200" cap="none" spc="0" normalizeH="0" baseline="0" noProof="0" dirty="0" err="1">
                <a:ln>
                  <a:noFill/>
                </a:ln>
                <a:solidFill>
                  <a:srgbClr val="24866E"/>
                </a:solidFill>
                <a:effectLst/>
                <a:uLnTx/>
                <a:uFillTx/>
                <a:latin typeface="Arial" panose="020B0604020202020204"/>
                <a:ea typeface="+mj-ea"/>
                <a:cs typeface="+mn-cs"/>
              </a:rPr>
              <a:t>MarkUp</a:t>
            </a:r>
            <a:r>
              <a:rPr kumimoji="0" lang="en-US" sz="1400" b="1" i="1" u="none" strike="noStrike" kern="1200" cap="none" spc="0" normalizeH="0" baseline="0" noProof="0" dirty="0">
                <a:ln>
                  <a:noFill/>
                </a:ln>
                <a:solidFill>
                  <a:srgbClr val="24866E"/>
                </a:solidFill>
                <a:effectLst/>
                <a:uLnTx/>
                <a:uFillTx/>
                <a:latin typeface="Arial" panose="020B0604020202020204"/>
                <a:ea typeface="+mj-ea"/>
                <a:cs typeface="+mn-cs"/>
              </a:rPr>
              <a:t> Consulting</a:t>
            </a:r>
            <a:endParaRPr kumimoji="0" lang="en-US" sz="1600" b="1" i="1" u="none" strike="noStrike" kern="1200" cap="none" spc="0" normalizeH="0" baseline="0" noProof="0" dirty="0">
              <a:ln>
                <a:noFill/>
              </a:ln>
              <a:solidFill>
                <a:srgbClr val="24866E"/>
              </a:solidFill>
              <a:effectLst/>
              <a:uLnTx/>
              <a:uFillTx/>
              <a:latin typeface="Arial" panose="020B0604020202020204"/>
              <a:ea typeface="+mj-ea"/>
              <a:cs typeface="+mn-cs"/>
            </a:endParaRPr>
          </a:p>
        </p:txBody>
      </p:sp>
      <p:sp>
        <p:nvSpPr>
          <p:cNvPr id="5" name="Title 4">
            <a:extLst>
              <a:ext uri="{FF2B5EF4-FFF2-40B4-BE49-F238E27FC236}">
                <a16:creationId xmlns:a16="http://schemas.microsoft.com/office/drawing/2014/main" id="{9213D6CC-6167-4617-B59B-6C02D1E5820D}"/>
              </a:ext>
            </a:extLst>
          </p:cNvPr>
          <p:cNvSpPr>
            <a:spLocks noGrp="1"/>
          </p:cNvSpPr>
          <p:nvPr>
            <p:ph type="title"/>
          </p:nvPr>
        </p:nvSpPr>
        <p:spPr>
          <a:xfrm>
            <a:off x="480333" y="1140880"/>
            <a:ext cx="6905726" cy="2533958"/>
          </a:xfrm>
        </p:spPr>
        <p:txBody>
          <a:bodyPr>
            <a:normAutofit fontScale="90000"/>
          </a:bodyPr>
          <a:lstStyle/>
          <a:p>
            <a:pPr algn="ctr"/>
            <a:r>
              <a:rPr lang="en-US" sz="23900" dirty="0">
                <a:latin typeface="+mn-lt"/>
                <a:cs typeface="+mn-cs"/>
              </a:rPr>
              <a:t>CRM</a:t>
            </a:r>
            <a:endParaRPr lang="en-US" sz="23900" dirty="0"/>
          </a:p>
        </p:txBody>
      </p:sp>
    </p:spTree>
    <p:extLst>
      <p:ext uri="{BB962C8B-B14F-4D97-AF65-F5344CB8AC3E}">
        <p14:creationId xmlns:p14="http://schemas.microsoft.com/office/powerpoint/2010/main" val="2955388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2">
            <a:extLst>
              <a:ext uri="{FF2B5EF4-FFF2-40B4-BE49-F238E27FC236}">
                <a16:creationId xmlns:a16="http://schemas.microsoft.com/office/drawing/2014/main" id="{29201FBA-2F02-415C-941D-32E2234444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42559" y="2406650"/>
            <a:ext cx="10287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2">
            <a:extLst>
              <a:ext uri="{FF2B5EF4-FFF2-40B4-BE49-F238E27FC236}">
                <a16:creationId xmlns:a16="http://schemas.microsoft.com/office/drawing/2014/main" id="{2D574313-ABE3-AD42-A375-F742988F1EFA}"/>
              </a:ext>
            </a:extLst>
          </p:cNvPr>
          <p:cNvSpPr>
            <a:spLocks noGrp="1"/>
          </p:cNvSpPr>
          <p:nvPr>
            <p:ph type="title"/>
          </p:nvPr>
        </p:nvSpPr>
        <p:spPr>
          <a:xfrm>
            <a:off x="831849" y="402353"/>
            <a:ext cx="10972223" cy="1859795"/>
          </a:xfrm>
        </p:spPr>
        <p:txBody>
          <a:bodyPr>
            <a:normAutofit/>
          </a:bodyPr>
          <a:lstStyle/>
          <a:p>
            <a:r>
              <a:rPr lang="en-GB" sz="4200" dirty="0"/>
              <a:t>How do you plan to grow your value?</a:t>
            </a:r>
          </a:p>
        </p:txBody>
      </p:sp>
      <p:cxnSp>
        <p:nvCxnSpPr>
          <p:cNvPr id="15" name="Straight Arrow Connector 14">
            <a:extLst>
              <a:ext uri="{FF2B5EF4-FFF2-40B4-BE49-F238E27FC236}">
                <a16:creationId xmlns:a16="http://schemas.microsoft.com/office/drawing/2014/main" id="{86D50C93-363B-EA49-AC44-249A480C9619}"/>
              </a:ext>
            </a:extLst>
          </p:cNvPr>
          <p:cNvCxnSpPr/>
          <p:nvPr/>
        </p:nvCxnSpPr>
        <p:spPr>
          <a:xfrm>
            <a:off x="1586753" y="5432612"/>
            <a:ext cx="901849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33B9E850-DF27-554B-908F-E8AE1B5B2EA7}"/>
              </a:ext>
            </a:extLst>
          </p:cNvPr>
          <p:cNvCxnSpPr/>
          <p:nvPr/>
        </p:nvCxnSpPr>
        <p:spPr>
          <a:xfrm flipV="1">
            <a:off x="1586753" y="2411506"/>
            <a:ext cx="0" cy="302110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Rectangle: Rounded Corners 3">
            <a:extLst>
              <a:ext uri="{FF2B5EF4-FFF2-40B4-BE49-F238E27FC236}">
                <a16:creationId xmlns:a16="http://schemas.microsoft.com/office/drawing/2014/main" id="{05919749-E529-5945-8E70-0E877966590C}"/>
              </a:ext>
            </a:extLst>
          </p:cNvPr>
          <p:cNvSpPr/>
          <p:nvPr/>
        </p:nvSpPr>
        <p:spPr>
          <a:xfrm>
            <a:off x="3728683" y="3244417"/>
            <a:ext cx="5183891" cy="1499259"/>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1991" tIns="71991" rIns="71991" bIns="71991"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mj-lt"/>
                <a:ea typeface="+mn-ea"/>
                <a:cs typeface="+mn-cs"/>
              </a:rPr>
              <a:t>Customer portfolio</a:t>
            </a:r>
            <a:endParaRPr kumimoji="0" lang="en-GB" sz="2000" b="0" i="0" u="none" strike="noStrike" kern="1200" cap="none" spc="0" normalizeH="0" baseline="0" noProof="0" dirty="0">
              <a:ln>
                <a:noFill/>
              </a:ln>
              <a:solidFill>
                <a:prstClr val="white"/>
              </a:solidFill>
              <a:effectLst/>
              <a:uLnTx/>
              <a:uFillTx/>
              <a:latin typeface="+mj-lt"/>
              <a:ea typeface="+mn-ea"/>
              <a:cs typeface="+mn-cs"/>
            </a:endParaRPr>
          </a:p>
        </p:txBody>
      </p:sp>
      <p:cxnSp>
        <p:nvCxnSpPr>
          <p:cNvPr id="19" name="Straight Arrow Connector 18">
            <a:extLst>
              <a:ext uri="{FF2B5EF4-FFF2-40B4-BE49-F238E27FC236}">
                <a16:creationId xmlns:a16="http://schemas.microsoft.com/office/drawing/2014/main" id="{4676205E-C748-BB4E-8A98-91325904479E}"/>
              </a:ext>
            </a:extLst>
          </p:cNvPr>
          <p:cNvCxnSpPr>
            <a:cxnSpLocks/>
            <a:stCxn id="25" idx="3"/>
          </p:cNvCxnSpPr>
          <p:nvPr/>
        </p:nvCxnSpPr>
        <p:spPr>
          <a:xfrm>
            <a:off x="2817283" y="3964405"/>
            <a:ext cx="841762" cy="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BD5C29E7-B57C-1C4E-833D-27A9DFFE0F46}"/>
              </a:ext>
            </a:extLst>
          </p:cNvPr>
          <p:cNvCxnSpPr>
            <a:cxnSpLocks/>
          </p:cNvCxnSpPr>
          <p:nvPr/>
        </p:nvCxnSpPr>
        <p:spPr>
          <a:xfrm flipV="1">
            <a:off x="6313212" y="2567894"/>
            <a:ext cx="7417" cy="640900"/>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7CC672C-8228-9F4A-8778-D08F9F4BB4EA}"/>
              </a:ext>
            </a:extLst>
          </p:cNvPr>
          <p:cNvCxnSpPr>
            <a:cxnSpLocks/>
          </p:cNvCxnSpPr>
          <p:nvPr/>
        </p:nvCxnSpPr>
        <p:spPr>
          <a:xfrm flipH="1">
            <a:off x="6313216" y="4797632"/>
            <a:ext cx="4457" cy="601264"/>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83DADA00-6016-9548-A63C-6B5914E5BAF3}"/>
              </a:ext>
            </a:extLst>
          </p:cNvPr>
          <p:cNvSpPr txBox="1"/>
          <p:nvPr/>
        </p:nvSpPr>
        <p:spPr>
          <a:xfrm>
            <a:off x="844550" y="1774652"/>
            <a:ext cx="1474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5E58"/>
                </a:solidFill>
                <a:effectLst/>
                <a:uLnTx/>
                <a:uFillTx/>
                <a:latin typeface="Arial" panose="020B0604020202020204" pitchFamily="34" charset="0"/>
                <a:ea typeface="+mn-ea"/>
                <a:cs typeface="Arial" panose="020B0604020202020204" pitchFamily="34" charset="0"/>
              </a:rPr>
              <a:t>value</a:t>
            </a:r>
            <a:endPar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endParaRPr>
          </a:p>
        </p:txBody>
      </p:sp>
      <p:sp>
        <p:nvSpPr>
          <p:cNvPr id="24" name="TextBox 23">
            <a:extLst>
              <a:ext uri="{FF2B5EF4-FFF2-40B4-BE49-F238E27FC236}">
                <a16:creationId xmlns:a16="http://schemas.microsoft.com/office/drawing/2014/main" id="{E4E233A9-3C47-FD46-913A-A9A87C1CD588}"/>
              </a:ext>
            </a:extLst>
          </p:cNvPr>
          <p:cNvSpPr txBox="1"/>
          <p:nvPr/>
        </p:nvSpPr>
        <p:spPr>
          <a:xfrm>
            <a:off x="10475122" y="5140224"/>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lifetime</a:t>
            </a:r>
          </a:p>
        </p:txBody>
      </p:sp>
      <p:sp>
        <p:nvSpPr>
          <p:cNvPr id="25" name="TextBox 24">
            <a:extLst>
              <a:ext uri="{FF2B5EF4-FFF2-40B4-BE49-F238E27FC236}">
                <a16:creationId xmlns:a16="http://schemas.microsoft.com/office/drawing/2014/main" id="{DF9D6E19-EE14-3642-B043-F71147913013}"/>
              </a:ext>
            </a:extLst>
          </p:cNvPr>
          <p:cNvSpPr txBox="1"/>
          <p:nvPr/>
        </p:nvSpPr>
        <p:spPr>
          <a:xfrm>
            <a:off x="1550902" y="3672017"/>
            <a:ext cx="1266381"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Win new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customers</a:t>
            </a:r>
          </a:p>
        </p:txBody>
      </p:sp>
      <p:sp>
        <p:nvSpPr>
          <p:cNvPr id="26" name="TextBox 25">
            <a:extLst>
              <a:ext uri="{FF2B5EF4-FFF2-40B4-BE49-F238E27FC236}">
                <a16:creationId xmlns:a16="http://schemas.microsoft.com/office/drawing/2014/main" id="{36D85CC7-B2A7-6446-ACDD-6A6924661D13}"/>
              </a:ext>
            </a:extLst>
          </p:cNvPr>
          <p:cNvSpPr txBox="1"/>
          <p:nvPr/>
        </p:nvSpPr>
        <p:spPr>
          <a:xfrm>
            <a:off x="9545121" y="3701660"/>
            <a:ext cx="1494548"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Reduce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churn</a:t>
            </a:r>
          </a:p>
        </p:txBody>
      </p:sp>
      <p:sp>
        <p:nvSpPr>
          <p:cNvPr id="27" name="TextBox 26">
            <a:extLst>
              <a:ext uri="{FF2B5EF4-FFF2-40B4-BE49-F238E27FC236}">
                <a16:creationId xmlns:a16="http://schemas.microsoft.com/office/drawing/2014/main" id="{66006CF2-4BED-E243-A7AC-FEF54A2C0F44}"/>
              </a:ext>
            </a:extLst>
          </p:cNvPr>
          <p:cNvSpPr txBox="1"/>
          <p:nvPr/>
        </p:nvSpPr>
        <p:spPr>
          <a:xfrm>
            <a:off x="5302605" y="1983599"/>
            <a:ext cx="2021209"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Upsell to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existing customer</a:t>
            </a:r>
          </a:p>
        </p:txBody>
      </p:sp>
      <p:sp>
        <p:nvSpPr>
          <p:cNvPr id="28" name="TextBox 27">
            <a:extLst>
              <a:ext uri="{FF2B5EF4-FFF2-40B4-BE49-F238E27FC236}">
                <a16:creationId xmlns:a16="http://schemas.microsoft.com/office/drawing/2014/main" id="{2A1BF1F7-4018-9642-8744-119AA9F09653}"/>
              </a:ext>
            </a:extLst>
          </p:cNvPr>
          <p:cNvSpPr txBox="1"/>
          <p:nvPr/>
        </p:nvSpPr>
        <p:spPr>
          <a:xfrm>
            <a:off x="4869989" y="5641793"/>
            <a:ext cx="2886440" cy="584775"/>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Disengage with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srgbClr val="005E58"/>
                </a:solidFill>
                <a:effectLst/>
                <a:uLnTx/>
                <a:uFillTx/>
                <a:latin typeface="Arial" panose="020B0604020202020204" pitchFamily="34" charset="0"/>
                <a:ea typeface="+mn-ea"/>
                <a:cs typeface="Arial" panose="020B0604020202020204" pitchFamily="34" charset="0"/>
              </a:rPr>
              <a:t>non-profitable customers</a:t>
            </a:r>
          </a:p>
        </p:txBody>
      </p:sp>
      <p:sp>
        <p:nvSpPr>
          <p:cNvPr id="29" name="TextBox 28">
            <a:extLst>
              <a:ext uri="{FF2B5EF4-FFF2-40B4-BE49-F238E27FC236}">
                <a16:creationId xmlns:a16="http://schemas.microsoft.com/office/drawing/2014/main" id="{34C8813F-03DB-AB4A-8DCD-06250613869C}"/>
              </a:ext>
            </a:extLst>
          </p:cNvPr>
          <p:cNvSpPr txBox="1"/>
          <p:nvPr/>
        </p:nvSpPr>
        <p:spPr>
          <a:xfrm>
            <a:off x="246229" y="6408924"/>
            <a:ext cx="26875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Source: </a:t>
            </a:r>
            <a:r>
              <a:rPr kumimoji="0" lang="en-GB" sz="1100" b="0" i="1" u="none" strike="noStrike" kern="1200" cap="none" spc="0" normalizeH="0" baseline="0" noProof="0" dirty="0" err="1">
                <a:ln>
                  <a:noFill/>
                </a:ln>
                <a:solidFill>
                  <a:srgbClr val="2B2929"/>
                </a:solidFill>
                <a:effectLst/>
                <a:uLnTx/>
                <a:uFillTx/>
                <a:latin typeface="Arial" panose="020B0604020202020204" pitchFamily="34" charset="0"/>
                <a:ea typeface="+mn-ea"/>
                <a:cs typeface="Arial" panose="020B0604020202020204" pitchFamily="34" charset="0"/>
              </a:rPr>
              <a:t>MarkUp</a:t>
            </a:r>
            <a:r>
              <a:rPr kumimoji="0" lang="en-GB" sz="1100" b="0" i="1" u="none" strike="noStrike" kern="1200" cap="none" spc="0" normalizeH="0" baseline="0" noProof="0" dirty="0">
                <a:ln>
                  <a:noFill/>
                </a:ln>
                <a:solidFill>
                  <a:srgbClr val="2B2929"/>
                </a:solidFill>
                <a:effectLst/>
                <a:uLnTx/>
                <a:uFillTx/>
                <a:latin typeface="Arial" panose="020B0604020202020204" pitchFamily="34" charset="0"/>
                <a:ea typeface="+mn-ea"/>
                <a:cs typeface="Arial" panose="020B0604020202020204" pitchFamily="34" charset="0"/>
              </a:rPr>
              <a:t> Consulting
</a:t>
            </a:r>
          </a:p>
        </p:txBody>
      </p:sp>
      <p:cxnSp>
        <p:nvCxnSpPr>
          <p:cNvPr id="30" name="Straight Arrow Connector 29">
            <a:extLst>
              <a:ext uri="{FF2B5EF4-FFF2-40B4-BE49-F238E27FC236}">
                <a16:creationId xmlns:a16="http://schemas.microsoft.com/office/drawing/2014/main" id="{37C81703-32BE-4C99-994F-876A554BBC8E}"/>
              </a:ext>
            </a:extLst>
          </p:cNvPr>
          <p:cNvCxnSpPr>
            <a:cxnSpLocks/>
          </p:cNvCxnSpPr>
          <p:nvPr/>
        </p:nvCxnSpPr>
        <p:spPr>
          <a:xfrm flipH="1" flipV="1">
            <a:off x="8972369" y="3994047"/>
            <a:ext cx="836771" cy="1"/>
          </a:xfrm>
          <a:prstGeom prst="straightConnector1">
            <a:avLst/>
          </a:prstGeom>
          <a:ln w="412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4296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0B38037-4676-4D40-8A8E-61145D124E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9"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1E9D11B6-C052-4DD4-8150-3C8257AF502E}"/>
              </a:ext>
            </a:extLst>
          </p:cNvPr>
          <p:cNvSpPr>
            <a:spLocks noGrp="1"/>
          </p:cNvSpPr>
          <p:nvPr>
            <p:ph type="title"/>
          </p:nvPr>
        </p:nvSpPr>
        <p:spPr>
          <a:xfrm>
            <a:off x="132861" y="3004631"/>
            <a:ext cx="4057144" cy="1454081"/>
          </a:xfrm>
        </p:spPr>
        <p:txBody>
          <a:bodyPr>
            <a:noAutofit/>
          </a:bodyPr>
          <a:lstStyle/>
          <a:p>
            <a:pPr algn="ctr"/>
            <a:r>
              <a:rPr lang="en-US" b="0" dirty="0"/>
              <a:t>EMPLOYEES </a:t>
            </a:r>
          </a:p>
        </p:txBody>
      </p:sp>
      <p:sp>
        <p:nvSpPr>
          <p:cNvPr id="4" name="Title 1">
            <a:extLst>
              <a:ext uri="{FF2B5EF4-FFF2-40B4-BE49-F238E27FC236}">
                <a16:creationId xmlns:a16="http://schemas.microsoft.com/office/drawing/2014/main" id="{38911268-C40A-492A-A733-52CF3FF8E118}"/>
              </a:ext>
            </a:extLst>
          </p:cNvPr>
          <p:cNvSpPr txBox="1">
            <a:spLocks/>
          </p:cNvSpPr>
          <p:nvPr/>
        </p:nvSpPr>
        <p:spPr>
          <a:xfrm>
            <a:off x="8182022" y="3004632"/>
            <a:ext cx="3761623" cy="145408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Black" panose="020B0604020202020204" pitchFamily="34" charset="0"/>
                <a:ea typeface="+mj-ea"/>
              </a:rPr>
              <a:t>CUSTOMERS</a:t>
            </a:r>
          </a:p>
        </p:txBody>
      </p:sp>
      <p:sp>
        <p:nvSpPr>
          <p:cNvPr id="3" name="Rectangle 2">
            <a:extLst>
              <a:ext uri="{FF2B5EF4-FFF2-40B4-BE49-F238E27FC236}">
                <a16:creationId xmlns:a16="http://schemas.microsoft.com/office/drawing/2014/main" id="{01116BFD-1B1D-4D08-B058-096229BD5C4B}"/>
              </a:ext>
            </a:extLst>
          </p:cNvPr>
          <p:cNvSpPr/>
          <p:nvPr/>
        </p:nvSpPr>
        <p:spPr>
          <a:xfrm>
            <a:off x="4304963" y="922492"/>
            <a:ext cx="938676" cy="914400"/>
          </a:xfrm>
          <a:prstGeom prst="rect">
            <a:avLst/>
          </a:prstGeom>
          <a:solidFill>
            <a:srgbClr val="D4E9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5">
            <a:extLst>
              <a:ext uri="{FF2B5EF4-FFF2-40B4-BE49-F238E27FC236}">
                <a16:creationId xmlns:a16="http://schemas.microsoft.com/office/drawing/2014/main" id="{FB9031F4-0B37-4B7B-9335-8F73C632F5DD}"/>
              </a:ext>
            </a:extLst>
          </p:cNvPr>
          <p:cNvSpPr/>
          <p:nvPr/>
        </p:nvSpPr>
        <p:spPr>
          <a:xfrm>
            <a:off x="6949709" y="2183500"/>
            <a:ext cx="938676" cy="914400"/>
          </a:xfrm>
          <a:prstGeom prst="rect">
            <a:avLst/>
          </a:prstGeom>
          <a:solidFill>
            <a:srgbClr val="85AF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BA2B018B-4936-4C68-8ED8-4CD096FD3E7B}"/>
              </a:ext>
            </a:extLst>
          </p:cNvPr>
          <p:cNvSpPr/>
          <p:nvPr/>
        </p:nvSpPr>
        <p:spPr>
          <a:xfrm>
            <a:off x="5955738" y="0"/>
            <a:ext cx="23466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19D3C8B-0383-42AA-A858-D48EE2B68CA6}"/>
              </a:ext>
            </a:extLst>
          </p:cNvPr>
          <p:cNvSpPr/>
          <p:nvPr/>
        </p:nvSpPr>
        <p:spPr>
          <a:xfrm>
            <a:off x="4057144"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3CD58747-32B2-4EB7-9894-2A83F381384C}"/>
              </a:ext>
            </a:extLst>
          </p:cNvPr>
          <p:cNvSpPr/>
          <p:nvPr/>
        </p:nvSpPr>
        <p:spPr>
          <a:xfrm>
            <a:off x="7884003" y="605554"/>
            <a:ext cx="234669" cy="5406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3E42CD34-B331-44B7-85F7-68D37B434042}"/>
              </a:ext>
            </a:extLst>
          </p:cNvPr>
          <p:cNvSpPr/>
          <p:nvPr/>
        </p:nvSpPr>
        <p:spPr>
          <a:xfrm rot="5400000">
            <a:off x="5980857" y="1290259"/>
            <a:ext cx="234669" cy="3971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3B1A62F5-36CE-4149-8E55-64B87D2CFADE}"/>
              </a:ext>
            </a:extLst>
          </p:cNvPr>
          <p:cNvSpPr/>
          <p:nvPr/>
        </p:nvSpPr>
        <p:spPr>
          <a:xfrm rot="5400000">
            <a:off x="5946806" y="-1310065"/>
            <a:ext cx="279172" cy="40645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5A0B6367-7D75-4DE3-8AB1-0FAC6AD0DC74}"/>
              </a:ext>
            </a:extLst>
          </p:cNvPr>
          <p:cNvSpPr/>
          <p:nvPr/>
        </p:nvSpPr>
        <p:spPr>
          <a:xfrm rot="5400000">
            <a:off x="5939722" y="3756894"/>
            <a:ext cx="279172" cy="4510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BBE01A40-464F-4B0C-B20B-1728D571EC22}"/>
              </a:ext>
            </a:extLst>
          </p:cNvPr>
          <p:cNvSpPr/>
          <p:nvPr/>
        </p:nvSpPr>
        <p:spPr>
          <a:xfrm rot="5400000">
            <a:off x="5902003" y="3902591"/>
            <a:ext cx="279172" cy="38581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 name="Title 1">
            <a:extLst>
              <a:ext uri="{FF2B5EF4-FFF2-40B4-BE49-F238E27FC236}">
                <a16:creationId xmlns:a16="http://schemas.microsoft.com/office/drawing/2014/main" id="{6123FE37-F537-482C-A88D-8E315EE4E6D1}"/>
              </a:ext>
            </a:extLst>
          </p:cNvPr>
          <p:cNvSpPr txBox="1">
            <a:spLocks/>
          </p:cNvSpPr>
          <p:nvPr/>
        </p:nvSpPr>
        <p:spPr>
          <a:xfrm>
            <a:off x="4435813" y="1043660"/>
            <a:ext cx="3448189" cy="1454081"/>
          </a:xfrm>
          <a:prstGeom prst="rect">
            <a:avLst/>
          </a:prstGeom>
        </p:spPr>
        <p:txBody>
          <a:bodyPr vert="horz" lIns="0" tIns="0" rIns="0" bIns="0" rtlCol="0" anchor="t">
            <a:noAutofit/>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9600" b="0" i="0" u="none" strike="noStrike" kern="1200" cap="none" spc="0" normalizeH="0" baseline="0" noProof="0">
                <a:ln>
                  <a:noFill/>
                </a:ln>
                <a:solidFill>
                  <a:srgbClr val="EF7545"/>
                </a:solidFill>
                <a:effectLst/>
                <a:uLnTx/>
                <a:uFillTx/>
                <a:latin typeface="Arial Black" panose="020B0604020202020204" pitchFamily="34" charset="0"/>
                <a:ea typeface="+mj-ea"/>
              </a:rPr>
              <a:t>CRM</a:t>
            </a:r>
          </a:p>
        </p:txBody>
      </p:sp>
    </p:spTree>
    <p:extLst>
      <p:ext uri="{BB962C8B-B14F-4D97-AF65-F5344CB8AC3E}">
        <p14:creationId xmlns:p14="http://schemas.microsoft.com/office/powerpoint/2010/main" val="4086725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B09A9-9E75-40A1-B29C-3B825DCCF2D2}"/>
              </a:ext>
            </a:extLst>
          </p:cNvPr>
          <p:cNvSpPr/>
          <p:nvPr/>
        </p:nvSpPr>
        <p:spPr>
          <a:xfrm>
            <a:off x="-2" y="0"/>
            <a:ext cx="12192000" cy="6858000"/>
          </a:xfrm>
          <a:prstGeom prst="rect">
            <a:avLst/>
          </a:prstGeom>
          <a:solidFill>
            <a:schemeClr val="accent5">
              <a:lumMod val="60000"/>
              <a:lumOff val="4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 name="Title 4">
            <a:extLst>
              <a:ext uri="{FF2B5EF4-FFF2-40B4-BE49-F238E27FC236}">
                <a16:creationId xmlns:a16="http://schemas.microsoft.com/office/drawing/2014/main" id="{1D8D2789-F735-461B-B003-037B9145737B}"/>
              </a:ext>
            </a:extLst>
          </p:cNvPr>
          <p:cNvSpPr txBox="1">
            <a:spLocks/>
          </p:cNvSpPr>
          <p:nvPr/>
        </p:nvSpPr>
        <p:spPr>
          <a:xfrm>
            <a:off x="635494" y="5666719"/>
            <a:ext cx="9416788" cy="127029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6000" b="1" i="0" u="none" strike="noStrike" kern="1200" cap="none" spc="0" normalizeH="0" baseline="0" noProof="0" dirty="0">
                <a:ln>
                  <a:noFill/>
                </a:ln>
                <a:solidFill>
                  <a:srgbClr val="005E58"/>
                </a:solidFill>
                <a:effectLst/>
                <a:uLnTx/>
                <a:uFillTx/>
                <a:latin typeface="Arial" panose="020B0604020202020204"/>
                <a:ea typeface="+mj-ea"/>
                <a:cs typeface="+mn-cs"/>
              </a:rPr>
              <a:t>CUSTOMER JOURNEY?</a:t>
            </a:r>
            <a:endParaRPr kumimoji="0" lang="en-US" sz="60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pic>
        <p:nvPicPr>
          <p:cNvPr id="9" name="Picture 8" descr="A picture containing food, drawing&#10;&#10;Description automatically generated">
            <a:extLst>
              <a:ext uri="{FF2B5EF4-FFF2-40B4-BE49-F238E27FC236}">
                <a16:creationId xmlns:a16="http://schemas.microsoft.com/office/drawing/2014/main" id="{97133B6D-536A-4872-95B1-8A2169E248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pic>
        <p:nvPicPr>
          <p:cNvPr id="11266" name="Picture 2">
            <a:extLst>
              <a:ext uri="{FF2B5EF4-FFF2-40B4-BE49-F238E27FC236}">
                <a16:creationId xmlns:a16="http://schemas.microsoft.com/office/drawing/2014/main" id="{488D9FBE-C0A7-4848-BCF7-D4A1547675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853" y="152126"/>
            <a:ext cx="10514611" cy="550328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4">
            <a:extLst>
              <a:ext uri="{FF2B5EF4-FFF2-40B4-BE49-F238E27FC236}">
                <a16:creationId xmlns:a16="http://schemas.microsoft.com/office/drawing/2014/main" id="{26A49339-7E09-4D1D-88AF-16DB896C5E94}"/>
              </a:ext>
            </a:extLst>
          </p:cNvPr>
          <p:cNvSpPr txBox="1">
            <a:spLocks/>
          </p:cNvSpPr>
          <p:nvPr/>
        </p:nvSpPr>
        <p:spPr>
          <a:xfrm>
            <a:off x="635494" y="5301377"/>
            <a:ext cx="5368991" cy="787083"/>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4000" b="1" i="0" kern="1200">
                <a:solidFill>
                  <a:schemeClr val="bg1"/>
                </a:solidFill>
                <a:latin typeface="Arial Black" panose="020B0604020202020204" pitchFamily="34" charset="0"/>
                <a:ea typeface="+mj-ea"/>
                <a:cs typeface="Arial Black"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005E58"/>
                </a:solidFill>
                <a:effectLst/>
                <a:uLnTx/>
                <a:uFillTx/>
                <a:latin typeface="Arial" panose="020B0604020202020204"/>
                <a:ea typeface="+mj-ea"/>
                <a:cs typeface="+mn-cs"/>
              </a:rPr>
              <a:t>HAVE YOU DESIGNED YOUR </a:t>
            </a:r>
            <a:endParaRPr kumimoji="0" lang="en-US" sz="2800" b="1" i="0" u="none" strike="noStrike" kern="1200" cap="none" spc="0" normalizeH="0" baseline="0" noProof="0" dirty="0">
              <a:ln>
                <a:noFill/>
              </a:ln>
              <a:solidFill>
                <a:srgbClr val="005E58"/>
              </a:solidFill>
              <a:effectLst/>
              <a:uLnTx/>
              <a:uFillTx/>
              <a:latin typeface="Arial Black" panose="020B0604020202020204" pitchFamily="34" charset="0"/>
              <a:ea typeface="+mj-ea"/>
            </a:endParaRPr>
          </a:p>
        </p:txBody>
      </p:sp>
    </p:spTree>
    <p:extLst>
      <p:ext uri="{BB962C8B-B14F-4D97-AF65-F5344CB8AC3E}">
        <p14:creationId xmlns:p14="http://schemas.microsoft.com/office/powerpoint/2010/main" val="1833854659"/>
      </p:ext>
    </p:extLst>
  </p:cSld>
  <p:clrMapOvr>
    <a:masterClrMapping/>
  </p:clrMapOvr>
</p:sld>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extLst>
    <a:ext uri="{05A4C25C-085E-4340-85A3-A5531E510DB2}">
      <thm15:themeFamily xmlns:thm15="http://schemas.microsoft.com/office/thememl/2012/main" name="SOD2020 ppt mal" id="{F86B98EF-49E5-4392-B442-A64D8916AB4A}" vid="{890D5AAA-CAD4-42D3-A005-B5F985BFF4BB}"/>
    </a:ext>
  </a:extLst>
</a:theme>
</file>

<file path=ppt/theme/theme6.xml><?xml version="1.0" encoding="utf-8"?>
<a:theme xmlns:a="http://schemas.openxmlformats.org/drawingml/2006/main" name="1_SuperOffice PowerPoint Template">
  <a:themeElements>
    <a:clrScheme name="SuperOffice">
      <a:dk1>
        <a:srgbClr val="8A93A4"/>
      </a:dk1>
      <a:lt1>
        <a:sysClr val="window" lastClr="FFFFFF"/>
      </a:lt1>
      <a:dk2>
        <a:srgbClr val="FA3D38"/>
      </a:dk2>
      <a:lt2>
        <a:srgbClr val="DEE0EB"/>
      </a:lt2>
      <a:accent1>
        <a:srgbClr val="FA3D38"/>
      </a:accent1>
      <a:accent2>
        <a:srgbClr val="1F69C2"/>
      </a:accent2>
      <a:accent3>
        <a:srgbClr val="C6E220"/>
      </a:accent3>
      <a:accent4>
        <a:srgbClr val="0098F7"/>
      </a:accent4>
      <a:accent5>
        <a:srgbClr val="47A200"/>
      </a:accent5>
      <a:accent6>
        <a:srgbClr val="FAB200"/>
      </a:accent6>
      <a:hlink>
        <a:srgbClr val="0000FF"/>
      </a:hlink>
      <a:folHlink>
        <a:srgbClr val="800080"/>
      </a:folHlink>
    </a:clrScheme>
    <a:fontScheme name="SuperOffice">
      <a:majorFont>
        <a:latin typeface="Proxima Nova"/>
        <a:ea typeface=""/>
        <a:cs typeface=""/>
      </a:majorFont>
      <a:minorFont>
        <a:latin typeface="Proxima Nov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ln>
      </a:spPr>
      <a:bodyPr lIns="72000" tIns="72000" rIns="72000" bIns="72000"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a:defRPr dirty="0" err="1" smtClean="0">
            <a:solidFill>
              <a:schemeClr val="bg2"/>
            </a:solidFill>
          </a:defRPr>
        </a:defPPr>
      </a:lstStyle>
    </a:txDef>
  </a:objectDefaults>
  <a:extraClrSchemeLst/>
</a:theme>
</file>

<file path=ppt/theme/theme7.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3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7D55D2C64548F24AB915C89519EA3FE7" ma:contentTypeVersion="14" ma:contentTypeDescription="Opprett et nytt dokument." ma:contentTypeScope="" ma:versionID="3b1e41dcb5a13f93bf617f0498737cc2">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3e3dd6a438b66d27a539513cbdaba74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Godkjennings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Delt med"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lingsdetaljer"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Flow_SignoffStatus xmlns="f1a1f531-661f-433a-b5ec-e7d9245dcde3" xsi:nil="true"/>
    <SharedWithUsers xmlns="3b75e6a8-7114-4008-bcfa-64b153f4bae5">
      <UserInfo>
        <DisplayName>Jennifer Lund</DisplayName>
        <AccountId>15</AccountId>
        <AccountType/>
      </UserInfo>
      <UserInfo>
        <DisplayName>Zarema Plaksij</DisplayName>
        <AccountId>37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53B1BA5-F426-4B42-9F5F-A91A0122F30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a1f531-661f-433a-b5ec-e7d9245dcde3"/>
    <ds:schemaRef ds:uri="3b75e6a8-7114-4008-bcfa-64b153f4bae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14E2FAC-69CF-4DCE-8DA7-BC69BBC00619}">
  <ds:schemaRefs>
    <ds:schemaRef ds:uri="b875e1db-a489-444e-9b88-bd2d8f046809"/>
    <ds:schemaRef ds:uri="ebeee195-450d-4df0-be58-1b84100868d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f1a1f531-661f-433a-b5ec-e7d9245dcde3"/>
    <ds:schemaRef ds:uri="3b75e6a8-7114-4008-bcfa-64b153f4bae5"/>
  </ds:schemaRefs>
</ds:datastoreItem>
</file>

<file path=customXml/itemProps3.xml><?xml version="1.0" encoding="utf-8"?>
<ds:datastoreItem xmlns:ds="http://schemas.openxmlformats.org/officeDocument/2006/customXml" ds:itemID="{8E5E2D19-645A-430E-B1F3-EB701FA0491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5789</Words>
  <Application>Microsoft Office PowerPoint</Application>
  <PresentationFormat>Widescreen</PresentationFormat>
  <Paragraphs>581</Paragraphs>
  <Slides>35</Slides>
  <Notes>34</Notes>
  <HiddenSlides>2</HiddenSlides>
  <MMClips>0</MMClips>
  <ScaleCrop>false</ScaleCrop>
  <HeadingPairs>
    <vt:vector size="4" baseType="variant">
      <vt:variant>
        <vt:lpstr>Theme</vt:lpstr>
      </vt:variant>
      <vt:variant>
        <vt:i4>11</vt:i4>
      </vt:variant>
      <vt:variant>
        <vt:lpstr>Slide Titles</vt:lpstr>
      </vt:variant>
      <vt:variant>
        <vt:i4>35</vt:i4>
      </vt:variant>
    </vt:vector>
  </HeadingPairs>
  <TitlesOfParts>
    <vt:vector size="46" baseType="lpstr">
      <vt:lpstr>Title slides and deviders </vt:lpstr>
      <vt:lpstr>Content slides</vt:lpstr>
      <vt:lpstr>End slides </vt:lpstr>
      <vt:lpstr>1_Title slides and deviders </vt:lpstr>
      <vt:lpstr>SuperOffice PowerPoint Template</vt:lpstr>
      <vt:lpstr>1_SuperOffice PowerPoint Template</vt:lpstr>
      <vt:lpstr>1_Content slides</vt:lpstr>
      <vt:lpstr>2_Title slides and deviders </vt:lpstr>
      <vt:lpstr>3_Title slides and deviders </vt:lpstr>
      <vt:lpstr>4_Title slides and deviders </vt:lpstr>
      <vt:lpstr>2_Content slides</vt:lpstr>
      <vt:lpstr>PowerPoint Presentation</vt:lpstr>
      <vt:lpstr>Agenda</vt:lpstr>
      <vt:lpstr>The process ahead</vt:lpstr>
      <vt:lpstr>CRM IS A STRATEGY</vt:lpstr>
      <vt:lpstr>Relationships matter</vt:lpstr>
      <vt:lpstr>CRM</vt:lpstr>
      <vt:lpstr>How do you plan to grow your value?</vt:lpstr>
      <vt:lpstr>EMPLOYEES </vt:lpstr>
      <vt:lpstr>PowerPoint Presentation</vt:lpstr>
      <vt:lpstr>A smooth CUSTOMER JOURNEY  provides a competitive  advantage  Is there something in the SuperOffice CRM  toolbox, or does every company need  to re-invent the wheel?</vt:lpstr>
      <vt:lpstr>A PLATFORM FOR GROWTH</vt:lpstr>
      <vt:lpstr>PowerPoint Presentation</vt:lpstr>
      <vt:lpstr>Key findings from the Survey</vt:lpstr>
      <vt:lpstr>EVERYTHING YOU NEED IN ONE PLACE</vt:lpstr>
      <vt:lpstr>360° CUSTOMER OVERVIEW</vt:lpstr>
      <vt:lpstr>INBOUND AND OUTBOUND MARKETING</vt:lpstr>
      <vt:lpstr>74 % of companies name conversion of leads to sales as their highest priority.  Almost 40% of all companies struggle with prospecting.  How can you more easily (and automatically) collect leads?  </vt:lpstr>
      <vt:lpstr>SuperOffice Marketing</vt:lpstr>
      <vt:lpstr>Collecting Leads / Inbound Mkt</vt:lpstr>
      <vt:lpstr>SuperOffice Marketing (Outbound)</vt:lpstr>
      <vt:lpstr>SALES IS KING! </vt:lpstr>
      <vt:lpstr>SuperOffice Sales</vt:lpstr>
      <vt:lpstr>WORLD CLASS CUSTOMER SERVICE</vt:lpstr>
      <vt:lpstr>SuperOffice Service</vt:lpstr>
      <vt:lpstr>SuperOffice Service</vt:lpstr>
      <vt:lpstr> 67% of customers prefer self-service rather than talking to a business representative.   How can your business meet ever-increasing self-service requirements 24/7 without hiring a lot of people?    </vt:lpstr>
      <vt:lpstr>Customer Engagement Platform</vt:lpstr>
      <vt:lpstr> Customers expect ever faster and better response, at the same time there is pressure on costs like never before.   How do you deliver more and better with less?</vt:lpstr>
      <vt:lpstr>Better service with SuperOffice AI</vt:lpstr>
      <vt:lpstr> Connecting CRM with IoT enables you to be proactive and allows you to resolve issues before they arise.   </vt:lpstr>
      <vt:lpstr>Proactive Customer Service - IoT</vt:lpstr>
      <vt:lpstr>A CRM SUITE THAT UNITES BUSINESS PROCESSES</vt:lpstr>
      <vt:lpstr>SuperOffice Implementation Method (SIM) PHASES/STAGES</vt:lpstr>
      <vt:lpstr>A CRM PARTNER THAT HELPS YOU GROW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Pernille Anderson</dc:creator>
  <cp:lastModifiedBy>Cathrine Mula Davis</cp:lastModifiedBy>
  <cp:revision>37</cp:revision>
  <cp:lastPrinted>2021-03-09T12:35:56Z</cp:lastPrinted>
  <dcterms:created xsi:type="dcterms:W3CDTF">2020-03-26T10:04:33Z</dcterms:created>
  <dcterms:modified xsi:type="dcterms:W3CDTF">2021-09-14T08:15:29Z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ies>
</file>