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 id="2147483658" r:id="rId5"/>
    <p:sldMasterId id="2147483694" r:id="rId6"/>
    <p:sldMasterId id="2147483727" r:id="rId7"/>
    <p:sldMasterId id="2147483760" r:id="rId8"/>
  </p:sldMasterIdLst>
  <p:notesMasterIdLst>
    <p:notesMasterId r:id="rId18"/>
  </p:notesMasterIdLst>
  <p:handoutMasterIdLst>
    <p:handoutMasterId r:id="rId19"/>
  </p:handoutMasterIdLst>
  <p:sldIdLst>
    <p:sldId id="256" r:id="rId9"/>
    <p:sldId id="1731651079" r:id="rId10"/>
    <p:sldId id="1731651084" r:id="rId11"/>
    <p:sldId id="1731650800" r:id="rId12"/>
    <p:sldId id="1731651078" r:id="rId13"/>
    <p:sldId id="1731651080" r:id="rId14"/>
    <p:sldId id="1731651083" r:id="rId15"/>
    <p:sldId id="1731651082" r:id="rId16"/>
    <p:sldId id="1731651081" r:id="rId17"/>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450D"/>
    <a:srgbClr val="30B494"/>
    <a:srgbClr val="F2F8F6"/>
    <a:srgbClr val="005E58"/>
    <a:srgbClr val="EF7545"/>
    <a:srgbClr val="FC8A5E"/>
    <a:srgbClr val="2B2A2A"/>
    <a:srgbClr val="FC8B5F"/>
    <a:srgbClr val="A7D4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B9D99-DE68-C6FC-8B7F-1F0303EE78F9}" v="21" dt="2021-10-05T04:52:27.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7"/>
    <p:restoredTop sz="81745" autoAdjust="0"/>
  </p:normalViewPr>
  <p:slideViewPr>
    <p:cSldViewPr snapToGrid="0" snapToObjects="1" showGuides="1">
      <p:cViewPr varScale="1">
        <p:scale>
          <a:sx n="91" d="100"/>
          <a:sy n="91" d="100"/>
        </p:scale>
        <p:origin x="144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Mula Davis" userId="S::cathrinem@superoffice.com::31995e00-b010-41a5-b3eb-2e5a667a2785" providerId="AD" clId="Web-{380B9D99-DE68-C6FC-8B7F-1F0303EE78F9}"/>
    <pc:docChg chg="modSld">
      <pc:chgData name="Cathrine Mula Davis" userId="S::cathrinem@superoffice.com::31995e00-b010-41a5-b3eb-2e5a667a2785" providerId="AD" clId="Web-{380B9D99-DE68-C6FC-8B7F-1F0303EE78F9}" dt="2021-10-05T04:52:27.323" v="19" actId="1076"/>
      <pc:docMkLst>
        <pc:docMk/>
      </pc:docMkLst>
      <pc:sldChg chg="addSp modSp addAnim">
        <pc:chgData name="Cathrine Mula Davis" userId="S::cathrinem@superoffice.com::31995e00-b010-41a5-b3eb-2e5a667a2785" providerId="AD" clId="Web-{380B9D99-DE68-C6FC-8B7F-1F0303EE78F9}" dt="2021-10-05T04:52:27.323" v="19" actId="1076"/>
        <pc:sldMkLst>
          <pc:docMk/>
          <pc:sldMk cId="4082954459" sldId="1731651082"/>
        </pc:sldMkLst>
        <pc:spChg chg="mod">
          <ac:chgData name="Cathrine Mula Davis" userId="S::cathrinem@superoffice.com::31995e00-b010-41a5-b3eb-2e5a667a2785" providerId="AD" clId="Web-{380B9D99-DE68-C6FC-8B7F-1F0303EE78F9}" dt="2021-10-05T04:50:59.274" v="1" actId="14100"/>
          <ac:spMkLst>
            <pc:docMk/>
            <pc:sldMk cId="4082954459" sldId="1731651082"/>
            <ac:spMk id="9" creationId="{C400E689-7F59-461C-ACBB-2132335BB831}"/>
          </ac:spMkLst>
        </pc:spChg>
        <pc:spChg chg="mod">
          <ac:chgData name="Cathrine Mula Davis" userId="S::cathrinem@superoffice.com::31995e00-b010-41a5-b3eb-2e5a667a2785" providerId="AD" clId="Web-{380B9D99-DE68-C6FC-8B7F-1F0303EE78F9}" dt="2021-10-05T04:51:52.588" v="16" actId="1076"/>
          <ac:spMkLst>
            <pc:docMk/>
            <pc:sldMk cId="4082954459" sldId="1731651082"/>
            <ac:spMk id="49" creationId="{1BE7E665-7BD6-4220-921A-044FB2D2C5CE}"/>
          </ac:spMkLst>
        </pc:spChg>
        <pc:spChg chg="mod">
          <ac:chgData name="Cathrine Mula Davis" userId="S::cathrinem@superoffice.com::31995e00-b010-41a5-b3eb-2e5a667a2785" providerId="AD" clId="Web-{380B9D99-DE68-C6FC-8B7F-1F0303EE78F9}" dt="2021-10-05T04:51:12.275" v="4" actId="1076"/>
          <ac:spMkLst>
            <pc:docMk/>
            <pc:sldMk cId="4082954459" sldId="1731651082"/>
            <ac:spMk id="52" creationId="{C22D0681-E22F-4871-81D8-50DEBA78F198}"/>
          </ac:spMkLst>
        </pc:spChg>
        <pc:spChg chg="mod">
          <ac:chgData name="Cathrine Mula Davis" userId="S::cathrinem@superoffice.com::31995e00-b010-41a5-b3eb-2e5a667a2785" providerId="AD" clId="Web-{380B9D99-DE68-C6FC-8B7F-1F0303EE78F9}" dt="2021-10-05T04:51:05.243" v="2" actId="1076"/>
          <ac:spMkLst>
            <pc:docMk/>
            <pc:sldMk cId="4082954459" sldId="1731651082"/>
            <ac:spMk id="54" creationId="{BA1DF686-396D-4383-835E-C1F12CD22890}"/>
          </ac:spMkLst>
        </pc:spChg>
        <pc:spChg chg="mod">
          <ac:chgData name="Cathrine Mula Davis" userId="S::cathrinem@superoffice.com::31995e00-b010-41a5-b3eb-2e5a667a2785" providerId="AD" clId="Web-{380B9D99-DE68-C6FC-8B7F-1F0303EE78F9}" dt="2021-10-05T04:51:48.869" v="15" actId="1076"/>
          <ac:spMkLst>
            <pc:docMk/>
            <pc:sldMk cId="4082954459" sldId="1731651082"/>
            <ac:spMk id="60" creationId="{589BEDA2-D7E2-46E6-A5BC-058821B5C8AC}"/>
          </ac:spMkLst>
        </pc:spChg>
        <pc:spChg chg="mod">
          <ac:chgData name="Cathrine Mula Davis" userId="S::cathrinem@superoffice.com::31995e00-b010-41a5-b3eb-2e5a667a2785" providerId="AD" clId="Web-{380B9D99-DE68-C6FC-8B7F-1F0303EE78F9}" dt="2021-10-05T04:51:35.103" v="12"/>
          <ac:spMkLst>
            <pc:docMk/>
            <pc:sldMk cId="4082954459" sldId="1731651082"/>
            <ac:spMk id="61" creationId="{C18131EE-CCD7-4FA7-B037-EC3E350963CA}"/>
          </ac:spMkLst>
        </pc:spChg>
        <pc:picChg chg="add mod">
          <ac:chgData name="Cathrine Mula Davis" userId="S::cathrinem@superoffice.com::31995e00-b010-41a5-b3eb-2e5a667a2785" providerId="AD" clId="Web-{380B9D99-DE68-C6FC-8B7F-1F0303EE78F9}" dt="2021-10-05T04:52:20.745" v="18" actId="1076"/>
          <ac:picMkLst>
            <pc:docMk/>
            <pc:sldMk cId="4082954459" sldId="1731651082"/>
            <ac:picMk id="4" creationId="{7EF916F5-4617-48E5-9CA5-9AACC6B0C06B}"/>
          </ac:picMkLst>
        </pc:picChg>
        <pc:picChg chg="mod">
          <ac:chgData name="Cathrine Mula Davis" userId="S::cathrinem@superoffice.com::31995e00-b010-41a5-b3eb-2e5a667a2785" providerId="AD" clId="Web-{380B9D99-DE68-C6FC-8B7F-1F0303EE78F9}" dt="2021-10-05T04:51:45.494" v="14" actId="1076"/>
          <ac:picMkLst>
            <pc:docMk/>
            <pc:sldMk cId="4082954459" sldId="1731651082"/>
            <ac:picMk id="16" creationId="{8BE871BA-5D48-49FA-86F0-F03DF3C1A624}"/>
          </ac:picMkLst>
        </pc:picChg>
        <pc:picChg chg="mod">
          <ac:chgData name="Cathrine Mula Davis" userId="S::cathrinem@superoffice.com::31995e00-b010-41a5-b3eb-2e5a667a2785" providerId="AD" clId="Web-{380B9D99-DE68-C6FC-8B7F-1F0303EE78F9}" dt="2021-10-05T04:51:43.760" v="13" actId="1076"/>
          <ac:picMkLst>
            <pc:docMk/>
            <pc:sldMk cId="4082954459" sldId="1731651082"/>
            <ac:picMk id="25" creationId="{4E4C8FD7-3C90-4823-AB89-147DD2A30A93}"/>
          </ac:picMkLst>
        </pc:picChg>
        <pc:picChg chg="mod">
          <ac:chgData name="Cathrine Mula Davis" userId="S::cathrinem@superoffice.com::31995e00-b010-41a5-b3eb-2e5a667a2785" providerId="AD" clId="Web-{380B9D99-DE68-C6FC-8B7F-1F0303EE78F9}" dt="2021-10-05T04:51:10.056" v="3" actId="1076"/>
          <ac:picMkLst>
            <pc:docMk/>
            <pc:sldMk cId="4082954459" sldId="1731651082"/>
            <ac:picMk id="51" creationId="{D83016AC-12F9-492F-B6E9-81AD243223B8}"/>
          </ac:picMkLst>
        </pc:picChg>
        <pc:picChg chg="mod">
          <ac:chgData name="Cathrine Mula Davis" userId="S::cathrinem@superoffice.com::31995e00-b010-41a5-b3eb-2e5a667a2785" providerId="AD" clId="Web-{380B9D99-DE68-C6FC-8B7F-1F0303EE78F9}" dt="2021-10-05T04:52:27.323" v="19" actId="1076"/>
          <ac:picMkLst>
            <pc:docMk/>
            <pc:sldMk cId="4082954459" sldId="1731651082"/>
            <ac:picMk id="55" creationId="{3F294694-ED25-4EC1-8414-BC887CE8BF28}"/>
          </ac:picMkLst>
        </pc:picChg>
        <pc:cxnChg chg="mod">
          <ac:chgData name="Cathrine Mula Davis" userId="S::cathrinem@superoffice.com::31995e00-b010-41a5-b3eb-2e5a667a2785" providerId="AD" clId="Web-{380B9D99-DE68-C6FC-8B7F-1F0303EE78F9}" dt="2021-10-05T04:51:14.650" v="5" actId="1076"/>
          <ac:cxnSpMkLst>
            <pc:docMk/>
            <pc:sldMk cId="4082954459" sldId="1731651082"/>
            <ac:cxnSpMk id="53" creationId="{0845E8D4-3842-4494-AB0D-961E0A8BA7A2}"/>
          </ac:cxnSpMkLst>
        </pc:cxnChg>
      </pc:sldChg>
    </pc:docChg>
  </pc:docChgLst>
  <pc:docChgLst>
    <pc:chgData name="Cathrine Mula Davis" userId="31995e00-b010-41a5-b3eb-2e5a667a2785" providerId="ADAL" clId="{6EDB4930-5EA0-41C7-B482-ABB0CF437607}"/>
    <pc:docChg chg="undo custSel addSld modSld">
      <pc:chgData name="Cathrine Mula Davis" userId="31995e00-b010-41a5-b3eb-2e5a667a2785" providerId="ADAL" clId="{6EDB4930-5EA0-41C7-B482-ABB0CF437607}" dt="2021-10-05T05:37:42.155" v="2488" actId="6549"/>
      <pc:docMkLst>
        <pc:docMk/>
      </pc:docMkLst>
      <pc:sldChg chg="modSp mod">
        <pc:chgData name="Cathrine Mula Davis" userId="31995e00-b010-41a5-b3eb-2e5a667a2785" providerId="ADAL" clId="{6EDB4930-5EA0-41C7-B482-ABB0CF437607}" dt="2021-10-05T04:56:52.436" v="691" actId="20577"/>
        <pc:sldMkLst>
          <pc:docMk/>
          <pc:sldMk cId="553986247" sldId="256"/>
        </pc:sldMkLst>
        <pc:spChg chg="mod">
          <ac:chgData name="Cathrine Mula Davis" userId="31995e00-b010-41a5-b3eb-2e5a667a2785" providerId="ADAL" clId="{6EDB4930-5EA0-41C7-B482-ABB0CF437607}" dt="2021-10-05T04:56:52.436" v="691" actId="20577"/>
          <ac:spMkLst>
            <pc:docMk/>
            <pc:sldMk cId="553986247" sldId="256"/>
            <ac:spMk id="3" creationId="{3AF34228-2721-434C-A8EB-7B4E56B7B69A}"/>
          </ac:spMkLst>
        </pc:spChg>
      </pc:sldChg>
      <pc:sldChg chg="modSp mod">
        <pc:chgData name="Cathrine Mula Davis" userId="31995e00-b010-41a5-b3eb-2e5a667a2785" providerId="ADAL" clId="{6EDB4930-5EA0-41C7-B482-ABB0CF437607}" dt="2021-10-05T05:05:23.431" v="702" actId="20577"/>
        <pc:sldMkLst>
          <pc:docMk/>
          <pc:sldMk cId="2663376544" sldId="1731651079"/>
        </pc:sldMkLst>
        <pc:spChg chg="mod">
          <ac:chgData name="Cathrine Mula Davis" userId="31995e00-b010-41a5-b3eb-2e5a667a2785" providerId="ADAL" clId="{6EDB4930-5EA0-41C7-B482-ABB0CF437607}" dt="2021-10-05T05:05:23.431" v="702" actId="20577"/>
          <ac:spMkLst>
            <pc:docMk/>
            <pc:sldMk cId="2663376544" sldId="1731651079"/>
            <ac:spMk id="7" creationId="{4172C735-035F-40D8-8F73-FDCF97A4A950}"/>
          </ac:spMkLst>
        </pc:spChg>
      </pc:sldChg>
      <pc:sldChg chg="addSp delSp modSp mod delAnim modAnim">
        <pc:chgData name="Cathrine Mula Davis" userId="31995e00-b010-41a5-b3eb-2e5a667a2785" providerId="ADAL" clId="{6EDB4930-5EA0-41C7-B482-ABB0CF437607}" dt="2021-10-05T05:37:42.155" v="2488" actId="6549"/>
        <pc:sldMkLst>
          <pc:docMk/>
          <pc:sldMk cId="4082954459" sldId="1731651082"/>
        </pc:sldMkLst>
        <pc:spChg chg="mod">
          <ac:chgData name="Cathrine Mula Davis" userId="31995e00-b010-41a5-b3eb-2e5a667a2785" providerId="ADAL" clId="{6EDB4930-5EA0-41C7-B482-ABB0CF437607}" dt="2021-10-05T05:30:13.408" v="2436" actId="1076"/>
          <ac:spMkLst>
            <pc:docMk/>
            <pc:sldMk cId="4082954459" sldId="1731651082"/>
            <ac:spMk id="2" creationId="{35560992-F922-42F5-B563-CD48C8EB0957}"/>
          </ac:spMkLst>
        </pc:spChg>
        <pc:spChg chg="mod">
          <ac:chgData name="Cathrine Mula Davis" userId="31995e00-b010-41a5-b3eb-2e5a667a2785" providerId="ADAL" clId="{6EDB4930-5EA0-41C7-B482-ABB0CF437607}" dt="2021-10-05T05:22:24.611" v="2054" actId="1037"/>
          <ac:spMkLst>
            <pc:docMk/>
            <pc:sldMk cId="4082954459" sldId="1731651082"/>
            <ac:spMk id="6" creationId="{AEB2F7A7-96EC-4C17-B8D1-EFC9E6F6FF66}"/>
          </ac:spMkLst>
        </pc:spChg>
        <pc:spChg chg="mod">
          <ac:chgData name="Cathrine Mula Davis" userId="31995e00-b010-41a5-b3eb-2e5a667a2785" providerId="ADAL" clId="{6EDB4930-5EA0-41C7-B482-ABB0CF437607}" dt="2021-10-05T05:27:31.465" v="2201" actId="14100"/>
          <ac:spMkLst>
            <pc:docMk/>
            <pc:sldMk cId="4082954459" sldId="1731651082"/>
            <ac:spMk id="9" creationId="{C400E689-7F59-461C-ACBB-2132335BB831}"/>
          </ac:spMkLst>
        </pc:spChg>
        <pc:spChg chg="mod">
          <ac:chgData name="Cathrine Mula Davis" userId="31995e00-b010-41a5-b3eb-2e5a667a2785" providerId="ADAL" clId="{6EDB4930-5EA0-41C7-B482-ABB0CF437607}" dt="2021-10-05T05:23:18.687" v="2106" actId="1076"/>
          <ac:spMkLst>
            <pc:docMk/>
            <pc:sldMk cId="4082954459" sldId="1731651082"/>
            <ac:spMk id="12" creationId="{EADB6A45-598B-4C01-B1EF-F23DA5D9FAF4}"/>
          </ac:spMkLst>
        </pc:spChg>
        <pc:spChg chg="mod">
          <ac:chgData name="Cathrine Mula Davis" userId="31995e00-b010-41a5-b3eb-2e5a667a2785" providerId="ADAL" clId="{6EDB4930-5EA0-41C7-B482-ABB0CF437607}" dt="2021-10-05T05:22:48.538" v="2078" actId="1076"/>
          <ac:spMkLst>
            <pc:docMk/>
            <pc:sldMk cId="4082954459" sldId="1731651082"/>
            <ac:spMk id="14" creationId="{5B02E8DD-58AE-44B5-9047-05BA710CB5BA}"/>
          </ac:spMkLst>
        </pc:spChg>
        <pc:spChg chg="mod">
          <ac:chgData name="Cathrine Mula Davis" userId="31995e00-b010-41a5-b3eb-2e5a667a2785" providerId="ADAL" clId="{6EDB4930-5EA0-41C7-B482-ABB0CF437607}" dt="2021-10-05T05:22:51.674" v="2079" actId="1076"/>
          <ac:spMkLst>
            <pc:docMk/>
            <pc:sldMk cId="4082954459" sldId="1731651082"/>
            <ac:spMk id="15" creationId="{0273B163-7794-4AF0-8AC6-33EF09EB742F}"/>
          </ac:spMkLst>
        </pc:spChg>
        <pc:spChg chg="mod">
          <ac:chgData name="Cathrine Mula Davis" userId="31995e00-b010-41a5-b3eb-2e5a667a2785" providerId="ADAL" clId="{6EDB4930-5EA0-41C7-B482-ABB0CF437607}" dt="2021-10-05T05:24:28.457" v="2151" actId="1076"/>
          <ac:spMkLst>
            <pc:docMk/>
            <pc:sldMk cId="4082954459" sldId="1731651082"/>
            <ac:spMk id="18" creationId="{4CE1A0A4-DD40-4577-9657-62A7D29C21AF}"/>
          </ac:spMkLst>
        </pc:spChg>
        <pc:spChg chg="mod">
          <ac:chgData name="Cathrine Mula Davis" userId="31995e00-b010-41a5-b3eb-2e5a667a2785" providerId="ADAL" clId="{6EDB4930-5EA0-41C7-B482-ABB0CF437607}" dt="2021-10-05T05:24:08.483" v="2144" actId="1076"/>
          <ac:spMkLst>
            <pc:docMk/>
            <pc:sldMk cId="4082954459" sldId="1731651082"/>
            <ac:spMk id="21" creationId="{24F73AF1-937E-423A-9C53-282C860BACF3}"/>
          </ac:spMkLst>
        </pc:spChg>
        <pc:spChg chg="mod">
          <ac:chgData name="Cathrine Mula Davis" userId="31995e00-b010-41a5-b3eb-2e5a667a2785" providerId="ADAL" clId="{6EDB4930-5EA0-41C7-B482-ABB0CF437607}" dt="2021-10-05T05:32:24.052" v="2454" actId="1076"/>
          <ac:spMkLst>
            <pc:docMk/>
            <pc:sldMk cId="4082954459" sldId="1731651082"/>
            <ac:spMk id="26" creationId="{CF7001CE-9B22-456D-9A91-4C2967D3C897}"/>
          </ac:spMkLst>
        </pc:spChg>
        <pc:spChg chg="mod">
          <ac:chgData name="Cathrine Mula Davis" userId="31995e00-b010-41a5-b3eb-2e5a667a2785" providerId="ADAL" clId="{6EDB4930-5EA0-41C7-B482-ABB0CF437607}" dt="2021-10-05T05:26:55.847" v="2186" actId="1076"/>
          <ac:spMkLst>
            <pc:docMk/>
            <pc:sldMk cId="4082954459" sldId="1731651082"/>
            <ac:spMk id="28" creationId="{9D3AC355-00FD-4011-8B56-1DC8FBFB0489}"/>
          </ac:spMkLst>
        </pc:spChg>
        <pc:spChg chg="mod">
          <ac:chgData name="Cathrine Mula Davis" userId="31995e00-b010-41a5-b3eb-2e5a667a2785" providerId="ADAL" clId="{6EDB4930-5EA0-41C7-B482-ABB0CF437607}" dt="2021-10-05T05:27:02.180" v="2196" actId="1037"/>
          <ac:spMkLst>
            <pc:docMk/>
            <pc:sldMk cId="4082954459" sldId="1731651082"/>
            <ac:spMk id="31" creationId="{54F8F841-4117-42E1-B525-E5885D4083DD}"/>
          </ac:spMkLst>
        </pc:spChg>
        <pc:spChg chg="mod">
          <ac:chgData name="Cathrine Mula Davis" userId="31995e00-b010-41a5-b3eb-2e5a667a2785" providerId="ADAL" clId="{6EDB4930-5EA0-41C7-B482-ABB0CF437607}" dt="2021-10-05T05:25:58.883" v="2171" actId="1076"/>
          <ac:spMkLst>
            <pc:docMk/>
            <pc:sldMk cId="4082954459" sldId="1731651082"/>
            <ac:spMk id="40" creationId="{EC4C6D5B-70EA-4EB7-94A3-9D9C8CC595E8}"/>
          </ac:spMkLst>
        </pc:spChg>
        <pc:spChg chg="mod">
          <ac:chgData name="Cathrine Mula Davis" userId="31995e00-b010-41a5-b3eb-2e5a667a2785" providerId="ADAL" clId="{6EDB4930-5EA0-41C7-B482-ABB0CF437607}" dt="2021-10-05T05:25:42.119" v="2168" actId="1076"/>
          <ac:spMkLst>
            <pc:docMk/>
            <pc:sldMk cId="4082954459" sldId="1731651082"/>
            <ac:spMk id="42" creationId="{24EE43CE-013A-4247-8D5A-2A115C8E5F15}"/>
          </ac:spMkLst>
        </pc:spChg>
        <pc:spChg chg="mod">
          <ac:chgData name="Cathrine Mula Davis" userId="31995e00-b010-41a5-b3eb-2e5a667a2785" providerId="ADAL" clId="{6EDB4930-5EA0-41C7-B482-ABB0CF437607}" dt="2021-10-05T05:22:24.611" v="2054" actId="1037"/>
          <ac:spMkLst>
            <pc:docMk/>
            <pc:sldMk cId="4082954459" sldId="1731651082"/>
            <ac:spMk id="43" creationId="{BCE52EBF-1C04-4253-82A7-6078800553F0}"/>
          </ac:spMkLst>
        </pc:spChg>
        <pc:spChg chg="mod">
          <ac:chgData name="Cathrine Mula Davis" userId="31995e00-b010-41a5-b3eb-2e5a667a2785" providerId="ADAL" clId="{6EDB4930-5EA0-41C7-B482-ABB0CF437607}" dt="2021-10-05T05:22:40.374" v="2076" actId="1038"/>
          <ac:spMkLst>
            <pc:docMk/>
            <pc:sldMk cId="4082954459" sldId="1731651082"/>
            <ac:spMk id="44" creationId="{C986FF9F-8010-4E1C-A79D-80A042F672C4}"/>
          </ac:spMkLst>
        </pc:spChg>
        <pc:spChg chg="mod">
          <ac:chgData name="Cathrine Mula Davis" userId="31995e00-b010-41a5-b3eb-2e5a667a2785" providerId="ADAL" clId="{6EDB4930-5EA0-41C7-B482-ABB0CF437607}" dt="2021-10-05T05:23:16.654" v="2105" actId="1076"/>
          <ac:spMkLst>
            <pc:docMk/>
            <pc:sldMk cId="4082954459" sldId="1731651082"/>
            <ac:spMk id="45" creationId="{CD354C3C-3766-475E-9B4E-34ACFFCB215B}"/>
          </ac:spMkLst>
        </pc:spChg>
        <pc:spChg chg="mod">
          <ac:chgData name="Cathrine Mula Davis" userId="31995e00-b010-41a5-b3eb-2e5a667a2785" providerId="ADAL" clId="{6EDB4930-5EA0-41C7-B482-ABB0CF437607}" dt="2021-10-05T05:24:05.231" v="2143" actId="1076"/>
          <ac:spMkLst>
            <pc:docMk/>
            <pc:sldMk cId="4082954459" sldId="1731651082"/>
            <ac:spMk id="46" creationId="{42E81763-B1FD-4F2D-A43B-6BA0E4E75A4F}"/>
          </ac:spMkLst>
        </pc:spChg>
        <pc:spChg chg="mod">
          <ac:chgData name="Cathrine Mula Davis" userId="31995e00-b010-41a5-b3eb-2e5a667a2785" providerId="ADAL" clId="{6EDB4930-5EA0-41C7-B482-ABB0CF437607}" dt="2021-10-05T05:24:02.009" v="2142" actId="1076"/>
          <ac:spMkLst>
            <pc:docMk/>
            <pc:sldMk cId="4082954459" sldId="1731651082"/>
            <ac:spMk id="47" creationId="{E37AE65C-0335-46E0-92F3-C84A4C30FA10}"/>
          </ac:spMkLst>
        </pc:spChg>
        <pc:spChg chg="mod">
          <ac:chgData name="Cathrine Mula Davis" userId="31995e00-b010-41a5-b3eb-2e5a667a2785" providerId="ADAL" clId="{6EDB4930-5EA0-41C7-B482-ABB0CF437607}" dt="2021-10-05T05:26:07.830" v="2174" actId="1076"/>
          <ac:spMkLst>
            <pc:docMk/>
            <pc:sldMk cId="4082954459" sldId="1731651082"/>
            <ac:spMk id="48" creationId="{C5F9C156-83C6-4B7E-BFF6-3EBF8871C201}"/>
          </ac:spMkLst>
        </pc:spChg>
        <pc:spChg chg="mod ord">
          <ac:chgData name="Cathrine Mula Davis" userId="31995e00-b010-41a5-b3eb-2e5a667a2785" providerId="ADAL" clId="{6EDB4930-5EA0-41C7-B482-ABB0CF437607}" dt="2021-10-05T05:25:12.929" v="2163" actId="1076"/>
          <ac:spMkLst>
            <pc:docMk/>
            <pc:sldMk cId="4082954459" sldId="1731651082"/>
            <ac:spMk id="49" creationId="{1BE7E665-7BD6-4220-921A-044FB2D2C5CE}"/>
          </ac:spMkLst>
        </pc:spChg>
        <pc:spChg chg="mod">
          <ac:chgData name="Cathrine Mula Davis" userId="31995e00-b010-41a5-b3eb-2e5a667a2785" providerId="ADAL" clId="{6EDB4930-5EA0-41C7-B482-ABB0CF437607}" dt="2021-10-05T05:22:40.374" v="2076" actId="1038"/>
          <ac:spMkLst>
            <pc:docMk/>
            <pc:sldMk cId="4082954459" sldId="1731651082"/>
            <ac:spMk id="50" creationId="{CFFC9F7B-DE10-4F6A-86C4-80E5D8078CA8}"/>
          </ac:spMkLst>
        </pc:spChg>
        <pc:spChg chg="mod">
          <ac:chgData name="Cathrine Mula Davis" userId="31995e00-b010-41a5-b3eb-2e5a667a2785" providerId="ADAL" clId="{6EDB4930-5EA0-41C7-B482-ABB0CF437607}" dt="2021-10-05T05:26:23.936" v="2179" actId="1076"/>
          <ac:spMkLst>
            <pc:docMk/>
            <pc:sldMk cId="4082954459" sldId="1731651082"/>
            <ac:spMk id="52" creationId="{C22D0681-E22F-4871-81D8-50DEBA78F198}"/>
          </ac:spMkLst>
        </pc:spChg>
        <pc:spChg chg="mod">
          <ac:chgData name="Cathrine Mula Davis" userId="31995e00-b010-41a5-b3eb-2e5a667a2785" providerId="ADAL" clId="{6EDB4930-5EA0-41C7-B482-ABB0CF437607}" dt="2021-10-05T05:27:55.359" v="2262" actId="1035"/>
          <ac:spMkLst>
            <pc:docMk/>
            <pc:sldMk cId="4082954459" sldId="1731651082"/>
            <ac:spMk id="54" creationId="{BA1DF686-396D-4383-835E-C1F12CD22890}"/>
          </ac:spMkLst>
        </pc:spChg>
        <pc:spChg chg="mod">
          <ac:chgData name="Cathrine Mula Davis" userId="31995e00-b010-41a5-b3eb-2e5a667a2785" providerId="ADAL" clId="{6EDB4930-5EA0-41C7-B482-ABB0CF437607}" dt="2021-10-05T05:26:51.565" v="2185" actId="1076"/>
          <ac:spMkLst>
            <pc:docMk/>
            <pc:sldMk cId="4082954459" sldId="1731651082"/>
            <ac:spMk id="57" creationId="{D716A4BB-9934-490A-93CB-CCEAA5DFDE6F}"/>
          </ac:spMkLst>
        </pc:spChg>
        <pc:spChg chg="mod">
          <ac:chgData name="Cathrine Mula Davis" userId="31995e00-b010-41a5-b3eb-2e5a667a2785" providerId="ADAL" clId="{6EDB4930-5EA0-41C7-B482-ABB0CF437607}" dt="2021-10-05T05:27:11.455" v="2198" actId="1076"/>
          <ac:spMkLst>
            <pc:docMk/>
            <pc:sldMk cId="4082954459" sldId="1731651082"/>
            <ac:spMk id="58" creationId="{643CB1EA-9E85-4226-A96E-A02B55323083}"/>
          </ac:spMkLst>
        </pc:spChg>
        <pc:spChg chg="mod">
          <ac:chgData name="Cathrine Mula Davis" userId="31995e00-b010-41a5-b3eb-2e5a667a2785" providerId="ADAL" clId="{6EDB4930-5EA0-41C7-B482-ABB0CF437607}" dt="2021-10-05T05:25:01.503" v="2160" actId="1076"/>
          <ac:spMkLst>
            <pc:docMk/>
            <pc:sldMk cId="4082954459" sldId="1731651082"/>
            <ac:spMk id="60" creationId="{589BEDA2-D7E2-46E6-A5BC-058821B5C8AC}"/>
          </ac:spMkLst>
        </pc:spChg>
        <pc:spChg chg="mod">
          <ac:chgData name="Cathrine Mula Davis" userId="31995e00-b010-41a5-b3eb-2e5a667a2785" providerId="ADAL" clId="{6EDB4930-5EA0-41C7-B482-ABB0CF437607}" dt="2021-10-05T05:26:38.068" v="2184" actId="1076"/>
          <ac:spMkLst>
            <pc:docMk/>
            <pc:sldMk cId="4082954459" sldId="1731651082"/>
            <ac:spMk id="61" creationId="{C18131EE-CCD7-4FA7-B037-EC3E350963CA}"/>
          </ac:spMkLst>
        </pc:spChg>
        <pc:spChg chg="add mod">
          <ac:chgData name="Cathrine Mula Davis" userId="31995e00-b010-41a5-b3eb-2e5a667a2785" providerId="ADAL" clId="{6EDB4930-5EA0-41C7-B482-ABB0CF437607}" dt="2021-10-05T05:25:33.569" v="2166" actId="1076"/>
          <ac:spMkLst>
            <pc:docMk/>
            <pc:sldMk cId="4082954459" sldId="1731651082"/>
            <ac:spMk id="63" creationId="{328CCF4F-C0B8-4BC0-B197-14E042433604}"/>
          </ac:spMkLst>
        </pc:spChg>
        <pc:spChg chg="add mod">
          <ac:chgData name="Cathrine Mula Davis" userId="31995e00-b010-41a5-b3eb-2e5a667a2785" providerId="ADAL" clId="{6EDB4930-5EA0-41C7-B482-ABB0CF437607}" dt="2021-10-05T05:25:28.543" v="2165" actId="1076"/>
          <ac:spMkLst>
            <pc:docMk/>
            <pc:sldMk cId="4082954459" sldId="1731651082"/>
            <ac:spMk id="65" creationId="{F2D7877A-FD64-40EB-A9AD-5BB97A788DF2}"/>
          </ac:spMkLst>
        </pc:spChg>
        <pc:spChg chg="add mod">
          <ac:chgData name="Cathrine Mula Davis" userId="31995e00-b010-41a5-b3eb-2e5a667a2785" providerId="ADAL" clId="{6EDB4930-5EA0-41C7-B482-ABB0CF437607}" dt="2021-10-05T05:29:11.519" v="2423" actId="1076"/>
          <ac:spMkLst>
            <pc:docMk/>
            <pc:sldMk cId="4082954459" sldId="1731651082"/>
            <ac:spMk id="67" creationId="{117886DF-C6F6-4AA1-B3D9-0F63FEC2135C}"/>
          </ac:spMkLst>
        </pc:spChg>
        <pc:spChg chg="add mod">
          <ac:chgData name="Cathrine Mula Davis" userId="31995e00-b010-41a5-b3eb-2e5a667a2785" providerId="ADAL" clId="{6EDB4930-5EA0-41C7-B482-ABB0CF437607}" dt="2021-10-05T05:29:32.101" v="2429" actId="1076"/>
          <ac:spMkLst>
            <pc:docMk/>
            <pc:sldMk cId="4082954459" sldId="1731651082"/>
            <ac:spMk id="69" creationId="{BDA86046-78A1-420D-840D-11BE7C640716}"/>
          </ac:spMkLst>
        </pc:spChg>
        <pc:spChg chg="add mod">
          <ac:chgData name="Cathrine Mula Davis" userId="31995e00-b010-41a5-b3eb-2e5a667a2785" providerId="ADAL" clId="{6EDB4930-5EA0-41C7-B482-ABB0CF437607}" dt="2021-10-05T05:28:45.262" v="2407" actId="207"/>
          <ac:spMkLst>
            <pc:docMk/>
            <pc:sldMk cId="4082954459" sldId="1731651082"/>
            <ac:spMk id="70" creationId="{CB1BB205-747D-473C-810F-CC58CCC10FE9}"/>
          </ac:spMkLst>
        </pc:spChg>
        <pc:spChg chg="add mod">
          <ac:chgData name="Cathrine Mula Davis" userId="31995e00-b010-41a5-b3eb-2e5a667a2785" providerId="ADAL" clId="{6EDB4930-5EA0-41C7-B482-ABB0CF437607}" dt="2021-10-05T05:37:42.155" v="2488" actId="6549"/>
          <ac:spMkLst>
            <pc:docMk/>
            <pc:sldMk cId="4082954459" sldId="1731651082"/>
            <ac:spMk id="71" creationId="{92AD9982-2E44-4ADF-9261-A89481D13125}"/>
          </ac:spMkLst>
        </pc:spChg>
        <pc:spChg chg="add mod">
          <ac:chgData name="Cathrine Mula Davis" userId="31995e00-b010-41a5-b3eb-2e5a667a2785" providerId="ADAL" clId="{6EDB4930-5EA0-41C7-B482-ABB0CF437607}" dt="2021-10-05T05:30:03.416" v="2435" actId="1076"/>
          <ac:spMkLst>
            <pc:docMk/>
            <pc:sldMk cId="4082954459" sldId="1731651082"/>
            <ac:spMk id="73" creationId="{69CD31DD-715F-4062-A19D-87A8EC767348}"/>
          </ac:spMkLst>
        </pc:spChg>
        <pc:picChg chg="mod">
          <ac:chgData name="Cathrine Mula Davis" userId="31995e00-b010-41a5-b3eb-2e5a667a2785" providerId="ADAL" clId="{6EDB4930-5EA0-41C7-B482-ABB0CF437607}" dt="2021-10-05T05:22:24.611" v="2054" actId="1037"/>
          <ac:picMkLst>
            <pc:docMk/>
            <pc:sldMk cId="4082954459" sldId="1731651082"/>
            <ac:picMk id="5" creationId="{B04266F8-A248-4718-AFF0-D547422BDDC5}"/>
          </ac:picMkLst>
        </pc:picChg>
        <pc:picChg chg="mod">
          <ac:chgData name="Cathrine Mula Davis" userId="31995e00-b010-41a5-b3eb-2e5a667a2785" providerId="ADAL" clId="{6EDB4930-5EA0-41C7-B482-ABB0CF437607}" dt="2021-10-05T05:24:38.271" v="2154" actId="1076"/>
          <ac:picMkLst>
            <pc:docMk/>
            <pc:sldMk cId="4082954459" sldId="1731651082"/>
            <ac:picMk id="7" creationId="{D834DEF2-72E7-4DC0-82F8-F2CB4BA47BC9}"/>
          </ac:picMkLst>
        </pc:picChg>
        <pc:picChg chg="add mod ord">
          <ac:chgData name="Cathrine Mula Davis" userId="31995e00-b010-41a5-b3eb-2e5a667a2785" providerId="ADAL" clId="{6EDB4930-5EA0-41C7-B482-ABB0CF437607}" dt="2021-10-05T05:24:43.233" v="2155" actId="1076"/>
          <ac:picMkLst>
            <pc:docMk/>
            <pc:sldMk cId="4082954459" sldId="1731651082"/>
            <ac:picMk id="10" creationId="{8F2E8A01-2586-4A25-A273-B68398F90C7D}"/>
          </ac:picMkLst>
        </pc:picChg>
        <pc:picChg chg="mod">
          <ac:chgData name="Cathrine Mula Davis" userId="31995e00-b010-41a5-b3eb-2e5a667a2785" providerId="ADAL" clId="{6EDB4930-5EA0-41C7-B482-ABB0CF437607}" dt="2021-10-05T05:22:40.374" v="2076" actId="1038"/>
          <ac:picMkLst>
            <pc:docMk/>
            <pc:sldMk cId="4082954459" sldId="1731651082"/>
            <ac:picMk id="11" creationId="{AE7E206D-518C-407A-AE9F-B5A8C7BDE5A9}"/>
          </ac:picMkLst>
        </pc:picChg>
        <pc:picChg chg="mod ord">
          <ac:chgData name="Cathrine Mula Davis" userId="31995e00-b010-41a5-b3eb-2e5a667a2785" providerId="ADAL" clId="{6EDB4930-5EA0-41C7-B482-ABB0CF437607}" dt="2021-10-05T05:24:45.517" v="2156" actId="1076"/>
          <ac:picMkLst>
            <pc:docMk/>
            <pc:sldMk cId="4082954459" sldId="1731651082"/>
            <ac:picMk id="16" creationId="{8BE871BA-5D48-49FA-86F0-F03DF3C1A624}"/>
          </ac:picMkLst>
        </pc:picChg>
        <pc:picChg chg="mod">
          <ac:chgData name="Cathrine Mula Davis" userId="31995e00-b010-41a5-b3eb-2e5a667a2785" providerId="ADAL" clId="{6EDB4930-5EA0-41C7-B482-ABB0CF437607}" dt="2021-10-05T05:23:56.161" v="2140" actId="1076"/>
          <ac:picMkLst>
            <pc:docMk/>
            <pc:sldMk cId="4082954459" sldId="1731651082"/>
            <ac:picMk id="20" creationId="{49E3A981-CA5B-4429-87CC-7A9BBBB0175C}"/>
          </ac:picMkLst>
        </pc:picChg>
        <pc:picChg chg="del mod">
          <ac:chgData name="Cathrine Mula Davis" userId="31995e00-b010-41a5-b3eb-2e5a667a2785" providerId="ADAL" clId="{6EDB4930-5EA0-41C7-B482-ABB0CF437607}" dt="2021-10-05T05:19:06.911" v="1866" actId="478"/>
          <ac:picMkLst>
            <pc:docMk/>
            <pc:sldMk cId="4082954459" sldId="1731651082"/>
            <ac:picMk id="25" creationId="{4E4C8FD7-3C90-4823-AB89-147DD2A30A93}"/>
          </ac:picMkLst>
        </pc:picChg>
        <pc:picChg chg="mod">
          <ac:chgData name="Cathrine Mula Davis" userId="31995e00-b010-41a5-b3eb-2e5a667a2785" providerId="ADAL" clId="{6EDB4930-5EA0-41C7-B482-ABB0CF437607}" dt="2021-10-05T05:23:13.865" v="2104" actId="1076"/>
          <ac:picMkLst>
            <pc:docMk/>
            <pc:sldMk cId="4082954459" sldId="1731651082"/>
            <ac:picMk id="30" creationId="{8A9F9798-9F68-4908-B39C-CC8ED18F615F}"/>
          </ac:picMkLst>
        </pc:picChg>
        <pc:picChg chg="mod">
          <ac:chgData name="Cathrine Mula Davis" userId="31995e00-b010-41a5-b3eb-2e5a667a2785" providerId="ADAL" clId="{6EDB4930-5EA0-41C7-B482-ABB0CF437607}" dt="2021-10-05T05:26:35.138" v="2183" actId="1076"/>
          <ac:picMkLst>
            <pc:docMk/>
            <pc:sldMk cId="4082954459" sldId="1731651082"/>
            <ac:picMk id="51" creationId="{D83016AC-12F9-492F-B6E9-81AD243223B8}"/>
          </ac:picMkLst>
        </pc:picChg>
        <pc:picChg chg="mod ord">
          <ac:chgData name="Cathrine Mula Davis" userId="31995e00-b010-41a5-b3eb-2e5a667a2785" providerId="ADAL" clId="{6EDB4930-5EA0-41C7-B482-ABB0CF437607}" dt="2021-10-05T05:29:18.406" v="2425" actId="167"/>
          <ac:picMkLst>
            <pc:docMk/>
            <pc:sldMk cId="4082954459" sldId="1731651082"/>
            <ac:picMk id="55" creationId="{3F294694-ED25-4EC1-8414-BC887CE8BF28}"/>
          </ac:picMkLst>
        </pc:picChg>
        <pc:picChg chg="mod">
          <ac:chgData name="Cathrine Mula Davis" userId="31995e00-b010-41a5-b3eb-2e5a667a2785" providerId="ADAL" clId="{6EDB4930-5EA0-41C7-B482-ABB0CF437607}" dt="2021-10-05T05:27:06.930" v="2197" actId="1076"/>
          <ac:picMkLst>
            <pc:docMk/>
            <pc:sldMk cId="4082954459" sldId="1731651082"/>
            <ac:picMk id="59" creationId="{1B27D5CF-A4B0-4F28-9755-A437EF6E37D1}"/>
          </ac:picMkLst>
        </pc:picChg>
        <pc:picChg chg="add mod">
          <ac:chgData name="Cathrine Mula Davis" userId="31995e00-b010-41a5-b3eb-2e5a667a2785" providerId="ADAL" clId="{6EDB4930-5EA0-41C7-B482-ABB0CF437607}" dt="2021-10-05T05:25:26.026" v="2164" actId="1076"/>
          <ac:picMkLst>
            <pc:docMk/>
            <pc:sldMk cId="4082954459" sldId="1731651082"/>
            <ac:picMk id="62" creationId="{ECC707BC-DF5B-457A-9994-66E8B4C4FFF0}"/>
          </ac:picMkLst>
        </pc:picChg>
        <pc:picChg chg="add mod ord">
          <ac:chgData name="Cathrine Mula Davis" userId="31995e00-b010-41a5-b3eb-2e5a667a2785" providerId="ADAL" clId="{6EDB4930-5EA0-41C7-B482-ABB0CF437607}" dt="2021-10-05T05:29:58.651" v="2434" actId="1076"/>
          <ac:picMkLst>
            <pc:docMk/>
            <pc:sldMk cId="4082954459" sldId="1731651082"/>
            <ac:picMk id="66" creationId="{AE5CA382-6DDE-4A4F-9765-A988EF189F9B}"/>
          </ac:picMkLst>
        </pc:picChg>
        <pc:picChg chg="add mod">
          <ac:chgData name="Cathrine Mula Davis" userId="31995e00-b010-41a5-b3eb-2e5a667a2785" providerId="ADAL" clId="{6EDB4930-5EA0-41C7-B482-ABB0CF437607}" dt="2021-10-05T05:27:49.866" v="2260" actId="1038"/>
          <ac:picMkLst>
            <pc:docMk/>
            <pc:sldMk cId="4082954459" sldId="1731651082"/>
            <ac:picMk id="68" creationId="{B8840BE7-4194-40FA-88FF-F0A884BA7CC2}"/>
          </ac:picMkLst>
        </pc:picChg>
        <pc:cxnChg chg="mod">
          <ac:chgData name="Cathrine Mula Davis" userId="31995e00-b010-41a5-b3eb-2e5a667a2785" providerId="ADAL" clId="{6EDB4930-5EA0-41C7-B482-ABB0CF437607}" dt="2021-10-05T05:22:24.611" v="2054" actId="1037"/>
          <ac:cxnSpMkLst>
            <pc:docMk/>
            <pc:sldMk cId="4082954459" sldId="1731651082"/>
            <ac:cxnSpMk id="8" creationId="{74AD89AD-3C71-4F3D-A978-C6AFA660F050}"/>
          </ac:cxnSpMkLst>
        </pc:cxnChg>
        <pc:cxnChg chg="mod">
          <ac:chgData name="Cathrine Mula Davis" userId="31995e00-b010-41a5-b3eb-2e5a667a2785" providerId="ADAL" clId="{6EDB4930-5EA0-41C7-B482-ABB0CF437607}" dt="2021-10-05T05:23:22.723" v="2107" actId="1076"/>
          <ac:cxnSpMkLst>
            <pc:docMk/>
            <pc:sldMk cId="4082954459" sldId="1731651082"/>
            <ac:cxnSpMk id="13" creationId="{4643E782-E6E3-4634-83F5-4734E53D524F}"/>
          </ac:cxnSpMkLst>
        </pc:cxnChg>
        <pc:cxnChg chg="mod">
          <ac:chgData name="Cathrine Mula Davis" userId="31995e00-b010-41a5-b3eb-2e5a667a2785" providerId="ADAL" clId="{6EDB4930-5EA0-41C7-B482-ABB0CF437607}" dt="2021-10-05T05:24:26.376" v="2150" actId="1076"/>
          <ac:cxnSpMkLst>
            <pc:docMk/>
            <pc:sldMk cId="4082954459" sldId="1731651082"/>
            <ac:cxnSpMk id="19" creationId="{1F0E0D63-038F-49CB-B1E8-26BE0425C166}"/>
          </ac:cxnSpMkLst>
        </pc:cxnChg>
        <pc:cxnChg chg="mod">
          <ac:chgData name="Cathrine Mula Davis" userId="31995e00-b010-41a5-b3eb-2e5a667a2785" providerId="ADAL" clId="{6EDB4930-5EA0-41C7-B482-ABB0CF437607}" dt="2021-10-05T05:24:31.401" v="2152" actId="1076"/>
          <ac:cxnSpMkLst>
            <pc:docMk/>
            <pc:sldMk cId="4082954459" sldId="1731651082"/>
            <ac:cxnSpMk id="27" creationId="{72CB2C1E-4DF5-45AA-BCE8-4DA5BD238334}"/>
          </ac:cxnSpMkLst>
        </pc:cxnChg>
        <pc:cxnChg chg="mod">
          <ac:chgData name="Cathrine Mula Davis" userId="31995e00-b010-41a5-b3eb-2e5a667a2785" providerId="ADAL" clId="{6EDB4930-5EA0-41C7-B482-ABB0CF437607}" dt="2021-10-05T05:26:59.069" v="2191" actId="1037"/>
          <ac:cxnSpMkLst>
            <pc:docMk/>
            <pc:sldMk cId="4082954459" sldId="1731651082"/>
            <ac:cxnSpMk id="32" creationId="{A3714BD1-1CFF-46D7-8424-60E7F8986EA0}"/>
          </ac:cxnSpMkLst>
        </pc:cxnChg>
        <pc:cxnChg chg="mod">
          <ac:chgData name="Cathrine Mula Davis" userId="31995e00-b010-41a5-b3eb-2e5a667a2785" providerId="ADAL" clId="{6EDB4930-5EA0-41C7-B482-ABB0CF437607}" dt="2021-10-05T05:25:56.349" v="2170" actId="1076"/>
          <ac:cxnSpMkLst>
            <pc:docMk/>
            <pc:sldMk cId="4082954459" sldId="1731651082"/>
            <ac:cxnSpMk id="41" creationId="{67F60983-7F55-4745-8597-C52EBAF9F48C}"/>
          </ac:cxnSpMkLst>
        </pc:cxnChg>
        <pc:cxnChg chg="mod">
          <ac:chgData name="Cathrine Mula Davis" userId="31995e00-b010-41a5-b3eb-2e5a667a2785" providerId="ADAL" clId="{6EDB4930-5EA0-41C7-B482-ABB0CF437607}" dt="2021-10-05T05:26:26.800" v="2180" actId="1076"/>
          <ac:cxnSpMkLst>
            <pc:docMk/>
            <pc:sldMk cId="4082954459" sldId="1731651082"/>
            <ac:cxnSpMk id="53" creationId="{0845E8D4-3842-4494-AB0D-961E0A8BA7A2}"/>
          </ac:cxnSpMkLst>
        </pc:cxnChg>
        <pc:cxnChg chg="mod">
          <ac:chgData name="Cathrine Mula Davis" userId="31995e00-b010-41a5-b3eb-2e5a667a2785" providerId="ADAL" clId="{6EDB4930-5EA0-41C7-B482-ABB0CF437607}" dt="2021-10-05T05:22:45.357" v="2077" actId="1076"/>
          <ac:cxnSpMkLst>
            <pc:docMk/>
            <pc:sldMk cId="4082954459" sldId="1731651082"/>
            <ac:cxnSpMk id="56" creationId="{11DF9E24-68D0-4E59-AA51-0B8D57354F4B}"/>
          </ac:cxnSpMkLst>
        </pc:cxnChg>
        <pc:cxnChg chg="add mod ord">
          <ac:chgData name="Cathrine Mula Davis" userId="31995e00-b010-41a5-b3eb-2e5a667a2785" providerId="ADAL" clId="{6EDB4930-5EA0-41C7-B482-ABB0CF437607}" dt="2021-10-05T05:25:48.755" v="2169" actId="167"/>
          <ac:cxnSpMkLst>
            <pc:docMk/>
            <pc:sldMk cId="4082954459" sldId="1731651082"/>
            <ac:cxnSpMk id="64" creationId="{BBC9007A-6314-4A0F-B229-DBD4CCEE3FC4}"/>
          </ac:cxnSpMkLst>
        </pc:cxnChg>
        <pc:cxnChg chg="add mod ord">
          <ac:chgData name="Cathrine Mula Davis" userId="31995e00-b010-41a5-b3eb-2e5a667a2785" providerId="ADAL" clId="{6EDB4930-5EA0-41C7-B482-ABB0CF437607}" dt="2021-10-05T05:29:41.573" v="2430" actId="167"/>
          <ac:cxnSpMkLst>
            <pc:docMk/>
            <pc:sldMk cId="4082954459" sldId="1731651082"/>
            <ac:cxnSpMk id="72" creationId="{80A69386-9DC8-4977-9E7D-9764E5DF463C}"/>
          </ac:cxnSpMkLst>
        </pc:cxnChg>
        <pc:cxnChg chg="add mod">
          <ac:chgData name="Cathrine Mula Davis" userId="31995e00-b010-41a5-b3eb-2e5a667a2785" providerId="ADAL" clId="{6EDB4930-5EA0-41C7-B482-ABB0CF437607}" dt="2021-10-05T05:29:51.208" v="2432" actId="1076"/>
          <ac:cxnSpMkLst>
            <pc:docMk/>
            <pc:sldMk cId="4082954459" sldId="1731651082"/>
            <ac:cxnSpMk id="74" creationId="{C78E0DC7-CF0C-489A-B132-1C198ED3F6E2}"/>
          </ac:cxnSpMkLst>
        </pc:cxnChg>
      </pc:sldChg>
      <pc:sldChg chg="modSp new mod">
        <pc:chgData name="Cathrine Mula Davis" userId="31995e00-b010-41a5-b3eb-2e5a667a2785" providerId="ADAL" clId="{6EDB4930-5EA0-41C7-B482-ABB0CF437607}" dt="2021-10-05T05:15:04.523" v="1827" actId="20577"/>
        <pc:sldMkLst>
          <pc:docMk/>
          <pc:sldMk cId="1623138612" sldId="1731651083"/>
        </pc:sldMkLst>
        <pc:spChg chg="mod">
          <ac:chgData name="Cathrine Mula Davis" userId="31995e00-b010-41a5-b3eb-2e5a667a2785" providerId="ADAL" clId="{6EDB4930-5EA0-41C7-B482-ABB0CF437607}" dt="2021-10-05T04:53:16.348" v="52" actId="20577"/>
          <ac:spMkLst>
            <pc:docMk/>
            <pc:sldMk cId="1623138612" sldId="1731651083"/>
            <ac:spMk id="2" creationId="{D1934E0B-FBC9-4567-96E8-C23730E67577}"/>
          </ac:spMkLst>
        </pc:spChg>
        <pc:spChg chg="mod">
          <ac:chgData name="Cathrine Mula Davis" userId="31995e00-b010-41a5-b3eb-2e5a667a2785" providerId="ADAL" clId="{6EDB4930-5EA0-41C7-B482-ABB0CF437607}" dt="2021-10-05T04:56:23.296" v="672" actId="27636"/>
          <ac:spMkLst>
            <pc:docMk/>
            <pc:sldMk cId="1623138612" sldId="1731651083"/>
            <ac:spMk id="3" creationId="{A0F82B24-1126-4A10-8895-8D7A81826941}"/>
          </ac:spMkLst>
        </pc:spChg>
        <pc:spChg chg="mod">
          <ac:chgData name="Cathrine Mula Davis" userId="31995e00-b010-41a5-b3eb-2e5a667a2785" providerId="ADAL" clId="{6EDB4930-5EA0-41C7-B482-ABB0CF437607}" dt="2021-10-05T05:15:04.523" v="1827" actId="20577"/>
          <ac:spMkLst>
            <pc:docMk/>
            <pc:sldMk cId="1623138612" sldId="1731651083"/>
            <ac:spMk id="4" creationId="{7195B409-5BAA-4F75-9D85-D18D7AE78FE7}"/>
          </ac:spMkLst>
        </pc:spChg>
        <pc:spChg chg="mod">
          <ac:chgData name="Cathrine Mula Davis" userId="31995e00-b010-41a5-b3eb-2e5a667a2785" providerId="ADAL" clId="{6EDB4930-5EA0-41C7-B482-ABB0CF437607}" dt="2021-10-05T05:14:57.714" v="1817" actId="20577"/>
          <ac:spMkLst>
            <pc:docMk/>
            <pc:sldMk cId="1623138612" sldId="1731651083"/>
            <ac:spMk id="5" creationId="{96E686EC-623C-40D1-B566-E578C3B106ED}"/>
          </ac:spMkLst>
        </pc:spChg>
        <pc:spChg chg="mod">
          <ac:chgData name="Cathrine Mula Davis" userId="31995e00-b010-41a5-b3eb-2e5a667a2785" providerId="ADAL" clId="{6EDB4930-5EA0-41C7-B482-ABB0CF437607}" dt="2021-10-05T04:53:11.444" v="44" actId="20577"/>
          <ac:spMkLst>
            <pc:docMk/>
            <pc:sldMk cId="1623138612" sldId="1731651083"/>
            <ac:spMk id="6" creationId="{CF16702A-9489-4F90-B5FC-53D59E130ABD}"/>
          </ac:spMkLst>
        </pc:spChg>
      </pc:sldChg>
      <pc:sldChg chg="addSp delSp modSp add mod">
        <pc:chgData name="Cathrine Mula Davis" userId="31995e00-b010-41a5-b3eb-2e5a667a2785" providerId="ADAL" clId="{6EDB4930-5EA0-41C7-B482-ABB0CF437607}" dt="2021-10-05T05:13:32.233" v="1545" actId="14100"/>
        <pc:sldMkLst>
          <pc:docMk/>
          <pc:sldMk cId="2536441301" sldId="1731651084"/>
        </pc:sldMkLst>
        <pc:spChg chg="mod">
          <ac:chgData name="Cathrine Mula Davis" userId="31995e00-b010-41a5-b3eb-2e5a667a2785" providerId="ADAL" clId="{6EDB4930-5EA0-41C7-B482-ABB0CF437607}" dt="2021-10-05T05:11:02.055" v="1260" actId="20577"/>
          <ac:spMkLst>
            <pc:docMk/>
            <pc:sldMk cId="2536441301" sldId="1731651084"/>
            <ac:spMk id="2" creationId="{95F03E8A-F9E9-458E-BCE3-F5D1BAD1E8A1}"/>
          </ac:spMkLst>
        </pc:spChg>
        <pc:spChg chg="mod">
          <ac:chgData name="Cathrine Mula Davis" userId="31995e00-b010-41a5-b3eb-2e5a667a2785" providerId="ADAL" clId="{6EDB4930-5EA0-41C7-B482-ABB0CF437607}" dt="2021-10-05T05:11:18.154" v="1305" actId="20577"/>
          <ac:spMkLst>
            <pc:docMk/>
            <pc:sldMk cId="2536441301" sldId="1731651084"/>
            <ac:spMk id="4" creationId="{61C8A581-9F97-4538-9358-BDDADC184804}"/>
          </ac:spMkLst>
        </pc:spChg>
        <pc:spChg chg="add del mod">
          <ac:chgData name="Cathrine Mula Davis" userId="31995e00-b010-41a5-b3eb-2e5a667a2785" providerId="ADAL" clId="{6EDB4930-5EA0-41C7-B482-ABB0CF437607}" dt="2021-10-05T05:10:03.495" v="1208" actId="22"/>
          <ac:spMkLst>
            <pc:docMk/>
            <pc:sldMk cId="2536441301" sldId="1731651084"/>
            <ac:spMk id="5" creationId="{777DA0A6-C249-444C-A2CA-A5A14C61900E}"/>
          </ac:spMkLst>
        </pc:spChg>
        <pc:spChg chg="mod">
          <ac:chgData name="Cathrine Mula Davis" userId="31995e00-b010-41a5-b3eb-2e5a667a2785" providerId="ADAL" clId="{6EDB4930-5EA0-41C7-B482-ABB0CF437607}" dt="2021-10-05T05:06:00.183" v="735" actId="14100"/>
          <ac:spMkLst>
            <pc:docMk/>
            <pc:sldMk cId="2536441301" sldId="1731651084"/>
            <ac:spMk id="6" creationId="{EBC57392-5C5C-4E51-BE17-0DC62FA092A7}"/>
          </ac:spMkLst>
        </pc:spChg>
        <pc:spChg chg="mod">
          <ac:chgData name="Cathrine Mula Davis" userId="31995e00-b010-41a5-b3eb-2e5a667a2785" providerId="ADAL" clId="{6EDB4930-5EA0-41C7-B482-ABB0CF437607}" dt="2021-10-05T05:08:11.035" v="1206" actId="20577"/>
          <ac:spMkLst>
            <pc:docMk/>
            <pc:sldMk cId="2536441301" sldId="1731651084"/>
            <ac:spMk id="7" creationId="{4172C735-035F-40D8-8F73-FDCF97A4A950}"/>
          </ac:spMkLst>
        </pc:spChg>
        <pc:spChg chg="mod">
          <ac:chgData name="Cathrine Mula Davis" userId="31995e00-b010-41a5-b3eb-2e5a667a2785" providerId="ADAL" clId="{6EDB4930-5EA0-41C7-B482-ABB0CF437607}" dt="2021-10-05T05:11:52.709" v="1395" actId="20577"/>
          <ac:spMkLst>
            <pc:docMk/>
            <pc:sldMk cId="2536441301" sldId="1731651084"/>
            <ac:spMk id="8" creationId="{C926FD57-C23F-456C-B6DC-FD91E5FCED27}"/>
          </ac:spMkLst>
        </pc:spChg>
        <pc:spChg chg="mod">
          <ac:chgData name="Cathrine Mula Davis" userId="31995e00-b010-41a5-b3eb-2e5a667a2785" providerId="ADAL" clId="{6EDB4930-5EA0-41C7-B482-ABB0CF437607}" dt="2021-10-05T05:12:17.718" v="1437" actId="1035"/>
          <ac:spMkLst>
            <pc:docMk/>
            <pc:sldMk cId="2536441301" sldId="1731651084"/>
            <ac:spMk id="12" creationId="{2AFB73D9-F153-4AED-B291-2BBA07CCD948}"/>
          </ac:spMkLst>
        </pc:spChg>
        <pc:spChg chg="mod">
          <ac:chgData name="Cathrine Mula Davis" userId="31995e00-b010-41a5-b3eb-2e5a667a2785" providerId="ADAL" clId="{6EDB4930-5EA0-41C7-B482-ABB0CF437607}" dt="2021-10-05T05:13:08.952" v="1539" actId="1038"/>
          <ac:spMkLst>
            <pc:docMk/>
            <pc:sldMk cId="2536441301" sldId="1731651084"/>
            <ac:spMk id="13" creationId="{0181F4B5-003E-423A-816B-ACB0BE71A2E7}"/>
          </ac:spMkLst>
        </pc:spChg>
        <pc:spChg chg="mod">
          <ac:chgData name="Cathrine Mula Davis" userId="31995e00-b010-41a5-b3eb-2e5a667a2785" providerId="ADAL" clId="{6EDB4930-5EA0-41C7-B482-ABB0CF437607}" dt="2021-10-05T05:12:50.430" v="1496" actId="1038"/>
          <ac:spMkLst>
            <pc:docMk/>
            <pc:sldMk cId="2536441301" sldId="1731651084"/>
            <ac:spMk id="14" creationId="{3DA3A3D2-C229-42EA-A492-ED329DCF7B37}"/>
          </ac:spMkLst>
        </pc:spChg>
        <pc:spChg chg="mod">
          <ac:chgData name="Cathrine Mula Davis" userId="31995e00-b010-41a5-b3eb-2e5a667a2785" providerId="ADAL" clId="{6EDB4930-5EA0-41C7-B482-ABB0CF437607}" dt="2021-10-05T05:12:35.318" v="1458" actId="1036"/>
          <ac:spMkLst>
            <pc:docMk/>
            <pc:sldMk cId="2536441301" sldId="1731651084"/>
            <ac:spMk id="15" creationId="{69FD6033-2A3D-4D8F-8A97-A12B05D298F5}"/>
          </ac:spMkLst>
        </pc:spChg>
        <pc:spChg chg="mod">
          <ac:chgData name="Cathrine Mula Davis" userId="31995e00-b010-41a5-b3eb-2e5a667a2785" providerId="ADAL" clId="{6EDB4930-5EA0-41C7-B482-ABB0CF437607}" dt="2021-10-05T05:11:36.898" v="1350" actId="20577"/>
          <ac:spMkLst>
            <pc:docMk/>
            <pc:sldMk cId="2536441301" sldId="1731651084"/>
            <ac:spMk id="16" creationId="{3CF81D93-B3CA-4353-BEB3-C6D9D41EC588}"/>
          </ac:spMkLst>
        </pc:spChg>
        <pc:picChg chg="del">
          <ac:chgData name="Cathrine Mula Davis" userId="31995e00-b010-41a5-b3eb-2e5a667a2785" providerId="ADAL" clId="{6EDB4930-5EA0-41C7-B482-ABB0CF437607}" dt="2021-10-05T05:08:16.459" v="1207" actId="478"/>
          <ac:picMkLst>
            <pc:docMk/>
            <pc:sldMk cId="2536441301" sldId="1731651084"/>
            <ac:picMk id="10" creationId="{43DBD06D-AC48-4B99-AD12-E398E9BEA61D}"/>
          </ac:picMkLst>
        </pc:picChg>
        <pc:picChg chg="add mod ord modCrop">
          <ac:chgData name="Cathrine Mula Davis" userId="31995e00-b010-41a5-b3eb-2e5a667a2785" providerId="ADAL" clId="{6EDB4930-5EA0-41C7-B482-ABB0CF437607}" dt="2021-10-05T05:11:59.904" v="1396" actId="167"/>
          <ac:picMkLst>
            <pc:docMk/>
            <pc:sldMk cId="2536441301" sldId="1731651084"/>
            <ac:picMk id="11" creationId="{73B09D38-ACFD-4B47-99ED-D7203F1566EE}"/>
          </ac:picMkLst>
        </pc:picChg>
        <pc:cxnChg chg="mod">
          <ac:chgData name="Cathrine Mula Davis" userId="31995e00-b010-41a5-b3eb-2e5a667a2785" providerId="ADAL" clId="{6EDB4930-5EA0-41C7-B482-ABB0CF437607}" dt="2021-10-05T05:13:22.170" v="1542" actId="14100"/>
          <ac:cxnSpMkLst>
            <pc:docMk/>
            <pc:sldMk cId="2536441301" sldId="1731651084"/>
            <ac:cxnSpMk id="17" creationId="{EBFAD4B5-C606-439F-B92D-3FDEC19433B9}"/>
          </ac:cxnSpMkLst>
        </pc:cxnChg>
        <pc:cxnChg chg="mod">
          <ac:chgData name="Cathrine Mula Davis" userId="31995e00-b010-41a5-b3eb-2e5a667a2785" providerId="ADAL" clId="{6EDB4930-5EA0-41C7-B482-ABB0CF437607}" dt="2021-10-05T05:13:26.938" v="1544" actId="14100"/>
          <ac:cxnSpMkLst>
            <pc:docMk/>
            <pc:sldMk cId="2536441301" sldId="1731651084"/>
            <ac:cxnSpMk id="19" creationId="{B994DD48-CB92-4E7E-8791-DC885A971833}"/>
          </ac:cxnSpMkLst>
        </pc:cxnChg>
        <pc:cxnChg chg="mod">
          <ac:chgData name="Cathrine Mula Davis" userId="31995e00-b010-41a5-b3eb-2e5a667a2785" providerId="ADAL" clId="{6EDB4930-5EA0-41C7-B482-ABB0CF437607}" dt="2021-10-05T05:12:55.351" v="1497" actId="14100"/>
          <ac:cxnSpMkLst>
            <pc:docMk/>
            <pc:sldMk cId="2536441301" sldId="1731651084"/>
            <ac:cxnSpMk id="22" creationId="{77B60076-C109-4C9C-8E2C-7F8B1CE38B2E}"/>
          </ac:cxnSpMkLst>
        </pc:cxnChg>
        <pc:cxnChg chg="mod">
          <ac:chgData name="Cathrine Mula Davis" userId="31995e00-b010-41a5-b3eb-2e5a667a2785" providerId="ADAL" clId="{6EDB4930-5EA0-41C7-B482-ABB0CF437607}" dt="2021-10-05T05:13:32.233" v="1545" actId="14100"/>
          <ac:cxnSpMkLst>
            <pc:docMk/>
            <pc:sldMk cId="2536441301" sldId="1731651084"/>
            <ac:cxnSpMk id="24" creationId="{246BE9F7-BEC7-4331-BDF1-EA7FE8A98ADE}"/>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0B6F7-0082-3F47-B387-1F73D43552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a:extLst>
              <a:ext uri="{FF2B5EF4-FFF2-40B4-BE49-F238E27FC236}">
                <a16:creationId xmlns:a16="http://schemas.microsoft.com/office/drawing/2014/main" id="{CF28899A-1E59-3C44-B1E6-557E58BDE8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2D9BB7-A811-BE41-AE11-0B79F13BE891}" type="datetimeFigureOut">
              <a:rPr lang="en-DK" smtClean="0"/>
              <a:t>10/05/2021</a:t>
            </a:fld>
            <a:endParaRPr lang="en-DK"/>
          </a:p>
        </p:txBody>
      </p:sp>
      <p:sp>
        <p:nvSpPr>
          <p:cNvPr id="4" name="Footer Placeholder 3">
            <a:extLst>
              <a:ext uri="{FF2B5EF4-FFF2-40B4-BE49-F238E27FC236}">
                <a16:creationId xmlns:a16="http://schemas.microsoft.com/office/drawing/2014/main" id="{6D3CF029-3D30-4449-BE6F-0ACB109194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5" name="Slide Number Placeholder 4">
            <a:extLst>
              <a:ext uri="{FF2B5EF4-FFF2-40B4-BE49-F238E27FC236}">
                <a16:creationId xmlns:a16="http://schemas.microsoft.com/office/drawing/2014/main" id="{40E75169-B32A-1441-A8D8-99B3A3447C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EA283E-6473-6F40-9885-94B3D19B3449}" type="slidenum">
              <a:rPr lang="en-DK" smtClean="0"/>
              <a:t>‹#›</a:t>
            </a:fld>
            <a:endParaRPr lang="en-DK"/>
          </a:p>
        </p:txBody>
      </p:sp>
    </p:spTree>
    <p:extLst>
      <p:ext uri="{BB962C8B-B14F-4D97-AF65-F5344CB8AC3E}">
        <p14:creationId xmlns:p14="http://schemas.microsoft.com/office/powerpoint/2010/main" val="3862305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E00B6-13B0-AE42-9976-6CE2AC9F1105}" type="datetimeFigureOut">
              <a:rPr lang="en-NO" smtClean="0"/>
              <a:t>10/05/2021</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1D8F5-F81D-C84A-98C1-750C41B6CE4F}" type="slidenum">
              <a:rPr lang="en-NO" smtClean="0"/>
              <a:t>‹#›</a:t>
            </a:fld>
            <a:endParaRPr lang="en-NO"/>
          </a:p>
        </p:txBody>
      </p:sp>
    </p:spTree>
    <p:extLst>
      <p:ext uri="{BB962C8B-B14F-4D97-AF65-F5344CB8AC3E}">
        <p14:creationId xmlns:p14="http://schemas.microsoft.com/office/powerpoint/2010/main" val="71267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01D8F5-F81D-C84A-98C1-750C41B6CE4F}" type="slidenum">
              <a:rPr lang="en-NO" smtClean="0"/>
              <a:t>1</a:t>
            </a:fld>
            <a:endParaRPr lang="en-NO"/>
          </a:p>
        </p:txBody>
      </p:sp>
    </p:spTree>
    <p:extLst>
      <p:ext uri="{BB962C8B-B14F-4D97-AF65-F5344CB8AC3E}">
        <p14:creationId xmlns:p14="http://schemas.microsoft.com/office/powerpoint/2010/main" val="394927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1D8F5-F81D-C84A-98C1-750C41B6CE4F}" type="slidenum">
              <a:rPr lang="en-NO" smtClean="0"/>
              <a:t>2</a:t>
            </a:fld>
            <a:endParaRPr lang="en-NO"/>
          </a:p>
        </p:txBody>
      </p:sp>
    </p:spTree>
    <p:extLst>
      <p:ext uri="{BB962C8B-B14F-4D97-AF65-F5344CB8AC3E}">
        <p14:creationId xmlns:p14="http://schemas.microsoft.com/office/powerpoint/2010/main" val="129080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1D8F5-F81D-C84A-98C1-750C41B6CE4F}" type="slidenum">
              <a:rPr lang="en-NO" smtClean="0"/>
              <a:t>3</a:t>
            </a:fld>
            <a:endParaRPr lang="en-NO"/>
          </a:p>
        </p:txBody>
      </p:sp>
    </p:spTree>
    <p:extLst>
      <p:ext uri="{BB962C8B-B14F-4D97-AF65-F5344CB8AC3E}">
        <p14:creationId xmlns:p14="http://schemas.microsoft.com/office/powerpoint/2010/main" val="262603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Based on our agreement in management meeting and the results that we have seen for previous launches, we will not do the same kinds of activities that we have been doing before.  </a:t>
            </a:r>
          </a:p>
          <a:p>
            <a:endParaRPr lang="en-NO" dirty="0"/>
          </a:p>
          <a:p>
            <a:r>
              <a:rPr lang="en-NO" dirty="0"/>
              <a:t>In the above are the activities that we have planned for each target audience.</a:t>
            </a:r>
          </a:p>
          <a:p>
            <a:endParaRPr lang="en-NO" dirty="0"/>
          </a:p>
          <a:p>
            <a:r>
              <a:rPr lang="en-NO" dirty="0"/>
              <a:t>The biggest job is what we do on our webiste and getting awareness for our positioning in the open market.</a:t>
            </a:r>
          </a:p>
          <a:p>
            <a:endParaRPr lang="en-NO" dirty="0"/>
          </a:p>
          <a:p>
            <a:r>
              <a:rPr lang="en-NO" dirty="0"/>
              <a:t>For existing customers, we will have a speicfic angle, based upon the positioning for each customer segment. We have asked OMI for help on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FB244-F6EE-C445-8158-6F79C77D4A28}"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9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1D8F5-F81D-C84A-98C1-750C41B6CE4F}" type="slidenum">
              <a:rPr lang="en-NO" smtClean="0"/>
              <a:t>5</a:t>
            </a:fld>
            <a:endParaRPr lang="en-NO"/>
          </a:p>
        </p:txBody>
      </p:sp>
    </p:spTree>
    <p:extLst>
      <p:ext uri="{BB962C8B-B14F-4D97-AF65-F5344CB8AC3E}">
        <p14:creationId xmlns:p14="http://schemas.microsoft.com/office/powerpoint/2010/main" val="293664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1D8F5-F81D-C84A-98C1-750C41B6CE4F}" type="slidenum">
              <a:rPr lang="en-NO" smtClean="0"/>
              <a:t>6</a:t>
            </a:fld>
            <a:endParaRPr lang="en-NO"/>
          </a:p>
        </p:txBody>
      </p:sp>
    </p:spTree>
    <p:extLst>
      <p:ext uri="{BB962C8B-B14F-4D97-AF65-F5344CB8AC3E}">
        <p14:creationId xmlns:p14="http://schemas.microsoft.com/office/powerpoint/2010/main" val="3041218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1D8F5-F81D-C84A-98C1-750C41B6CE4F}" type="slidenum">
              <a:rPr lang="en-NO" smtClean="0"/>
              <a:t>7</a:t>
            </a:fld>
            <a:endParaRPr lang="en-NO"/>
          </a:p>
        </p:txBody>
      </p:sp>
    </p:spTree>
    <p:extLst>
      <p:ext uri="{BB962C8B-B14F-4D97-AF65-F5344CB8AC3E}">
        <p14:creationId xmlns:p14="http://schemas.microsoft.com/office/powerpoint/2010/main" val="348349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547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1D8F5-F81D-C84A-98C1-750C41B6CE4F}" type="slidenum">
              <a:rPr lang="en-NO" smtClean="0"/>
              <a:t>9</a:t>
            </a:fld>
            <a:endParaRPr lang="en-NO"/>
          </a:p>
        </p:txBody>
      </p:sp>
    </p:spTree>
    <p:extLst>
      <p:ext uri="{BB962C8B-B14F-4D97-AF65-F5344CB8AC3E}">
        <p14:creationId xmlns:p14="http://schemas.microsoft.com/office/powerpoint/2010/main" val="287978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dirty="0"/>
              <a:t>CLICK TO EDIT HEADLINE</a:t>
            </a:r>
            <a:endParaRPr lang="en-DK" dirty="0"/>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text</a:t>
            </a:r>
            <a:endParaRPr lang="en-DK" dirty="0"/>
          </a:p>
        </p:txBody>
      </p:sp>
    </p:spTree>
    <p:extLst>
      <p:ext uri="{BB962C8B-B14F-4D97-AF65-F5344CB8AC3E}">
        <p14:creationId xmlns:p14="http://schemas.microsoft.com/office/powerpoint/2010/main" val="28826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782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4. Image with caption">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790417" y="1420812"/>
            <a:ext cx="4224938" cy="1508368"/>
          </a:xfrm>
        </p:spPr>
        <p:txBody>
          <a:bodyPr anchor="b">
            <a:normAutofit/>
          </a:bodyPr>
          <a:lstStyle>
            <a:lvl1pPr>
              <a:defRPr sz="3600"/>
            </a:lvl1pPr>
          </a:lstStyle>
          <a:p>
            <a:r>
              <a:rPr lang="en-GB" dirty="0"/>
              <a:t>Click to edit headline</a:t>
            </a:r>
            <a:endParaRPr lang="en-DK" dirty="0"/>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790417" y="3115159"/>
            <a:ext cx="4224938" cy="23220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1534205" y="1420812"/>
            <a:ext cx="4984353" cy="401637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dirty="0"/>
              <a:t>Click to add image</a:t>
            </a:r>
          </a:p>
          <a:p>
            <a:endParaRPr lang="en-DK" dirty="0"/>
          </a:p>
        </p:txBody>
      </p:sp>
    </p:spTree>
    <p:extLst>
      <p:ext uri="{BB962C8B-B14F-4D97-AF65-F5344CB8AC3E}">
        <p14:creationId xmlns:p14="http://schemas.microsoft.com/office/powerpoint/2010/main" val="35125458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Image with 3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1632426" y="234792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4" name="Text Placeholder 2">
            <a:extLst>
              <a:ext uri="{FF2B5EF4-FFF2-40B4-BE49-F238E27FC236}">
                <a16:creationId xmlns:a16="http://schemas.microsoft.com/office/drawing/2014/main" id="{BA7EE762-20B4-7848-96E8-1C247677B32D}"/>
              </a:ext>
            </a:extLst>
          </p:cNvPr>
          <p:cNvSpPr>
            <a:spLocks noGrp="1"/>
          </p:cNvSpPr>
          <p:nvPr>
            <p:ph type="body" sz="quarter" idx="13" hasCustomPrompt="1"/>
          </p:nvPr>
        </p:nvSpPr>
        <p:spPr>
          <a:xfrm>
            <a:off x="1632426" y="2824658"/>
            <a:ext cx="3943666"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5" name="Oval 4">
            <a:extLst>
              <a:ext uri="{FF2B5EF4-FFF2-40B4-BE49-F238E27FC236}">
                <a16:creationId xmlns:a16="http://schemas.microsoft.com/office/drawing/2014/main" id="{3B20F7B6-9B0E-9746-A981-396D54D8DA58}"/>
              </a:ext>
            </a:extLst>
          </p:cNvPr>
          <p:cNvSpPr/>
          <p:nvPr/>
        </p:nvSpPr>
        <p:spPr>
          <a:xfrm>
            <a:off x="677547" y="233992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1</a:t>
            </a:r>
            <a:endParaRPr lang="en-DK" sz="2400" b="1">
              <a:solidFill>
                <a:schemeClr val="accent1"/>
              </a:solidFill>
            </a:endParaRPr>
          </a:p>
        </p:txBody>
      </p:sp>
      <p:sp>
        <p:nvSpPr>
          <p:cNvPr id="7" name="Text Placeholder 2">
            <a:extLst>
              <a:ext uri="{FF2B5EF4-FFF2-40B4-BE49-F238E27FC236}">
                <a16:creationId xmlns:a16="http://schemas.microsoft.com/office/drawing/2014/main" id="{E1B56689-2759-1F43-BEB1-D00BE7A5F5E5}"/>
              </a:ext>
            </a:extLst>
          </p:cNvPr>
          <p:cNvSpPr>
            <a:spLocks noGrp="1"/>
          </p:cNvSpPr>
          <p:nvPr>
            <p:ph type="body" sz="quarter" idx="22" hasCustomPrompt="1"/>
          </p:nvPr>
        </p:nvSpPr>
        <p:spPr>
          <a:xfrm>
            <a:off x="1632426" y="3678097"/>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8" name="Text Placeholder 2">
            <a:extLst>
              <a:ext uri="{FF2B5EF4-FFF2-40B4-BE49-F238E27FC236}">
                <a16:creationId xmlns:a16="http://schemas.microsoft.com/office/drawing/2014/main" id="{7B001109-90B7-F543-82A2-07CF7E64E4F1}"/>
              </a:ext>
            </a:extLst>
          </p:cNvPr>
          <p:cNvSpPr>
            <a:spLocks noGrp="1"/>
          </p:cNvSpPr>
          <p:nvPr>
            <p:ph type="body" sz="quarter" idx="23" hasCustomPrompt="1"/>
          </p:nvPr>
        </p:nvSpPr>
        <p:spPr>
          <a:xfrm>
            <a:off x="1632426" y="4154830"/>
            <a:ext cx="3943666"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9" name="Oval 8">
            <a:extLst>
              <a:ext uri="{FF2B5EF4-FFF2-40B4-BE49-F238E27FC236}">
                <a16:creationId xmlns:a16="http://schemas.microsoft.com/office/drawing/2014/main" id="{357E411F-3377-B24F-BFF9-89EDA7B276B7}"/>
              </a:ext>
            </a:extLst>
          </p:cNvPr>
          <p:cNvSpPr/>
          <p:nvPr/>
        </p:nvSpPr>
        <p:spPr>
          <a:xfrm>
            <a:off x="677547" y="367010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2</a:t>
            </a:r>
            <a:endParaRPr lang="en-DK" sz="2400" b="1">
              <a:solidFill>
                <a:schemeClr val="accent1"/>
              </a:solidFill>
            </a:endParaRPr>
          </a:p>
        </p:txBody>
      </p:sp>
      <p:sp>
        <p:nvSpPr>
          <p:cNvPr id="11" name="Text Placeholder 2">
            <a:extLst>
              <a:ext uri="{FF2B5EF4-FFF2-40B4-BE49-F238E27FC236}">
                <a16:creationId xmlns:a16="http://schemas.microsoft.com/office/drawing/2014/main" id="{EAEB0D5E-4923-5742-B476-F9F8568B8D6D}"/>
              </a:ext>
            </a:extLst>
          </p:cNvPr>
          <p:cNvSpPr>
            <a:spLocks noGrp="1"/>
          </p:cNvSpPr>
          <p:nvPr>
            <p:ph type="body" sz="quarter" idx="25" hasCustomPrompt="1"/>
          </p:nvPr>
        </p:nvSpPr>
        <p:spPr>
          <a:xfrm>
            <a:off x="1632426" y="490607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12" name="Text Placeholder 2">
            <a:extLst>
              <a:ext uri="{FF2B5EF4-FFF2-40B4-BE49-F238E27FC236}">
                <a16:creationId xmlns:a16="http://schemas.microsoft.com/office/drawing/2014/main" id="{E5BAFB70-02B7-704D-9F65-2CB6F4E6322E}"/>
              </a:ext>
            </a:extLst>
          </p:cNvPr>
          <p:cNvSpPr>
            <a:spLocks noGrp="1"/>
          </p:cNvSpPr>
          <p:nvPr>
            <p:ph type="body" sz="quarter" idx="26" hasCustomPrompt="1"/>
          </p:nvPr>
        </p:nvSpPr>
        <p:spPr>
          <a:xfrm>
            <a:off x="1632426" y="5382808"/>
            <a:ext cx="3943666"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13" name="Oval 12">
            <a:extLst>
              <a:ext uri="{FF2B5EF4-FFF2-40B4-BE49-F238E27FC236}">
                <a16:creationId xmlns:a16="http://schemas.microsoft.com/office/drawing/2014/main" id="{4D40607D-5897-C149-AAEB-326F88CC8083}"/>
              </a:ext>
            </a:extLst>
          </p:cNvPr>
          <p:cNvSpPr/>
          <p:nvPr/>
        </p:nvSpPr>
        <p:spPr>
          <a:xfrm>
            <a:off x="677547" y="489807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3</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6096000" y="2339928"/>
            <a:ext cx="5257800" cy="341634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Click to add image</a:t>
            </a:r>
          </a:p>
          <a:p>
            <a:endParaRPr lang="en-DK" dirty="0"/>
          </a:p>
        </p:txBody>
      </p:sp>
      <p:sp>
        <p:nvSpPr>
          <p:cNvPr id="18" name="Title 1">
            <a:extLst>
              <a:ext uri="{FF2B5EF4-FFF2-40B4-BE49-F238E27FC236}">
                <a16:creationId xmlns:a16="http://schemas.microsoft.com/office/drawing/2014/main" id="{A01F4310-53CE-2446-8A12-528888EBF7ED}"/>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Tree>
    <p:extLst>
      <p:ext uri="{BB962C8B-B14F-4D97-AF65-F5344CB8AC3E}">
        <p14:creationId xmlns:p14="http://schemas.microsoft.com/office/powerpoint/2010/main" val="30229057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1. Image with 4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9001274" y="1052946"/>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5" name="Oval 4">
            <a:extLst>
              <a:ext uri="{FF2B5EF4-FFF2-40B4-BE49-F238E27FC236}">
                <a16:creationId xmlns:a16="http://schemas.microsoft.com/office/drawing/2014/main" id="{3B20F7B6-9B0E-9746-A981-396D54D8DA58}"/>
              </a:ext>
            </a:extLst>
          </p:cNvPr>
          <p:cNvSpPr/>
          <p:nvPr/>
        </p:nvSpPr>
        <p:spPr>
          <a:xfrm>
            <a:off x="8046394" y="104495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1</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4419896" y="0"/>
            <a:ext cx="3251765"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Click to add image</a:t>
            </a:r>
          </a:p>
          <a:p>
            <a:endParaRPr lang="en-DK" dirty="0"/>
          </a:p>
        </p:txBody>
      </p:sp>
      <p:sp>
        <p:nvSpPr>
          <p:cNvPr id="17" name="Text Placeholder 2">
            <a:extLst>
              <a:ext uri="{FF2B5EF4-FFF2-40B4-BE49-F238E27FC236}">
                <a16:creationId xmlns:a16="http://schemas.microsoft.com/office/drawing/2014/main" id="{C24AE629-1C0D-CC4A-BE03-8B6682DF9A2C}"/>
              </a:ext>
            </a:extLst>
          </p:cNvPr>
          <p:cNvSpPr>
            <a:spLocks noGrp="1"/>
          </p:cNvSpPr>
          <p:nvPr>
            <p:ph type="body" sz="quarter" idx="29" hasCustomPrompt="1"/>
          </p:nvPr>
        </p:nvSpPr>
        <p:spPr>
          <a:xfrm>
            <a:off x="9001274" y="231622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19" name="Oval 18">
            <a:extLst>
              <a:ext uri="{FF2B5EF4-FFF2-40B4-BE49-F238E27FC236}">
                <a16:creationId xmlns:a16="http://schemas.microsoft.com/office/drawing/2014/main" id="{B33C0FED-428C-0C48-A54E-FCB03DE20541}"/>
              </a:ext>
            </a:extLst>
          </p:cNvPr>
          <p:cNvSpPr/>
          <p:nvPr/>
        </p:nvSpPr>
        <p:spPr>
          <a:xfrm>
            <a:off x="8046394" y="230822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2</a:t>
            </a:r>
            <a:endParaRPr lang="en-DK" sz="2400" b="1">
              <a:solidFill>
                <a:schemeClr val="accent1"/>
              </a:solidFill>
            </a:endParaRPr>
          </a:p>
        </p:txBody>
      </p:sp>
      <p:sp>
        <p:nvSpPr>
          <p:cNvPr id="21" name="Text Placeholder 2">
            <a:extLst>
              <a:ext uri="{FF2B5EF4-FFF2-40B4-BE49-F238E27FC236}">
                <a16:creationId xmlns:a16="http://schemas.microsoft.com/office/drawing/2014/main" id="{588F8FA9-C153-9447-9F87-3EA6ED04EB5E}"/>
              </a:ext>
            </a:extLst>
          </p:cNvPr>
          <p:cNvSpPr>
            <a:spLocks noGrp="1"/>
          </p:cNvSpPr>
          <p:nvPr>
            <p:ph type="body" sz="quarter" idx="32" hasCustomPrompt="1"/>
          </p:nvPr>
        </p:nvSpPr>
        <p:spPr>
          <a:xfrm>
            <a:off x="9001274" y="3648412"/>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23" name="Oval 22">
            <a:extLst>
              <a:ext uri="{FF2B5EF4-FFF2-40B4-BE49-F238E27FC236}">
                <a16:creationId xmlns:a16="http://schemas.microsoft.com/office/drawing/2014/main" id="{94E1F4F8-B596-7940-A902-B2541993B8A7}"/>
              </a:ext>
            </a:extLst>
          </p:cNvPr>
          <p:cNvSpPr/>
          <p:nvPr/>
        </p:nvSpPr>
        <p:spPr>
          <a:xfrm>
            <a:off x="8046394" y="3640416"/>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3</a:t>
            </a:r>
            <a:endParaRPr lang="en-DK" sz="2400" b="1">
              <a:solidFill>
                <a:schemeClr val="accent1"/>
              </a:solidFill>
            </a:endParaRPr>
          </a:p>
        </p:txBody>
      </p:sp>
      <p:sp>
        <p:nvSpPr>
          <p:cNvPr id="25" name="Title 1">
            <a:extLst>
              <a:ext uri="{FF2B5EF4-FFF2-40B4-BE49-F238E27FC236}">
                <a16:creationId xmlns:a16="http://schemas.microsoft.com/office/drawing/2014/main" id="{39A2ED5B-592D-A448-BB84-B4F679DE5DC1}"/>
              </a:ext>
            </a:extLst>
          </p:cNvPr>
          <p:cNvSpPr>
            <a:spLocks noGrp="1"/>
          </p:cNvSpPr>
          <p:nvPr>
            <p:ph type="title" hasCustomPrompt="1"/>
          </p:nvPr>
        </p:nvSpPr>
        <p:spPr>
          <a:xfrm>
            <a:off x="839788" y="987424"/>
            <a:ext cx="3251765" cy="1321823"/>
          </a:xfrm>
        </p:spPr>
        <p:txBody>
          <a:bodyPr anchor="b">
            <a:normAutofit/>
          </a:bodyPr>
          <a:lstStyle>
            <a:lvl1pPr>
              <a:defRPr sz="3600"/>
            </a:lvl1pPr>
          </a:lstStyle>
          <a:p>
            <a:r>
              <a:rPr lang="en-GB" dirty="0"/>
              <a:t>Click to edit headline</a:t>
            </a:r>
            <a:endParaRPr lang="en-DK" dirty="0"/>
          </a:p>
        </p:txBody>
      </p:sp>
      <p:sp>
        <p:nvSpPr>
          <p:cNvPr id="26" name="Text Placeholder 3">
            <a:extLst>
              <a:ext uri="{FF2B5EF4-FFF2-40B4-BE49-F238E27FC236}">
                <a16:creationId xmlns:a16="http://schemas.microsoft.com/office/drawing/2014/main" id="{40CD6B50-83DA-9243-BB4B-6FF0CCCA8325}"/>
              </a:ext>
            </a:extLst>
          </p:cNvPr>
          <p:cNvSpPr>
            <a:spLocks noGrp="1"/>
          </p:cNvSpPr>
          <p:nvPr>
            <p:ph type="body" sz="half" idx="2" hasCustomPrompt="1"/>
          </p:nvPr>
        </p:nvSpPr>
        <p:spPr>
          <a:xfrm>
            <a:off x="839788" y="2510724"/>
            <a:ext cx="3251765"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
        <p:nvSpPr>
          <p:cNvPr id="27" name="Text Placeholder 2">
            <a:extLst>
              <a:ext uri="{FF2B5EF4-FFF2-40B4-BE49-F238E27FC236}">
                <a16:creationId xmlns:a16="http://schemas.microsoft.com/office/drawing/2014/main" id="{114BDEDE-2F72-4340-A598-3CD69F0B12E0}"/>
              </a:ext>
            </a:extLst>
          </p:cNvPr>
          <p:cNvSpPr>
            <a:spLocks noGrp="1"/>
          </p:cNvSpPr>
          <p:nvPr>
            <p:ph type="body" sz="quarter" idx="35" hasCustomPrompt="1"/>
          </p:nvPr>
        </p:nvSpPr>
        <p:spPr>
          <a:xfrm>
            <a:off x="9001274" y="490369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28" name="Oval 27">
            <a:extLst>
              <a:ext uri="{FF2B5EF4-FFF2-40B4-BE49-F238E27FC236}">
                <a16:creationId xmlns:a16="http://schemas.microsoft.com/office/drawing/2014/main" id="{13B38784-1895-A04D-9E3B-AAF8CEB1C200}"/>
              </a:ext>
            </a:extLst>
          </p:cNvPr>
          <p:cNvSpPr/>
          <p:nvPr/>
        </p:nvSpPr>
        <p:spPr>
          <a:xfrm>
            <a:off x="8046394" y="489569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4</a:t>
            </a:r>
            <a:endParaRPr lang="en-DK" sz="2400" b="1">
              <a:solidFill>
                <a:schemeClr val="accent1"/>
              </a:solidFill>
            </a:endParaRPr>
          </a:p>
        </p:txBody>
      </p:sp>
    </p:spTree>
    <p:extLst>
      <p:ext uri="{BB962C8B-B14F-4D97-AF65-F5344CB8AC3E}">
        <p14:creationId xmlns:p14="http://schemas.microsoft.com/office/powerpoint/2010/main" val="2029581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2. Image with 4 bulets">
    <p:spTree>
      <p:nvGrpSpPr>
        <p:cNvPr id="1" name=""/>
        <p:cNvGrpSpPr/>
        <p:nvPr/>
      </p:nvGrpSpPr>
      <p:grpSpPr>
        <a:xfrm>
          <a:off x="0" y="0"/>
          <a:ext cx="0" cy="0"/>
          <a:chOff x="0" y="0"/>
          <a:chExt cx="0" cy="0"/>
        </a:xfrm>
      </p:grpSpPr>
      <p:pic>
        <p:nvPicPr>
          <p:cNvPr id="21" name="Picture 20" descr="A picture containing outdoor, mountain, water, kite&#10;&#10;Description automatically generated">
            <a:extLst>
              <a:ext uri="{FF2B5EF4-FFF2-40B4-BE49-F238E27FC236}">
                <a16:creationId xmlns:a16="http://schemas.microsoft.com/office/drawing/2014/main" id="{3DA47F0B-3603-854F-973E-C857DC764B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3403778"/>
          </a:xfrm>
          <a:prstGeom prst="rect">
            <a:avLst/>
          </a:prstGeom>
        </p:spPr>
      </p:pic>
      <p:sp>
        <p:nvSpPr>
          <p:cNvPr id="3" name="Rectangle 2">
            <a:extLst>
              <a:ext uri="{FF2B5EF4-FFF2-40B4-BE49-F238E27FC236}">
                <a16:creationId xmlns:a16="http://schemas.microsoft.com/office/drawing/2014/main" id="{D1280932-7676-8B43-975D-2946029368FF}"/>
              </a:ext>
            </a:extLst>
          </p:cNvPr>
          <p:cNvSpPr/>
          <p:nvPr/>
        </p:nvSpPr>
        <p:spPr>
          <a:xfrm>
            <a:off x="658813" y="2133600"/>
            <a:ext cx="10893107" cy="472440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BDD1B444-F8CC-6C41-BB48-30253DC19AF5}"/>
              </a:ext>
            </a:extLst>
          </p:cNvPr>
          <p:cNvSpPr>
            <a:spLocks noGrp="1"/>
          </p:cNvSpPr>
          <p:nvPr>
            <p:ph type="body" sz="quarter" idx="20" hasCustomPrompt="1"/>
          </p:nvPr>
        </p:nvSpPr>
        <p:spPr>
          <a:xfrm>
            <a:off x="2419667"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Headline</a:t>
            </a:r>
          </a:p>
        </p:txBody>
      </p:sp>
      <p:sp>
        <p:nvSpPr>
          <p:cNvPr id="5" name="Text Placeholder 2">
            <a:extLst>
              <a:ext uri="{FF2B5EF4-FFF2-40B4-BE49-F238E27FC236}">
                <a16:creationId xmlns:a16="http://schemas.microsoft.com/office/drawing/2014/main" id="{C89010D9-4482-8242-955E-21D6D6E8F0D4}"/>
              </a:ext>
            </a:extLst>
          </p:cNvPr>
          <p:cNvSpPr>
            <a:spLocks noGrp="1"/>
          </p:cNvSpPr>
          <p:nvPr>
            <p:ph type="body" sz="quarter" idx="13" hasCustomPrompt="1"/>
          </p:nvPr>
        </p:nvSpPr>
        <p:spPr>
          <a:xfrm>
            <a:off x="2419666" y="3403778"/>
            <a:ext cx="2802414"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6" name="Oval 5">
            <a:extLst>
              <a:ext uri="{FF2B5EF4-FFF2-40B4-BE49-F238E27FC236}">
                <a16:creationId xmlns:a16="http://schemas.microsoft.com/office/drawing/2014/main" id="{82A52D33-8A17-4B48-83DD-80025DA30814}"/>
              </a:ext>
            </a:extLst>
          </p:cNvPr>
          <p:cNvSpPr/>
          <p:nvPr/>
        </p:nvSpPr>
        <p:spPr>
          <a:xfrm>
            <a:off x="1464787"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1</a:t>
            </a:r>
            <a:endParaRPr lang="en-DK" sz="2400" b="1">
              <a:solidFill>
                <a:schemeClr val="accent1"/>
              </a:solidFill>
            </a:endParaRPr>
          </a:p>
        </p:txBody>
      </p:sp>
      <p:sp>
        <p:nvSpPr>
          <p:cNvPr id="8" name="Oval 7">
            <a:extLst>
              <a:ext uri="{FF2B5EF4-FFF2-40B4-BE49-F238E27FC236}">
                <a16:creationId xmlns:a16="http://schemas.microsoft.com/office/drawing/2014/main" id="{6785C28A-102F-B545-9BA8-485D67E69AA5}"/>
              </a:ext>
            </a:extLst>
          </p:cNvPr>
          <p:cNvSpPr/>
          <p:nvPr/>
        </p:nvSpPr>
        <p:spPr>
          <a:xfrm>
            <a:off x="6581932"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2</a:t>
            </a:r>
            <a:endParaRPr lang="en-DK" sz="2400" b="1">
              <a:solidFill>
                <a:schemeClr val="accent1"/>
              </a:solidFill>
            </a:endParaRPr>
          </a:p>
        </p:txBody>
      </p:sp>
      <p:sp>
        <p:nvSpPr>
          <p:cNvPr id="10" name="Oval 9">
            <a:extLst>
              <a:ext uri="{FF2B5EF4-FFF2-40B4-BE49-F238E27FC236}">
                <a16:creationId xmlns:a16="http://schemas.microsoft.com/office/drawing/2014/main" id="{A3A2983A-6D6C-F84A-B95A-99441BE0D64B}"/>
              </a:ext>
            </a:extLst>
          </p:cNvPr>
          <p:cNvSpPr/>
          <p:nvPr/>
        </p:nvSpPr>
        <p:spPr>
          <a:xfrm>
            <a:off x="1464787"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3</a:t>
            </a:r>
            <a:endParaRPr lang="en-DK" sz="2400" b="1">
              <a:solidFill>
                <a:schemeClr val="accent1"/>
              </a:solidFill>
            </a:endParaRPr>
          </a:p>
        </p:txBody>
      </p:sp>
      <p:sp>
        <p:nvSpPr>
          <p:cNvPr id="12" name="Text Placeholder 2">
            <a:extLst>
              <a:ext uri="{FF2B5EF4-FFF2-40B4-BE49-F238E27FC236}">
                <a16:creationId xmlns:a16="http://schemas.microsoft.com/office/drawing/2014/main" id="{C1DA409D-0B74-4048-A6C0-F7674705F8F1}"/>
              </a:ext>
            </a:extLst>
          </p:cNvPr>
          <p:cNvSpPr>
            <a:spLocks noGrp="1"/>
          </p:cNvSpPr>
          <p:nvPr>
            <p:ph type="body" sz="quarter" idx="28" hasCustomPrompt="1"/>
          </p:nvPr>
        </p:nvSpPr>
        <p:spPr>
          <a:xfrm>
            <a:off x="2419667"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Headline</a:t>
            </a:r>
          </a:p>
        </p:txBody>
      </p:sp>
      <p:sp>
        <p:nvSpPr>
          <p:cNvPr id="13" name="Text Placeholder 2">
            <a:extLst>
              <a:ext uri="{FF2B5EF4-FFF2-40B4-BE49-F238E27FC236}">
                <a16:creationId xmlns:a16="http://schemas.microsoft.com/office/drawing/2014/main" id="{4B88FADE-C5DC-2640-B6B1-281429EE3C14}"/>
              </a:ext>
            </a:extLst>
          </p:cNvPr>
          <p:cNvSpPr>
            <a:spLocks noGrp="1"/>
          </p:cNvSpPr>
          <p:nvPr>
            <p:ph type="body" sz="quarter" idx="29" hasCustomPrompt="1"/>
          </p:nvPr>
        </p:nvSpPr>
        <p:spPr>
          <a:xfrm>
            <a:off x="2419666" y="5188918"/>
            <a:ext cx="2802414"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C21F3697-8BC5-4C41-ADF5-9DD02CA90D57}"/>
              </a:ext>
            </a:extLst>
          </p:cNvPr>
          <p:cNvSpPr>
            <a:spLocks noGrp="1"/>
          </p:cNvSpPr>
          <p:nvPr>
            <p:ph type="body" sz="quarter" idx="30" hasCustomPrompt="1"/>
          </p:nvPr>
        </p:nvSpPr>
        <p:spPr>
          <a:xfrm>
            <a:off x="7589519"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Headline </a:t>
            </a:r>
          </a:p>
        </p:txBody>
      </p:sp>
      <p:sp>
        <p:nvSpPr>
          <p:cNvPr id="15" name="Text Placeholder 2">
            <a:extLst>
              <a:ext uri="{FF2B5EF4-FFF2-40B4-BE49-F238E27FC236}">
                <a16:creationId xmlns:a16="http://schemas.microsoft.com/office/drawing/2014/main" id="{0CD8DEA7-6D30-4141-AE90-B088923032B2}"/>
              </a:ext>
            </a:extLst>
          </p:cNvPr>
          <p:cNvSpPr>
            <a:spLocks noGrp="1"/>
          </p:cNvSpPr>
          <p:nvPr>
            <p:ph type="body" sz="quarter" idx="31" hasCustomPrompt="1"/>
          </p:nvPr>
        </p:nvSpPr>
        <p:spPr>
          <a:xfrm>
            <a:off x="7589518" y="3403778"/>
            <a:ext cx="2802414"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16" name="Text Placeholder 2">
            <a:extLst>
              <a:ext uri="{FF2B5EF4-FFF2-40B4-BE49-F238E27FC236}">
                <a16:creationId xmlns:a16="http://schemas.microsoft.com/office/drawing/2014/main" id="{B6DF8E61-8A58-3745-B33A-1B6CBEDC75FC}"/>
              </a:ext>
            </a:extLst>
          </p:cNvPr>
          <p:cNvSpPr>
            <a:spLocks noGrp="1"/>
          </p:cNvSpPr>
          <p:nvPr>
            <p:ph type="body" sz="quarter" idx="32" hasCustomPrompt="1"/>
          </p:nvPr>
        </p:nvSpPr>
        <p:spPr>
          <a:xfrm>
            <a:off x="7589519"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Headline</a:t>
            </a:r>
          </a:p>
        </p:txBody>
      </p:sp>
      <p:sp>
        <p:nvSpPr>
          <p:cNvPr id="17" name="Text Placeholder 2">
            <a:extLst>
              <a:ext uri="{FF2B5EF4-FFF2-40B4-BE49-F238E27FC236}">
                <a16:creationId xmlns:a16="http://schemas.microsoft.com/office/drawing/2014/main" id="{29F50FA0-9730-564F-BDBF-3A82E823D965}"/>
              </a:ext>
            </a:extLst>
          </p:cNvPr>
          <p:cNvSpPr>
            <a:spLocks noGrp="1"/>
          </p:cNvSpPr>
          <p:nvPr>
            <p:ph type="body" sz="quarter" idx="33" hasCustomPrompt="1"/>
          </p:nvPr>
        </p:nvSpPr>
        <p:spPr>
          <a:xfrm>
            <a:off x="7589518" y="5188918"/>
            <a:ext cx="2802414"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18" name="Oval 17">
            <a:extLst>
              <a:ext uri="{FF2B5EF4-FFF2-40B4-BE49-F238E27FC236}">
                <a16:creationId xmlns:a16="http://schemas.microsoft.com/office/drawing/2014/main" id="{2B8701B7-9278-294B-AB97-34249F2517F9}"/>
              </a:ext>
            </a:extLst>
          </p:cNvPr>
          <p:cNvSpPr/>
          <p:nvPr/>
        </p:nvSpPr>
        <p:spPr>
          <a:xfrm>
            <a:off x="6604159"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4</a:t>
            </a:r>
            <a:endParaRPr lang="en-DK" sz="2400" b="1">
              <a:solidFill>
                <a:schemeClr val="accent1"/>
              </a:solidFill>
            </a:endParaRPr>
          </a:p>
        </p:txBody>
      </p:sp>
      <p:sp>
        <p:nvSpPr>
          <p:cNvPr id="23" name="Title 1">
            <a:extLst>
              <a:ext uri="{FF2B5EF4-FFF2-40B4-BE49-F238E27FC236}">
                <a16:creationId xmlns:a16="http://schemas.microsoft.com/office/drawing/2014/main" id="{467291A4-1A56-3241-B977-F7B7420AE588}"/>
              </a:ext>
            </a:extLst>
          </p:cNvPr>
          <p:cNvSpPr>
            <a:spLocks noGrp="1"/>
          </p:cNvSpPr>
          <p:nvPr>
            <p:ph type="title" hasCustomPrompt="1"/>
          </p:nvPr>
        </p:nvSpPr>
        <p:spPr>
          <a:xfrm>
            <a:off x="838200" y="780945"/>
            <a:ext cx="10515600" cy="851941"/>
          </a:xfrm>
        </p:spPr>
        <p:txBody>
          <a:bodyPr/>
          <a:lstStyle>
            <a:lvl1pPr>
              <a:defRPr>
                <a:solidFill>
                  <a:schemeClr val="bg1"/>
                </a:solidFill>
              </a:defRPr>
            </a:lvl1pPr>
          </a:lstStyle>
          <a:p>
            <a:r>
              <a:rPr lang="en-GB" dirty="0"/>
              <a:t>Click to edit headline</a:t>
            </a:r>
            <a:endParaRPr lang="en-DK" dirty="0"/>
          </a:p>
        </p:txBody>
      </p:sp>
    </p:spTree>
    <p:extLst>
      <p:ext uri="{BB962C8B-B14F-4D97-AF65-F5344CB8AC3E}">
        <p14:creationId xmlns:p14="http://schemas.microsoft.com/office/powerpoint/2010/main" val="20404322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Mobile image and 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itle 1">
            <a:extLst>
              <a:ext uri="{FF2B5EF4-FFF2-40B4-BE49-F238E27FC236}">
                <a16:creationId xmlns:a16="http://schemas.microsoft.com/office/drawing/2014/main" id="{782184B4-682C-6C40-9572-41EA4A49748A}"/>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dirty="0"/>
              <a:t>Click to edit event headline</a:t>
            </a:r>
            <a:endParaRPr lang="en-DK" dirty="0"/>
          </a:p>
        </p:txBody>
      </p:sp>
      <p:sp>
        <p:nvSpPr>
          <p:cNvPr id="12" name="Text Placeholder 3">
            <a:extLst>
              <a:ext uri="{FF2B5EF4-FFF2-40B4-BE49-F238E27FC236}">
                <a16:creationId xmlns:a16="http://schemas.microsoft.com/office/drawing/2014/main" id="{2BF9FFF5-EB17-254F-8426-D5D881494BE7}"/>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pic>
        <p:nvPicPr>
          <p:cNvPr id="6" name="Picture 5">
            <a:extLst>
              <a:ext uri="{FF2B5EF4-FFF2-40B4-BE49-F238E27FC236}">
                <a16:creationId xmlns:a16="http://schemas.microsoft.com/office/drawing/2014/main" id="{23B81DF1-71B1-3F4C-8F65-3E150744579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19745" y="786966"/>
            <a:ext cx="3310086" cy="5642192"/>
          </a:xfrm>
          <a:prstGeom prst="rect">
            <a:avLst/>
          </a:prstGeom>
        </p:spPr>
      </p:pic>
      <p:sp>
        <p:nvSpPr>
          <p:cNvPr id="4" name="Picture Placeholder 3">
            <a:extLst>
              <a:ext uri="{FF2B5EF4-FFF2-40B4-BE49-F238E27FC236}">
                <a16:creationId xmlns:a16="http://schemas.microsoft.com/office/drawing/2014/main" id="{6AFD22EF-68BD-B64A-87D6-39FA24E1A39F}"/>
              </a:ext>
            </a:extLst>
          </p:cNvPr>
          <p:cNvSpPr>
            <a:spLocks noGrp="1"/>
          </p:cNvSpPr>
          <p:nvPr>
            <p:ph type="pic" sz="quarter" idx="22"/>
          </p:nvPr>
        </p:nvSpPr>
        <p:spPr>
          <a:xfrm>
            <a:off x="2652525" y="1160394"/>
            <a:ext cx="2272827" cy="4846149"/>
          </a:xfrm>
          <a:custGeom>
            <a:avLst/>
            <a:gdLst>
              <a:gd name="connsiteX0" fmla="*/ 0 w 2262753"/>
              <a:gd name="connsiteY0" fmla="*/ 377126 h 4810991"/>
              <a:gd name="connsiteX1" fmla="*/ 377126 w 2262753"/>
              <a:gd name="connsiteY1" fmla="*/ 0 h 4810991"/>
              <a:gd name="connsiteX2" fmla="*/ 1885628 w 2262753"/>
              <a:gd name="connsiteY2" fmla="*/ 0 h 4810991"/>
              <a:gd name="connsiteX3" fmla="*/ 2262754 w 2262753"/>
              <a:gd name="connsiteY3" fmla="*/ 377126 h 4810991"/>
              <a:gd name="connsiteX4" fmla="*/ 2262753 w 2262753"/>
              <a:gd name="connsiteY4" fmla="*/ 4433866 h 4810991"/>
              <a:gd name="connsiteX5" fmla="*/ 1885627 w 2262753"/>
              <a:gd name="connsiteY5" fmla="*/ 4810992 h 4810991"/>
              <a:gd name="connsiteX6" fmla="*/ 377126 w 2262753"/>
              <a:gd name="connsiteY6" fmla="*/ 4810991 h 4810991"/>
              <a:gd name="connsiteX7" fmla="*/ 0 w 2262753"/>
              <a:gd name="connsiteY7" fmla="*/ 4433865 h 4810991"/>
              <a:gd name="connsiteX8" fmla="*/ 0 w 2262753"/>
              <a:gd name="connsiteY8" fmla="*/ 377126 h 4810991"/>
              <a:gd name="connsiteX0" fmla="*/ 0 w 2262754"/>
              <a:gd name="connsiteY0" fmla="*/ 377126 h 4810992"/>
              <a:gd name="connsiteX1" fmla="*/ 285686 w 2262754"/>
              <a:gd name="connsiteY1" fmla="*/ 0 h 4810992"/>
              <a:gd name="connsiteX2" fmla="*/ 1885628 w 2262754"/>
              <a:gd name="connsiteY2" fmla="*/ 0 h 4810992"/>
              <a:gd name="connsiteX3" fmla="*/ 2262754 w 2262754"/>
              <a:gd name="connsiteY3" fmla="*/ 377126 h 4810992"/>
              <a:gd name="connsiteX4" fmla="*/ 2262753 w 2262754"/>
              <a:gd name="connsiteY4" fmla="*/ 4433866 h 4810992"/>
              <a:gd name="connsiteX5" fmla="*/ 1885627 w 2262754"/>
              <a:gd name="connsiteY5" fmla="*/ 4810992 h 4810992"/>
              <a:gd name="connsiteX6" fmla="*/ 377126 w 2262754"/>
              <a:gd name="connsiteY6" fmla="*/ 4810991 h 4810992"/>
              <a:gd name="connsiteX7" fmla="*/ 0 w 2262754"/>
              <a:gd name="connsiteY7" fmla="*/ 4433865 h 4810992"/>
              <a:gd name="connsiteX8" fmla="*/ 0 w 2262754"/>
              <a:gd name="connsiteY8" fmla="*/ 377126 h 4810992"/>
              <a:gd name="connsiteX0" fmla="*/ 0 w 2262754"/>
              <a:gd name="connsiteY0" fmla="*/ 377588 h 4811454"/>
              <a:gd name="connsiteX1" fmla="*/ 285686 w 2262754"/>
              <a:gd name="connsiteY1" fmla="*/ 462 h 4811454"/>
              <a:gd name="connsiteX2" fmla="*/ 908092 w 2262754"/>
              <a:gd name="connsiteY2" fmla="*/ 0 h 4811454"/>
              <a:gd name="connsiteX3" fmla="*/ 1885628 w 2262754"/>
              <a:gd name="connsiteY3" fmla="*/ 462 h 4811454"/>
              <a:gd name="connsiteX4" fmla="*/ 2262754 w 2262754"/>
              <a:gd name="connsiteY4" fmla="*/ 377588 h 4811454"/>
              <a:gd name="connsiteX5" fmla="*/ 2262753 w 2262754"/>
              <a:gd name="connsiteY5" fmla="*/ 4434328 h 4811454"/>
              <a:gd name="connsiteX6" fmla="*/ 1885627 w 2262754"/>
              <a:gd name="connsiteY6" fmla="*/ 4811454 h 4811454"/>
              <a:gd name="connsiteX7" fmla="*/ 377126 w 2262754"/>
              <a:gd name="connsiteY7" fmla="*/ 4811453 h 4811454"/>
              <a:gd name="connsiteX8" fmla="*/ 0 w 2262754"/>
              <a:gd name="connsiteY8" fmla="*/ 4434327 h 4811454"/>
              <a:gd name="connsiteX9" fmla="*/ 0 w 2262754"/>
              <a:gd name="connsiteY9" fmla="*/ 377588 h 4811454"/>
              <a:gd name="connsiteX0" fmla="*/ 0 w 2262754"/>
              <a:gd name="connsiteY0" fmla="*/ 382668 h 4816534"/>
              <a:gd name="connsiteX1" fmla="*/ 285686 w 2262754"/>
              <a:gd name="connsiteY1" fmla="*/ 5542 h 4816534"/>
              <a:gd name="connsiteX2" fmla="*/ 506772 w 2262754"/>
              <a:gd name="connsiteY2" fmla="*/ 0 h 4816534"/>
              <a:gd name="connsiteX3" fmla="*/ 1885628 w 2262754"/>
              <a:gd name="connsiteY3" fmla="*/ 5542 h 4816534"/>
              <a:gd name="connsiteX4" fmla="*/ 2262754 w 2262754"/>
              <a:gd name="connsiteY4" fmla="*/ 382668 h 4816534"/>
              <a:gd name="connsiteX5" fmla="*/ 2262753 w 2262754"/>
              <a:gd name="connsiteY5" fmla="*/ 4439408 h 4816534"/>
              <a:gd name="connsiteX6" fmla="*/ 1885627 w 2262754"/>
              <a:gd name="connsiteY6" fmla="*/ 4816534 h 4816534"/>
              <a:gd name="connsiteX7" fmla="*/ 377126 w 2262754"/>
              <a:gd name="connsiteY7" fmla="*/ 4816533 h 4816534"/>
              <a:gd name="connsiteX8" fmla="*/ 0 w 2262754"/>
              <a:gd name="connsiteY8" fmla="*/ 4439407 h 4816534"/>
              <a:gd name="connsiteX9" fmla="*/ 0 w 2262754"/>
              <a:gd name="connsiteY9"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1167172 w 2262754"/>
              <a:gd name="connsiteY3" fmla="*/ 508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532172 w 2262754"/>
              <a:gd name="connsiteY3" fmla="*/ 16764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77126 h 4810992"/>
              <a:gd name="connsiteX1" fmla="*/ 285686 w 2262754"/>
              <a:gd name="connsiteY1" fmla="*/ 0 h 4810992"/>
              <a:gd name="connsiteX2" fmla="*/ 528997 w 2262754"/>
              <a:gd name="connsiteY2" fmla="*/ 808 h 4810992"/>
              <a:gd name="connsiteX3" fmla="*/ 532172 w 2262754"/>
              <a:gd name="connsiteY3" fmla="*/ 16209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304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390492 h 4824358"/>
              <a:gd name="connsiteX1" fmla="*/ 285686 w 2262754"/>
              <a:gd name="connsiteY1" fmla="*/ 13366 h 4824358"/>
              <a:gd name="connsiteX2" fmla="*/ 528997 w 2262754"/>
              <a:gd name="connsiteY2" fmla="*/ 14174 h 4824358"/>
              <a:gd name="connsiteX3" fmla="*/ 551222 w 2262754"/>
              <a:gd name="connsiteY3" fmla="*/ 159589 h 4824358"/>
              <a:gd name="connsiteX4" fmla="*/ 1709462 w 2262754"/>
              <a:gd name="connsiteY4" fmla="*/ 132284 h 4824358"/>
              <a:gd name="connsiteX5" fmla="*/ 1885628 w 2262754"/>
              <a:gd name="connsiteY5" fmla="*/ 13366 h 4824358"/>
              <a:gd name="connsiteX6" fmla="*/ 2262754 w 2262754"/>
              <a:gd name="connsiteY6" fmla="*/ 390492 h 4824358"/>
              <a:gd name="connsiteX7" fmla="*/ 2262753 w 2262754"/>
              <a:gd name="connsiteY7" fmla="*/ 4447232 h 4824358"/>
              <a:gd name="connsiteX8" fmla="*/ 1885627 w 2262754"/>
              <a:gd name="connsiteY8" fmla="*/ 4824358 h 4824358"/>
              <a:gd name="connsiteX9" fmla="*/ 377126 w 2262754"/>
              <a:gd name="connsiteY9" fmla="*/ 4824357 h 4824358"/>
              <a:gd name="connsiteX10" fmla="*/ 0 w 2262754"/>
              <a:gd name="connsiteY10" fmla="*/ 4447231 h 4824358"/>
              <a:gd name="connsiteX11" fmla="*/ 0 w 2262754"/>
              <a:gd name="connsiteY11" fmla="*/ 390492 h 4824358"/>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731687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645962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409034 h 4842900"/>
              <a:gd name="connsiteX1" fmla="*/ 285686 w 2262754"/>
              <a:gd name="connsiteY1" fmla="*/ 31908 h 4842900"/>
              <a:gd name="connsiteX2" fmla="*/ 528997 w 2262754"/>
              <a:gd name="connsiteY2" fmla="*/ 32716 h 4842900"/>
              <a:gd name="connsiteX3" fmla="*/ 551222 w 2262754"/>
              <a:gd name="connsiteY3" fmla="*/ 1781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80340"/>
              <a:gd name="connsiteY0" fmla="*/ 463905 h 4897771"/>
              <a:gd name="connsiteX1" fmla="*/ 285686 w 2280340"/>
              <a:gd name="connsiteY1" fmla="*/ 86779 h 4897771"/>
              <a:gd name="connsiteX2" fmla="*/ 528997 w 2280340"/>
              <a:gd name="connsiteY2" fmla="*/ 87587 h 4897771"/>
              <a:gd name="connsiteX3" fmla="*/ 582972 w 2280340"/>
              <a:gd name="connsiteY3" fmla="*/ 248877 h 4897771"/>
              <a:gd name="connsiteX4" fmla="*/ 1645962 w 2280340"/>
              <a:gd name="connsiteY4" fmla="*/ 253322 h 4897771"/>
              <a:gd name="connsiteX5" fmla="*/ 1734862 w 2280340"/>
              <a:gd name="connsiteY5" fmla="*/ 88223 h 4897771"/>
              <a:gd name="connsiteX6" fmla="*/ 2025328 w 2280340"/>
              <a:gd name="connsiteY6" fmla="*/ 89954 h 4897771"/>
              <a:gd name="connsiteX7" fmla="*/ 2262754 w 2280340"/>
              <a:gd name="connsiteY7" fmla="*/ 463905 h 4897771"/>
              <a:gd name="connsiteX8" fmla="*/ 2262753 w 2280340"/>
              <a:gd name="connsiteY8" fmla="*/ 4520645 h 4897771"/>
              <a:gd name="connsiteX9" fmla="*/ 1885627 w 2280340"/>
              <a:gd name="connsiteY9" fmla="*/ 4897771 h 4897771"/>
              <a:gd name="connsiteX10" fmla="*/ 377126 w 2280340"/>
              <a:gd name="connsiteY10" fmla="*/ 4897770 h 4897771"/>
              <a:gd name="connsiteX11" fmla="*/ 0 w 2280340"/>
              <a:gd name="connsiteY11" fmla="*/ 4520644 h 4897771"/>
              <a:gd name="connsiteX12" fmla="*/ 0 w 2280340"/>
              <a:gd name="connsiteY12" fmla="*/ 463905 h 4897771"/>
              <a:gd name="connsiteX0" fmla="*/ 0 w 2280340"/>
              <a:gd name="connsiteY0" fmla="*/ 465104 h 4898970"/>
              <a:gd name="connsiteX1" fmla="*/ 285686 w 2280340"/>
              <a:gd name="connsiteY1" fmla="*/ 87978 h 4898970"/>
              <a:gd name="connsiteX2" fmla="*/ 528997 w 2280340"/>
              <a:gd name="connsiteY2" fmla="*/ 88786 h 4898970"/>
              <a:gd name="connsiteX3" fmla="*/ 582972 w 2280340"/>
              <a:gd name="connsiteY3" fmla="*/ 250076 h 4898970"/>
              <a:gd name="connsiteX4" fmla="*/ 1645962 w 2280340"/>
              <a:gd name="connsiteY4" fmla="*/ 254521 h 4898970"/>
              <a:gd name="connsiteX5" fmla="*/ 1734862 w 2280340"/>
              <a:gd name="connsiteY5" fmla="*/ 89422 h 4898970"/>
              <a:gd name="connsiteX6" fmla="*/ 2025328 w 2280340"/>
              <a:gd name="connsiteY6" fmla="*/ 91153 h 4898970"/>
              <a:gd name="connsiteX7" fmla="*/ 2262754 w 2280340"/>
              <a:gd name="connsiteY7" fmla="*/ 465104 h 4898970"/>
              <a:gd name="connsiteX8" fmla="*/ 2262753 w 2280340"/>
              <a:gd name="connsiteY8" fmla="*/ 4521844 h 4898970"/>
              <a:gd name="connsiteX9" fmla="*/ 1885627 w 2280340"/>
              <a:gd name="connsiteY9" fmla="*/ 4898970 h 4898970"/>
              <a:gd name="connsiteX10" fmla="*/ 377126 w 2280340"/>
              <a:gd name="connsiteY10" fmla="*/ 4898969 h 4898970"/>
              <a:gd name="connsiteX11" fmla="*/ 0 w 2280340"/>
              <a:gd name="connsiteY11" fmla="*/ 4521843 h 4898970"/>
              <a:gd name="connsiteX12" fmla="*/ 0 w 2280340"/>
              <a:gd name="connsiteY12" fmla="*/ 465104 h 4898970"/>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71282"/>
              <a:gd name="connsiteY0" fmla="*/ 491386 h 4925252"/>
              <a:gd name="connsiteX1" fmla="*/ 285686 w 2271282"/>
              <a:gd name="connsiteY1" fmla="*/ 114260 h 4925252"/>
              <a:gd name="connsiteX2" fmla="*/ 528997 w 2271282"/>
              <a:gd name="connsiteY2" fmla="*/ 115068 h 4925252"/>
              <a:gd name="connsiteX3" fmla="*/ 582972 w 2271282"/>
              <a:gd name="connsiteY3" fmla="*/ 276358 h 4925252"/>
              <a:gd name="connsiteX4" fmla="*/ 1645962 w 2271282"/>
              <a:gd name="connsiteY4" fmla="*/ 280803 h 4925252"/>
              <a:gd name="connsiteX5" fmla="*/ 1734862 w 2271282"/>
              <a:gd name="connsiteY5" fmla="*/ 115704 h 4925252"/>
              <a:gd name="connsiteX6" fmla="*/ 2025328 w 2271282"/>
              <a:gd name="connsiteY6" fmla="*/ 117435 h 4925252"/>
              <a:gd name="connsiteX7" fmla="*/ 2147612 w 2271282"/>
              <a:gd name="connsiteY7" fmla="*/ 29980 h 4925252"/>
              <a:gd name="connsiteX8" fmla="*/ 2262754 w 2271282"/>
              <a:gd name="connsiteY8" fmla="*/ 491386 h 4925252"/>
              <a:gd name="connsiteX9" fmla="*/ 2262753 w 2271282"/>
              <a:gd name="connsiteY9" fmla="*/ 4548126 h 4925252"/>
              <a:gd name="connsiteX10" fmla="*/ 1885627 w 2271282"/>
              <a:gd name="connsiteY10" fmla="*/ 4925252 h 4925252"/>
              <a:gd name="connsiteX11" fmla="*/ 377126 w 2271282"/>
              <a:gd name="connsiteY11" fmla="*/ 4925251 h 4925252"/>
              <a:gd name="connsiteX12" fmla="*/ 0 w 2271282"/>
              <a:gd name="connsiteY12" fmla="*/ 4548125 h 4925252"/>
              <a:gd name="connsiteX13" fmla="*/ 0 w 2271282"/>
              <a:gd name="connsiteY13" fmla="*/ 491386 h 4925252"/>
              <a:gd name="connsiteX0" fmla="*/ 0 w 2268375"/>
              <a:gd name="connsiteY0" fmla="*/ 380123 h 4813989"/>
              <a:gd name="connsiteX1" fmla="*/ 285686 w 2268375"/>
              <a:gd name="connsiteY1" fmla="*/ 2997 h 4813989"/>
              <a:gd name="connsiteX2" fmla="*/ 528997 w 2268375"/>
              <a:gd name="connsiteY2" fmla="*/ 3805 h 4813989"/>
              <a:gd name="connsiteX3" fmla="*/ 582972 w 2268375"/>
              <a:gd name="connsiteY3" fmla="*/ 165095 h 4813989"/>
              <a:gd name="connsiteX4" fmla="*/ 1645962 w 2268375"/>
              <a:gd name="connsiteY4" fmla="*/ 169540 h 4813989"/>
              <a:gd name="connsiteX5" fmla="*/ 1734862 w 2268375"/>
              <a:gd name="connsiteY5" fmla="*/ 4441 h 4813989"/>
              <a:gd name="connsiteX6" fmla="*/ 2025328 w 2268375"/>
              <a:gd name="connsiteY6" fmla="*/ 6172 h 4813989"/>
              <a:gd name="connsiteX7" fmla="*/ 2246037 w 2268375"/>
              <a:gd name="connsiteY7" fmla="*/ 150492 h 4813989"/>
              <a:gd name="connsiteX8" fmla="*/ 2262754 w 2268375"/>
              <a:gd name="connsiteY8" fmla="*/ 380123 h 4813989"/>
              <a:gd name="connsiteX9" fmla="*/ 2262753 w 2268375"/>
              <a:gd name="connsiteY9" fmla="*/ 4436863 h 4813989"/>
              <a:gd name="connsiteX10" fmla="*/ 1885627 w 2268375"/>
              <a:gd name="connsiteY10" fmla="*/ 4813989 h 4813989"/>
              <a:gd name="connsiteX11" fmla="*/ 377126 w 2268375"/>
              <a:gd name="connsiteY11" fmla="*/ 4813988 h 4813989"/>
              <a:gd name="connsiteX12" fmla="*/ 0 w 2268375"/>
              <a:gd name="connsiteY12" fmla="*/ 4436862 h 4813989"/>
              <a:gd name="connsiteX13" fmla="*/ 0 w 2268375"/>
              <a:gd name="connsiteY13" fmla="*/ 380123 h 4813989"/>
              <a:gd name="connsiteX0" fmla="*/ 0 w 2269454"/>
              <a:gd name="connsiteY0" fmla="*/ 380123 h 4813989"/>
              <a:gd name="connsiteX1" fmla="*/ 285686 w 2269454"/>
              <a:gd name="connsiteY1" fmla="*/ 2997 h 4813989"/>
              <a:gd name="connsiteX2" fmla="*/ 528997 w 2269454"/>
              <a:gd name="connsiteY2" fmla="*/ 3805 h 4813989"/>
              <a:gd name="connsiteX3" fmla="*/ 582972 w 2269454"/>
              <a:gd name="connsiteY3" fmla="*/ 165095 h 4813989"/>
              <a:gd name="connsiteX4" fmla="*/ 1645962 w 2269454"/>
              <a:gd name="connsiteY4" fmla="*/ 169540 h 4813989"/>
              <a:gd name="connsiteX5" fmla="*/ 1734862 w 2269454"/>
              <a:gd name="connsiteY5" fmla="*/ 4441 h 4813989"/>
              <a:gd name="connsiteX6" fmla="*/ 2025328 w 2269454"/>
              <a:gd name="connsiteY6" fmla="*/ 6172 h 4813989"/>
              <a:gd name="connsiteX7" fmla="*/ 2246037 w 2269454"/>
              <a:gd name="connsiteY7" fmla="*/ 150492 h 4813989"/>
              <a:gd name="connsiteX8" fmla="*/ 2262754 w 2269454"/>
              <a:gd name="connsiteY8" fmla="*/ 380123 h 4813989"/>
              <a:gd name="connsiteX9" fmla="*/ 2262753 w 2269454"/>
              <a:gd name="connsiteY9" fmla="*/ 4436863 h 4813989"/>
              <a:gd name="connsiteX10" fmla="*/ 1885627 w 2269454"/>
              <a:gd name="connsiteY10" fmla="*/ 4813989 h 4813989"/>
              <a:gd name="connsiteX11" fmla="*/ 377126 w 2269454"/>
              <a:gd name="connsiteY11" fmla="*/ 4813988 h 4813989"/>
              <a:gd name="connsiteX12" fmla="*/ 0 w 2269454"/>
              <a:gd name="connsiteY12" fmla="*/ 4436862 h 4813989"/>
              <a:gd name="connsiteX13" fmla="*/ 0 w 2269454"/>
              <a:gd name="connsiteY13" fmla="*/ 380123 h 4813989"/>
              <a:gd name="connsiteX0" fmla="*/ 0 w 2267284"/>
              <a:gd name="connsiteY0" fmla="*/ 392755 h 4826621"/>
              <a:gd name="connsiteX1" fmla="*/ 285686 w 2267284"/>
              <a:gd name="connsiteY1" fmla="*/ 15629 h 4826621"/>
              <a:gd name="connsiteX2" fmla="*/ 528997 w 2267284"/>
              <a:gd name="connsiteY2" fmla="*/ 16437 h 4826621"/>
              <a:gd name="connsiteX3" fmla="*/ 582972 w 2267284"/>
              <a:gd name="connsiteY3" fmla="*/ 177727 h 4826621"/>
              <a:gd name="connsiteX4" fmla="*/ 1645962 w 2267284"/>
              <a:gd name="connsiteY4" fmla="*/ 182172 h 4826621"/>
              <a:gd name="connsiteX5" fmla="*/ 1734862 w 2267284"/>
              <a:gd name="connsiteY5" fmla="*/ 17073 h 4826621"/>
              <a:gd name="connsiteX6" fmla="*/ 2025328 w 2267284"/>
              <a:gd name="connsiteY6" fmla="*/ 18804 h 4826621"/>
              <a:gd name="connsiteX7" fmla="*/ 2201587 w 2267284"/>
              <a:gd name="connsiteY7" fmla="*/ 115499 h 4826621"/>
              <a:gd name="connsiteX8" fmla="*/ 2262754 w 2267284"/>
              <a:gd name="connsiteY8" fmla="*/ 392755 h 4826621"/>
              <a:gd name="connsiteX9" fmla="*/ 2262753 w 2267284"/>
              <a:gd name="connsiteY9" fmla="*/ 4449495 h 4826621"/>
              <a:gd name="connsiteX10" fmla="*/ 1885627 w 2267284"/>
              <a:gd name="connsiteY10" fmla="*/ 4826621 h 4826621"/>
              <a:gd name="connsiteX11" fmla="*/ 377126 w 2267284"/>
              <a:gd name="connsiteY11" fmla="*/ 4826620 h 4826621"/>
              <a:gd name="connsiteX12" fmla="*/ 0 w 2267284"/>
              <a:gd name="connsiteY12" fmla="*/ 4449494 h 4826621"/>
              <a:gd name="connsiteX13" fmla="*/ 0 w 2267284"/>
              <a:gd name="connsiteY13" fmla="*/ 392755 h 4826621"/>
              <a:gd name="connsiteX0" fmla="*/ 0 w 2272991"/>
              <a:gd name="connsiteY0" fmla="*/ 380123 h 4813989"/>
              <a:gd name="connsiteX1" fmla="*/ 285686 w 2272991"/>
              <a:gd name="connsiteY1" fmla="*/ 2997 h 4813989"/>
              <a:gd name="connsiteX2" fmla="*/ 528997 w 2272991"/>
              <a:gd name="connsiteY2" fmla="*/ 3805 h 4813989"/>
              <a:gd name="connsiteX3" fmla="*/ 582972 w 2272991"/>
              <a:gd name="connsiteY3" fmla="*/ 165095 h 4813989"/>
              <a:gd name="connsiteX4" fmla="*/ 1645962 w 2272991"/>
              <a:gd name="connsiteY4" fmla="*/ 169540 h 4813989"/>
              <a:gd name="connsiteX5" fmla="*/ 1734862 w 2272991"/>
              <a:gd name="connsiteY5" fmla="*/ 4441 h 4813989"/>
              <a:gd name="connsiteX6" fmla="*/ 2025328 w 2272991"/>
              <a:gd name="connsiteY6" fmla="*/ 6172 h 4813989"/>
              <a:gd name="connsiteX7" fmla="*/ 2201587 w 2272991"/>
              <a:gd name="connsiteY7" fmla="*/ 102867 h 4813989"/>
              <a:gd name="connsiteX8" fmla="*/ 2262754 w 2272991"/>
              <a:gd name="connsiteY8" fmla="*/ 380123 h 4813989"/>
              <a:gd name="connsiteX9" fmla="*/ 2262753 w 2272991"/>
              <a:gd name="connsiteY9" fmla="*/ 4436863 h 4813989"/>
              <a:gd name="connsiteX10" fmla="*/ 1885627 w 2272991"/>
              <a:gd name="connsiteY10" fmla="*/ 4813989 h 4813989"/>
              <a:gd name="connsiteX11" fmla="*/ 377126 w 2272991"/>
              <a:gd name="connsiteY11" fmla="*/ 4813988 h 4813989"/>
              <a:gd name="connsiteX12" fmla="*/ 0 w 2272991"/>
              <a:gd name="connsiteY12" fmla="*/ 4436862 h 4813989"/>
              <a:gd name="connsiteX13" fmla="*/ 0 w 2272991"/>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62754"/>
              <a:gd name="connsiteY0" fmla="*/ 437618 h 4874659"/>
              <a:gd name="connsiteX1" fmla="*/ 285686 w 2262754"/>
              <a:gd name="connsiteY1" fmla="*/ 63667 h 4874659"/>
              <a:gd name="connsiteX2" fmla="*/ 528997 w 2262754"/>
              <a:gd name="connsiteY2" fmla="*/ 64475 h 4874659"/>
              <a:gd name="connsiteX3" fmla="*/ 582972 w 2262754"/>
              <a:gd name="connsiteY3" fmla="*/ 225765 h 4874659"/>
              <a:gd name="connsiteX4" fmla="*/ 1645962 w 2262754"/>
              <a:gd name="connsiteY4" fmla="*/ 230210 h 4874659"/>
              <a:gd name="connsiteX5" fmla="*/ 1734862 w 2262754"/>
              <a:gd name="connsiteY5" fmla="*/ 65111 h 4874659"/>
              <a:gd name="connsiteX6" fmla="*/ 2025328 w 2262754"/>
              <a:gd name="connsiteY6" fmla="*/ 66842 h 4874659"/>
              <a:gd name="connsiteX7" fmla="*/ 2262754 w 2262754"/>
              <a:gd name="connsiteY7" fmla="*/ 440793 h 4874659"/>
              <a:gd name="connsiteX8" fmla="*/ 2262753 w 2262754"/>
              <a:gd name="connsiteY8" fmla="*/ 4497533 h 4874659"/>
              <a:gd name="connsiteX9" fmla="*/ 1885627 w 2262754"/>
              <a:gd name="connsiteY9" fmla="*/ 4874659 h 4874659"/>
              <a:gd name="connsiteX10" fmla="*/ 377126 w 2262754"/>
              <a:gd name="connsiteY10" fmla="*/ 4874658 h 4874659"/>
              <a:gd name="connsiteX11" fmla="*/ 0 w 2262754"/>
              <a:gd name="connsiteY11" fmla="*/ 4497532 h 4874659"/>
              <a:gd name="connsiteX12" fmla="*/ 12700 w 2262754"/>
              <a:gd name="connsiteY12" fmla="*/ 437618 h 4874659"/>
              <a:gd name="connsiteX0" fmla="*/ 12700 w 2262754"/>
              <a:gd name="connsiteY0" fmla="*/ 448597 h 4885638"/>
              <a:gd name="connsiteX1" fmla="*/ 285686 w 2262754"/>
              <a:gd name="connsiteY1" fmla="*/ 74646 h 4885638"/>
              <a:gd name="connsiteX2" fmla="*/ 528997 w 2262754"/>
              <a:gd name="connsiteY2" fmla="*/ 75454 h 4885638"/>
              <a:gd name="connsiteX3" fmla="*/ 582972 w 2262754"/>
              <a:gd name="connsiteY3" fmla="*/ 236744 h 4885638"/>
              <a:gd name="connsiteX4" fmla="*/ 1645962 w 2262754"/>
              <a:gd name="connsiteY4" fmla="*/ 241189 h 4885638"/>
              <a:gd name="connsiteX5" fmla="*/ 1734862 w 2262754"/>
              <a:gd name="connsiteY5" fmla="*/ 76090 h 4885638"/>
              <a:gd name="connsiteX6" fmla="*/ 2262754 w 2262754"/>
              <a:gd name="connsiteY6" fmla="*/ 451772 h 4885638"/>
              <a:gd name="connsiteX7" fmla="*/ 2262753 w 2262754"/>
              <a:gd name="connsiteY7" fmla="*/ 4508512 h 4885638"/>
              <a:gd name="connsiteX8" fmla="*/ 1885627 w 2262754"/>
              <a:gd name="connsiteY8" fmla="*/ 4885638 h 4885638"/>
              <a:gd name="connsiteX9" fmla="*/ 377126 w 2262754"/>
              <a:gd name="connsiteY9" fmla="*/ 4885637 h 4885638"/>
              <a:gd name="connsiteX10" fmla="*/ 0 w 2262754"/>
              <a:gd name="connsiteY10" fmla="*/ 4508511 h 4885638"/>
              <a:gd name="connsiteX11" fmla="*/ 12700 w 2262754"/>
              <a:gd name="connsiteY11" fmla="*/ 448597 h 4885638"/>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65167"/>
              <a:gd name="connsiteY0" fmla="*/ 377926 h 4814967"/>
              <a:gd name="connsiteX1" fmla="*/ 285686 w 2265167"/>
              <a:gd name="connsiteY1" fmla="*/ 3975 h 4814967"/>
              <a:gd name="connsiteX2" fmla="*/ 528997 w 2265167"/>
              <a:gd name="connsiteY2" fmla="*/ 4783 h 4814967"/>
              <a:gd name="connsiteX3" fmla="*/ 582972 w 2265167"/>
              <a:gd name="connsiteY3" fmla="*/ 166073 h 4814967"/>
              <a:gd name="connsiteX4" fmla="*/ 1645962 w 2265167"/>
              <a:gd name="connsiteY4" fmla="*/ 170518 h 4814967"/>
              <a:gd name="connsiteX5" fmla="*/ 1734862 w 2265167"/>
              <a:gd name="connsiteY5" fmla="*/ 5419 h 4814967"/>
              <a:gd name="connsiteX6" fmla="*/ 2262754 w 2265167"/>
              <a:gd name="connsiteY6" fmla="*/ 381101 h 4814967"/>
              <a:gd name="connsiteX7" fmla="*/ 2262753 w 2265167"/>
              <a:gd name="connsiteY7" fmla="*/ 4437841 h 4814967"/>
              <a:gd name="connsiteX8" fmla="*/ 1885627 w 2265167"/>
              <a:gd name="connsiteY8" fmla="*/ 4814967 h 4814967"/>
              <a:gd name="connsiteX9" fmla="*/ 377126 w 2265167"/>
              <a:gd name="connsiteY9" fmla="*/ 4814966 h 4814967"/>
              <a:gd name="connsiteX10" fmla="*/ 0 w 2265167"/>
              <a:gd name="connsiteY10" fmla="*/ 4437840 h 4814967"/>
              <a:gd name="connsiteX11" fmla="*/ 12700 w 2265167"/>
              <a:gd name="connsiteY11" fmla="*/ 377926 h 4814967"/>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81160"/>
              <a:gd name="connsiteY0" fmla="*/ 418659 h 4855700"/>
              <a:gd name="connsiteX1" fmla="*/ 285686 w 2281160"/>
              <a:gd name="connsiteY1" fmla="*/ 44708 h 4855700"/>
              <a:gd name="connsiteX2" fmla="*/ 528997 w 2281160"/>
              <a:gd name="connsiteY2" fmla="*/ 45516 h 4855700"/>
              <a:gd name="connsiteX3" fmla="*/ 582972 w 2281160"/>
              <a:gd name="connsiteY3" fmla="*/ 206806 h 4855700"/>
              <a:gd name="connsiteX4" fmla="*/ 1645962 w 2281160"/>
              <a:gd name="connsiteY4" fmla="*/ 211251 h 4855700"/>
              <a:gd name="connsiteX5" fmla="*/ 1734862 w 2281160"/>
              <a:gd name="connsiteY5" fmla="*/ 46152 h 4855700"/>
              <a:gd name="connsiteX6" fmla="*/ 2014261 w 2281160"/>
              <a:gd name="connsiteY6" fmla="*/ 84253 h 4855700"/>
              <a:gd name="connsiteX7" fmla="*/ 2262754 w 2281160"/>
              <a:gd name="connsiteY7" fmla="*/ 421834 h 4855700"/>
              <a:gd name="connsiteX8" fmla="*/ 2262753 w 2281160"/>
              <a:gd name="connsiteY8" fmla="*/ 4478574 h 4855700"/>
              <a:gd name="connsiteX9" fmla="*/ 1885627 w 2281160"/>
              <a:gd name="connsiteY9" fmla="*/ 4855700 h 4855700"/>
              <a:gd name="connsiteX10" fmla="*/ 377126 w 2281160"/>
              <a:gd name="connsiteY10" fmla="*/ 4855699 h 4855700"/>
              <a:gd name="connsiteX11" fmla="*/ 0 w 2281160"/>
              <a:gd name="connsiteY11" fmla="*/ 4478573 h 4855700"/>
              <a:gd name="connsiteX12" fmla="*/ 12700 w 2281160"/>
              <a:gd name="connsiteY12" fmla="*/ 418659 h 4855700"/>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41435 h 4878476"/>
              <a:gd name="connsiteX1" fmla="*/ 285686 w 2279514"/>
              <a:gd name="connsiteY1" fmla="*/ 67484 h 4878476"/>
              <a:gd name="connsiteX2" fmla="*/ 528997 w 2279514"/>
              <a:gd name="connsiteY2" fmla="*/ 68292 h 4878476"/>
              <a:gd name="connsiteX3" fmla="*/ 582972 w 2279514"/>
              <a:gd name="connsiteY3" fmla="*/ 229582 h 4878476"/>
              <a:gd name="connsiteX4" fmla="*/ 1645962 w 2279514"/>
              <a:gd name="connsiteY4" fmla="*/ 234027 h 4878476"/>
              <a:gd name="connsiteX5" fmla="*/ 1734862 w 2279514"/>
              <a:gd name="connsiteY5" fmla="*/ 68928 h 4878476"/>
              <a:gd name="connsiteX6" fmla="*/ 2036486 w 2279514"/>
              <a:gd name="connsiteY6" fmla="*/ 72104 h 4878476"/>
              <a:gd name="connsiteX7" fmla="*/ 2262754 w 2279514"/>
              <a:gd name="connsiteY7" fmla="*/ 444610 h 4878476"/>
              <a:gd name="connsiteX8" fmla="*/ 2262753 w 2279514"/>
              <a:gd name="connsiteY8" fmla="*/ 4501350 h 4878476"/>
              <a:gd name="connsiteX9" fmla="*/ 1885627 w 2279514"/>
              <a:gd name="connsiteY9" fmla="*/ 4878476 h 4878476"/>
              <a:gd name="connsiteX10" fmla="*/ 377126 w 2279514"/>
              <a:gd name="connsiteY10" fmla="*/ 4878475 h 4878476"/>
              <a:gd name="connsiteX11" fmla="*/ 0 w 2279514"/>
              <a:gd name="connsiteY11" fmla="*/ 4501349 h 4878476"/>
              <a:gd name="connsiteX12" fmla="*/ 12700 w 2279514"/>
              <a:gd name="connsiteY12" fmla="*/ 441435 h 4878476"/>
              <a:gd name="connsiteX0" fmla="*/ 12700 w 2263115"/>
              <a:gd name="connsiteY0" fmla="*/ 382311 h 4819352"/>
              <a:gd name="connsiteX1" fmla="*/ 285686 w 2263115"/>
              <a:gd name="connsiteY1" fmla="*/ 8360 h 4819352"/>
              <a:gd name="connsiteX2" fmla="*/ 528997 w 2263115"/>
              <a:gd name="connsiteY2" fmla="*/ 9168 h 4819352"/>
              <a:gd name="connsiteX3" fmla="*/ 582972 w 2263115"/>
              <a:gd name="connsiteY3" fmla="*/ 170458 h 4819352"/>
              <a:gd name="connsiteX4" fmla="*/ 1645962 w 2263115"/>
              <a:gd name="connsiteY4" fmla="*/ 174903 h 4819352"/>
              <a:gd name="connsiteX5" fmla="*/ 1734862 w 2263115"/>
              <a:gd name="connsiteY5" fmla="*/ 9804 h 4819352"/>
              <a:gd name="connsiteX6" fmla="*/ 2036486 w 2263115"/>
              <a:gd name="connsiteY6" fmla="*/ 12980 h 4819352"/>
              <a:gd name="connsiteX7" fmla="*/ 2262754 w 2263115"/>
              <a:gd name="connsiteY7" fmla="*/ 385486 h 4819352"/>
              <a:gd name="connsiteX8" fmla="*/ 2262753 w 2263115"/>
              <a:gd name="connsiteY8" fmla="*/ 4442226 h 4819352"/>
              <a:gd name="connsiteX9" fmla="*/ 1885627 w 2263115"/>
              <a:gd name="connsiteY9" fmla="*/ 4819352 h 4819352"/>
              <a:gd name="connsiteX10" fmla="*/ 377126 w 2263115"/>
              <a:gd name="connsiteY10" fmla="*/ 4819351 h 4819352"/>
              <a:gd name="connsiteX11" fmla="*/ 0 w 2263115"/>
              <a:gd name="connsiteY11" fmla="*/ 4442225 h 4819352"/>
              <a:gd name="connsiteX12" fmla="*/ 12700 w 2263115"/>
              <a:gd name="connsiteY12" fmla="*/ 382311 h 4819352"/>
              <a:gd name="connsiteX0" fmla="*/ 12700 w 2263263"/>
              <a:gd name="connsiteY0" fmla="*/ 399540 h 4836581"/>
              <a:gd name="connsiteX1" fmla="*/ 285686 w 2263263"/>
              <a:gd name="connsiteY1" fmla="*/ 25589 h 4836581"/>
              <a:gd name="connsiteX2" fmla="*/ 528997 w 2263263"/>
              <a:gd name="connsiteY2" fmla="*/ 26397 h 4836581"/>
              <a:gd name="connsiteX3" fmla="*/ 582972 w 2263263"/>
              <a:gd name="connsiteY3" fmla="*/ 187687 h 4836581"/>
              <a:gd name="connsiteX4" fmla="*/ 1645962 w 2263263"/>
              <a:gd name="connsiteY4" fmla="*/ 192132 h 4836581"/>
              <a:gd name="connsiteX5" fmla="*/ 1734862 w 2263263"/>
              <a:gd name="connsiteY5" fmla="*/ 27033 h 4836581"/>
              <a:gd name="connsiteX6" fmla="*/ 2036486 w 2263263"/>
              <a:gd name="connsiteY6" fmla="*/ 30209 h 4836581"/>
              <a:gd name="connsiteX7" fmla="*/ 2262754 w 2263263"/>
              <a:gd name="connsiteY7" fmla="*/ 402715 h 4836581"/>
              <a:gd name="connsiteX8" fmla="*/ 2262753 w 2263263"/>
              <a:gd name="connsiteY8" fmla="*/ 4459455 h 4836581"/>
              <a:gd name="connsiteX9" fmla="*/ 1885627 w 2263263"/>
              <a:gd name="connsiteY9" fmla="*/ 4836581 h 4836581"/>
              <a:gd name="connsiteX10" fmla="*/ 377126 w 2263263"/>
              <a:gd name="connsiteY10" fmla="*/ 4836580 h 4836581"/>
              <a:gd name="connsiteX11" fmla="*/ 0 w 2263263"/>
              <a:gd name="connsiteY11" fmla="*/ 4459454 h 4836581"/>
              <a:gd name="connsiteX12" fmla="*/ 12700 w 2263263"/>
              <a:gd name="connsiteY12" fmla="*/ 399540 h 4836581"/>
              <a:gd name="connsiteX0" fmla="*/ 12700 w 2263140"/>
              <a:gd name="connsiteY0" fmla="*/ 382311 h 4819352"/>
              <a:gd name="connsiteX1" fmla="*/ 285686 w 2263140"/>
              <a:gd name="connsiteY1" fmla="*/ 8360 h 4819352"/>
              <a:gd name="connsiteX2" fmla="*/ 528997 w 2263140"/>
              <a:gd name="connsiteY2" fmla="*/ 9168 h 4819352"/>
              <a:gd name="connsiteX3" fmla="*/ 582972 w 2263140"/>
              <a:gd name="connsiteY3" fmla="*/ 170458 h 4819352"/>
              <a:gd name="connsiteX4" fmla="*/ 1645962 w 2263140"/>
              <a:gd name="connsiteY4" fmla="*/ 174903 h 4819352"/>
              <a:gd name="connsiteX5" fmla="*/ 1734862 w 2263140"/>
              <a:gd name="connsiteY5" fmla="*/ 9804 h 4819352"/>
              <a:gd name="connsiteX6" fmla="*/ 2036486 w 2263140"/>
              <a:gd name="connsiteY6" fmla="*/ 12980 h 4819352"/>
              <a:gd name="connsiteX7" fmla="*/ 2262754 w 2263140"/>
              <a:gd name="connsiteY7" fmla="*/ 385486 h 4819352"/>
              <a:gd name="connsiteX8" fmla="*/ 2262753 w 2263140"/>
              <a:gd name="connsiteY8" fmla="*/ 4442226 h 4819352"/>
              <a:gd name="connsiteX9" fmla="*/ 1885627 w 2263140"/>
              <a:gd name="connsiteY9" fmla="*/ 4819352 h 4819352"/>
              <a:gd name="connsiteX10" fmla="*/ 377126 w 2263140"/>
              <a:gd name="connsiteY10" fmla="*/ 4819351 h 4819352"/>
              <a:gd name="connsiteX11" fmla="*/ 0 w 2263140"/>
              <a:gd name="connsiteY11" fmla="*/ 4442225 h 4819352"/>
              <a:gd name="connsiteX12" fmla="*/ 12700 w 2263140"/>
              <a:gd name="connsiteY12" fmla="*/ 382311 h 4819352"/>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2971"/>
              <a:gd name="connsiteY0" fmla="*/ 383084 h 4820125"/>
              <a:gd name="connsiteX1" fmla="*/ 285686 w 2262971"/>
              <a:gd name="connsiteY1" fmla="*/ 9133 h 4820125"/>
              <a:gd name="connsiteX2" fmla="*/ 528997 w 2262971"/>
              <a:gd name="connsiteY2" fmla="*/ 9941 h 4820125"/>
              <a:gd name="connsiteX3" fmla="*/ 582972 w 2262971"/>
              <a:gd name="connsiteY3" fmla="*/ 171231 h 4820125"/>
              <a:gd name="connsiteX4" fmla="*/ 1645962 w 2262971"/>
              <a:gd name="connsiteY4" fmla="*/ 175676 h 4820125"/>
              <a:gd name="connsiteX5" fmla="*/ 1734862 w 2262971"/>
              <a:gd name="connsiteY5" fmla="*/ 10577 h 4820125"/>
              <a:gd name="connsiteX6" fmla="*/ 2036486 w 2262971"/>
              <a:gd name="connsiteY6" fmla="*/ 13753 h 4820125"/>
              <a:gd name="connsiteX7" fmla="*/ 2262754 w 2262971"/>
              <a:gd name="connsiteY7" fmla="*/ 386259 h 4820125"/>
              <a:gd name="connsiteX8" fmla="*/ 2262753 w 2262971"/>
              <a:gd name="connsiteY8" fmla="*/ 4442999 h 4820125"/>
              <a:gd name="connsiteX9" fmla="*/ 1885627 w 2262971"/>
              <a:gd name="connsiteY9" fmla="*/ 4820125 h 4820125"/>
              <a:gd name="connsiteX10" fmla="*/ 377126 w 2262971"/>
              <a:gd name="connsiteY10" fmla="*/ 4820124 h 4820125"/>
              <a:gd name="connsiteX11" fmla="*/ 0 w 2262971"/>
              <a:gd name="connsiteY11" fmla="*/ 4442998 h 4820125"/>
              <a:gd name="connsiteX12" fmla="*/ 12700 w 2262971"/>
              <a:gd name="connsiteY12" fmla="*/ 383084 h 4820125"/>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3073"/>
              <a:gd name="connsiteY0" fmla="*/ 381614 h 4818655"/>
              <a:gd name="connsiteX1" fmla="*/ 285686 w 2263073"/>
              <a:gd name="connsiteY1" fmla="*/ 7663 h 4818655"/>
              <a:gd name="connsiteX2" fmla="*/ 528997 w 2263073"/>
              <a:gd name="connsiteY2" fmla="*/ 8471 h 4818655"/>
              <a:gd name="connsiteX3" fmla="*/ 582972 w 2263073"/>
              <a:gd name="connsiteY3" fmla="*/ 169761 h 4818655"/>
              <a:gd name="connsiteX4" fmla="*/ 1645962 w 2263073"/>
              <a:gd name="connsiteY4" fmla="*/ 174206 h 4818655"/>
              <a:gd name="connsiteX5" fmla="*/ 1734862 w 2263073"/>
              <a:gd name="connsiteY5" fmla="*/ 9107 h 4818655"/>
              <a:gd name="connsiteX6" fmla="*/ 2036486 w 2263073"/>
              <a:gd name="connsiteY6" fmla="*/ 12283 h 4818655"/>
              <a:gd name="connsiteX7" fmla="*/ 2262754 w 2263073"/>
              <a:gd name="connsiteY7" fmla="*/ 384789 h 4818655"/>
              <a:gd name="connsiteX8" fmla="*/ 2262753 w 2263073"/>
              <a:gd name="connsiteY8" fmla="*/ 4441529 h 4818655"/>
              <a:gd name="connsiteX9" fmla="*/ 1885627 w 2263073"/>
              <a:gd name="connsiteY9" fmla="*/ 4818655 h 4818655"/>
              <a:gd name="connsiteX10" fmla="*/ 377126 w 2263073"/>
              <a:gd name="connsiteY10" fmla="*/ 4818654 h 4818655"/>
              <a:gd name="connsiteX11" fmla="*/ 0 w 2263073"/>
              <a:gd name="connsiteY11" fmla="*/ 4441528 h 4818655"/>
              <a:gd name="connsiteX12" fmla="*/ 12700 w 2263073"/>
              <a:gd name="connsiteY12" fmla="*/ 381614 h 4818655"/>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73637"/>
              <a:gd name="connsiteY0" fmla="*/ 381614 h 4906584"/>
              <a:gd name="connsiteX1" fmla="*/ 285686 w 2273637"/>
              <a:gd name="connsiteY1" fmla="*/ 7663 h 4906584"/>
              <a:gd name="connsiteX2" fmla="*/ 528997 w 2273637"/>
              <a:gd name="connsiteY2" fmla="*/ 8471 h 4906584"/>
              <a:gd name="connsiteX3" fmla="*/ 582972 w 2273637"/>
              <a:gd name="connsiteY3" fmla="*/ 169761 h 4906584"/>
              <a:gd name="connsiteX4" fmla="*/ 1645962 w 2273637"/>
              <a:gd name="connsiteY4" fmla="*/ 174206 h 4906584"/>
              <a:gd name="connsiteX5" fmla="*/ 1734862 w 2273637"/>
              <a:gd name="connsiteY5" fmla="*/ 9107 h 4906584"/>
              <a:gd name="connsiteX6" fmla="*/ 2036486 w 2273637"/>
              <a:gd name="connsiteY6" fmla="*/ 12283 h 4906584"/>
              <a:gd name="connsiteX7" fmla="*/ 2273346 w 2273637"/>
              <a:gd name="connsiteY7" fmla="*/ 374198 h 4906584"/>
              <a:gd name="connsiteX8" fmla="*/ 2262753 w 2273637"/>
              <a:gd name="connsiteY8" fmla="*/ 4441529 h 4906584"/>
              <a:gd name="connsiteX9" fmla="*/ 1885627 w 2273637"/>
              <a:gd name="connsiteY9" fmla="*/ 4818655 h 4906584"/>
              <a:gd name="connsiteX10" fmla="*/ 377126 w 2273637"/>
              <a:gd name="connsiteY10" fmla="*/ 4818654 h 4906584"/>
              <a:gd name="connsiteX11" fmla="*/ 0 w 2273637"/>
              <a:gd name="connsiteY11" fmla="*/ 4441528 h 4906584"/>
              <a:gd name="connsiteX12" fmla="*/ 12700 w 2273637"/>
              <a:gd name="connsiteY12" fmla="*/ 381614 h 4906584"/>
              <a:gd name="connsiteX0" fmla="*/ 12700 w 2273637"/>
              <a:gd name="connsiteY0" fmla="*/ 381614 h 4818718"/>
              <a:gd name="connsiteX1" fmla="*/ 285686 w 2273637"/>
              <a:gd name="connsiteY1" fmla="*/ 7663 h 4818718"/>
              <a:gd name="connsiteX2" fmla="*/ 528997 w 2273637"/>
              <a:gd name="connsiteY2" fmla="*/ 8471 h 4818718"/>
              <a:gd name="connsiteX3" fmla="*/ 582972 w 2273637"/>
              <a:gd name="connsiteY3" fmla="*/ 169761 h 4818718"/>
              <a:gd name="connsiteX4" fmla="*/ 1645962 w 2273637"/>
              <a:gd name="connsiteY4" fmla="*/ 174206 h 4818718"/>
              <a:gd name="connsiteX5" fmla="*/ 1734862 w 2273637"/>
              <a:gd name="connsiteY5" fmla="*/ 9107 h 4818718"/>
              <a:gd name="connsiteX6" fmla="*/ 2036486 w 2273637"/>
              <a:gd name="connsiteY6" fmla="*/ 12283 h 4818718"/>
              <a:gd name="connsiteX7" fmla="*/ 2273346 w 2273637"/>
              <a:gd name="connsiteY7" fmla="*/ 374198 h 4818718"/>
              <a:gd name="connsiteX8" fmla="*/ 2262753 w 2273637"/>
              <a:gd name="connsiteY8" fmla="*/ 4441529 h 4818718"/>
              <a:gd name="connsiteX9" fmla="*/ 1885627 w 2273637"/>
              <a:gd name="connsiteY9" fmla="*/ 4818655 h 4818718"/>
              <a:gd name="connsiteX10" fmla="*/ 377126 w 2273637"/>
              <a:gd name="connsiteY10" fmla="*/ 4818654 h 4818718"/>
              <a:gd name="connsiteX11" fmla="*/ 0 w 2273637"/>
              <a:gd name="connsiteY11" fmla="*/ 4441528 h 4818718"/>
              <a:gd name="connsiteX12" fmla="*/ 12700 w 2273637"/>
              <a:gd name="connsiteY12" fmla="*/ 381614 h 4818718"/>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7126 w 2292797"/>
              <a:gd name="connsiteY10" fmla="*/ 4818654 h 4926411"/>
              <a:gd name="connsiteX11" fmla="*/ 0 w 2292797"/>
              <a:gd name="connsiteY11" fmla="*/ 4441528 h 4926411"/>
              <a:gd name="connsiteX12" fmla="*/ 12700 w 2292797"/>
              <a:gd name="connsiteY12" fmla="*/ 381614 h 4926411"/>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0065 w 2292797"/>
              <a:gd name="connsiteY10" fmla="*/ 4843368 h 4926411"/>
              <a:gd name="connsiteX11" fmla="*/ 0 w 2292797"/>
              <a:gd name="connsiteY11" fmla="*/ 4441528 h 4926411"/>
              <a:gd name="connsiteX12" fmla="*/ 12700 w 2292797"/>
              <a:gd name="connsiteY12" fmla="*/ 381614 h 4926411"/>
              <a:gd name="connsiteX0" fmla="*/ 13163 w 2293260"/>
              <a:gd name="connsiteY0" fmla="*/ 381614 h 4926411"/>
              <a:gd name="connsiteX1" fmla="*/ 286149 w 2293260"/>
              <a:gd name="connsiteY1" fmla="*/ 7663 h 4926411"/>
              <a:gd name="connsiteX2" fmla="*/ 529460 w 2293260"/>
              <a:gd name="connsiteY2" fmla="*/ 8471 h 4926411"/>
              <a:gd name="connsiteX3" fmla="*/ 583435 w 2293260"/>
              <a:gd name="connsiteY3" fmla="*/ 169761 h 4926411"/>
              <a:gd name="connsiteX4" fmla="*/ 1646425 w 2293260"/>
              <a:gd name="connsiteY4" fmla="*/ 174206 h 4926411"/>
              <a:gd name="connsiteX5" fmla="*/ 1735325 w 2293260"/>
              <a:gd name="connsiteY5" fmla="*/ 9107 h 4926411"/>
              <a:gd name="connsiteX6" fmla="*/ 2036949 w 2293260"/>
              <a:gd name="connsiteY6" fmla="*/ 12283 h 4926411"/>
              <a:gd name="connsiteX7" fmla="*/ 2273809 w 2293260"/>
              <a:gd name="connsiteY7" fmla="*/ 374198 h 4926411"/>
              <a:gd name="connsiteX8" fmla="*/ 2263216 w 2293260"/>
              <a:gd name="connsiteY8" fmla="*/ 4441529 h 4926411"/>
              <a:gd name="connsiteX9" fmla="*/ 1886090 w 2293260"/>
              <a:gd name="connsiteY9" fmla="*/ 4850429 h 4926411"/>
              <a:gd name="connsiteX10" fmla="*/ 370528 w 2293260"/>
              <a:gd name="connsiteY10" fmla="*/ 4843368 h 4926411"/>
              <a:gd name="connsiteX11" fmla="*/ 463 w 2293260"/>
              <a:gd name="connsiteY11" fmla="*/ 4441528 h 4926411"/>
              <a:gd name="connsiteX12" fmla="*/ 13163 w 2293260"/>
              <a:gd name="connsiteY12" fmla="*/ 381614 h 4926411"/>
              <a:gd name="connsiteX0" fmla="*/ 13163 w 2293260"/>
              <a:gd name="connsiteY0" fmla="*/ 381614 h 4925026"/>
              <a:gd name="connsiteX1" fmla="*/ 286149 w 2293260"/>
              <a:gd name="connsiteY1" fmla="*/ 7663 h 4925026"/>
              <a:gd name="connsiteX2" fmla="*/ 529460 w 2293260"/>
              <a:gd name="connsiteY2" fmla="*/ 8471 h 4925026"/>
              <a:gd name="connsiteX3" fmla="*/ 583435 w 2293260"/>
              <a:gd name="connsiteY3" fmla="*/ 169761 h 4925026"/>
              <a:gd name="connsiteX4" fmla="*/ 1646425 w 2293260"/>
              <a:gd name="connsiteY4" fmla="*/ 174206 h 4925026"/>
              <a:gd name="connsiteX5" fmla="*/ 1735325 w 2293260"/>
              <a:gd name="connsiteY5" fmla="*/ 9107 h 4925026"/>
              <a:gd name="connsiteX6" fmla="*/ 2036949 w 2293260"/>
              <a:gd name="connsiteY6" fmla="*/ 12283 h 4925026"/>
              <a:gd name="connsiteX7" fmla="*/ 2273809 w 2293260"/>
              <a:gd name="connsiteY7" fmla="*/ 374198 h 4925026"/>
              <a:gd name="connsiteX8" fmla="*/ 2263216 w 2293260"/>
              <a:gd name="connsiteY8" fmla="*/ 4441529 h 4925026"/>
              <a:gd name="connsiteX9" fmla="*/ 1886090 w 2293260"/>
              <a:gd name="connsiteY9" fmla="*/ 4850429 h 4925026"/>
              <a:gd name="connsiteX10" fmla="*/ 370528 w 2293260"/>
              <a:gd name="connsiteY10" fmla="*/ 4843368 h 4925026"/>
              <a:gd name="connsiteX11" fmla="*/ 463 w 2293260"/>
              <a:gd name="connsiteY11" fmla="*/ 4441528 h 4925026"/>
              <a:gd name="connsiteX12" fmla="*/ 13163 w 2293260"/>
              <a:gd name="connsiteY12" fmla="*/ 381614 h 4925026"/>
              <a:gd name="connsiteX0" fmla="*/ 13163 w 2274100"/>
              <a:gd name="connsiteY0" fmla="*/ 381614 h 4851295"/>
              <a:gd name="connsiteX1" fmla="*/ 286149 w 2274100"/>
              <a:gd name="connsiteY1" fmla="*/ 7663 h 4851295"/>
              <a:gd name="connsiteX2" fmla="*/ 529460 w 2274100"/>
              <a:gd name="connsiteY2" fmla="*/ 8471 h 4851295"/>
              <a:gd name="connsiteX3" fmla="*/ 583435 w 2274100"/>
              <a:gd name="connsiteY3" fmla="*/ 169761 h 4851295"/>
              <a:gd name="connsiteX4" fmla="*/ 1646425 w 2274100"/>
              <a:gd name="connsiteY4" fmla="*/ 174206 h 4851295"/>
              <a:gd name="connsiteX5" fmla="*/ 1735325 w 2274100"/>
              <a:gd name="connsiteY5" fmla="*/ 9107 h 4851295"/>
              <a:gd name="connsiteX6" fmla="*/ 2036949 w 2274100"/>
              <a:gd name="connsiteY6" fmla="*/ 12283 h 4851295"/>
              <a:gd name="connsiteX7" fmla="*/ 2273809 w 2274100"/>
              <a:gd name="connsiteY7" fmla="*/ 374198 h 4851295"/>
              <a:gd name="connsiteX8" fmla="*/ 2263216 w 2274100"/>
              <a:gd name="connsiteY8" fmla="*/ 4441529 h 4851295"/>
              <a:gd name="connsiteX9" fmla="*/ 1886090 w 2274100"/>
              <a:gd name="connsiteY9" fmla="*/ 4850429 h 4851295"/>
              <a:gd name="connsiteX10" fmla="*/ 370528 w 2274100"/>
              <a:gd name="connsiteY10" fmla="*/ 4843368 h 4851295"/>
              <a:gd name="connsiteX11" fmla="*/ 463 w 2274100"/>
              <a:gd name="connsiteY11" fmla="*/ 4441528 h 4851295"/>
              <a:gd name="connsiteX12" fmla="*/ 13163 w 2274100"/>
              <a:gd name="connsiteY12" fmla="*/ 381614 h 4851295"/>
              <a:gd name="connsiteX0" fmla="*/ 13163 w 2285503"/>
              <a:gd name="connsiteY0" fmla="*/ 452968 h 4950039"/>
              <a:gd name="connsiteX1" fmla="*/ 286149 w 2285503"/>
              <a:gd name="connsiteY1" fmla="*/ 79017 h 4950039"/>
              <a:gd name="connsiteX2" fmla="*/ 529460 w 2285503"/>
              <a:gd name="connsiteY2" fmla="*/ 79825 h 4950039"/>
              <a:gd name="connsiteX3" fmla="*/ 583435 w 2285503"/>
              <a:gd name="connsiteY3" fmla="*/ 241115 h 4950039"/>
              <a:gd name="connsiteX4" fmla="*/ 1646425 w 2285503"/>
              <a:gd name="connsiteY4" fmla="*/ 245560 h 4950039"/>
              <a:gd name="connsiteX5" fmla="*/ 1735325 w 2285503"/>
              <a:gd name="connsiteY5" fmla="*/ 80461 h 4950039"/>
              <a:gd name="connsiteX6" fmla="*/ 2036949 w 2285503"/>
              <a:gd name="connsiteY6" fmla="*/ 83637 h 4950039"/>
              <a:gd name="connsiteX7" fmla="*/ 2273809 w 2285503"/>
              <a:gd name="connsiteY7" fmla="*/ 445552 h 4950039"/>
              <a:gd name="connsiteX8" fmla="*/ 2259685 w 2285503"/>
              <a:gd name="connsiteY8" fmla="*/ 4516413 h 4950039"/>
              <a:gd name="connsiteX9" fmla="*/ 1886090 w 2285503"/>
              <a:gd name="connsiteY9" fmla="*/ 4921783 h 4950039"/>
              <a:gd name="connsiteX10" fmla="*/ 370528 w 2285503"/>
              <a:gd name="connsiteY10" fmla="*/ 4914722 h 4950039"/>
              <a:gd name="connsiteX11" fmla="*/ 463 w 2285503"/>
              <a:gd name="connsiteY11" fmla="*/ 4512882 h 4950039"/>
              <a:gd name="connsiteX12" fmla="*/ 13163 w 2285503"/>
              <a:gd name="connsiteY12" fmla="*/ 452968 h 4950039"/>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74409"/>
              <a:gd name="connsiteY0" fmla="*/ 452968 h 4921783"/>
              <a:gd name="connsiteX1" fmla="*/ 286149 w 2274409"/>
              <a:gd name="connsiteY1" fmla="*/ 79017 h 4921783"/>
              <a:gd name="connsiteX2" fmla="*/ 529460 w 2274409"/>
              <a:gd name="connsiteY2" fmla="*/ 79825 h 4921783"/>
              <a:gd name="connsiteX3" fmla="*/ 583435 w 2274409"/>
              <a:gd name="connsiteY3" fmla="*/ 241115 h 4921783"/>
              <a:gd name="connsiteX4" fmla="*/ 1646425 w 2274409"/>
              <a:gd name="connsiteY4" fmla="*/ 245560 h 4921783"/>
              <a:gd name="connsiteX5" fmla="*/ 1735325 w 2274409"/>
              <a:gd name="connsiteY5" fmla="*/ 80461 h 4921783"/>
              <a:gd name="connsiteX6" fmla="*/ 2036949 w 2274409"/>
              <a:gd name="connsiteY6" fmla="*/ 83637 h 4921783"/>
              <a:gd name="connsiteX7" fmla="*/ 2273809 w 2274409"/>
              <a:gd name="connsiteY7" fmla="*/ 445552 h 4921783"/>
              <a:gd name="connsiteX8" fmla="*/ 2259685 w 2274409"/>
              <a:gd name="connsiteY8" fmla="*/ 4516413 h 4921783"/>
              <a:gd name="connsiteX9" fmla="*/ 1886090 w 2274409"/>
              <a:gd name="connsiteY9" fmla="*/ 4921783 h 4921783"/>
              <a:gd name="connsiteX10" fmla="*/ 370528 w 2274409"/>
              <a:gd name="connsiteY10" fmla="*/ 4914722 h 4921783"/>
              <a:gd name="connsiteX11" fmla="*/ 463 w 2274409"/>
              <a:gd name="connsiteY11" fmla="*/ 4512882 h 4921783"/>
              <a:gd name="connsiteX12" fmla="*/ 13163 w 2274409"/>
              <a:gd name="connsiteY12" fmla="*/ 452968 h 4921783"/>
              <a:gd name="connsiteX0" fmla="*/ 13163 w 2274409"/>
              <a:gd name="connsiteY0" fmla="*/ 381614 h 4850429"/>
              <a:gd name="connsiteX1" fmla="*/ 286149 w 2274409"/>
              <a:gd name="connsiteY1" fmla="*/ 7663 h 4850429"/>
              <a:gd name="connsiteX2" fmla="*/ 529460 w 2274409"/>
              <a:gd name="connsiteY2" fmla="*/ 8471 h 4850429"/>
              <a:gd name="connsiteX3" fmla="*/ 583435 w 2274409"/>
              <a:gd name="connsiteY3" fmla="*/ 169761 h 4850429"/>
              <a:gd name="connsiteX4" fmla="*/ 1646425 w 2274409"/>
              <a:gd name="connsiteY4" fmla="*/ 174206 h 4850429"/>
              <a:gd name="connsiteX5" fmla="*/ 1735325 w 2274409"/>
              <a:gd name="connsiteY5" fmla="*/ 9107 h 4850429"/>
              <a:gd name="connsiteX6" fmla="*/ 2036949 w 2274409"/>
              <a:gd name="connsiteY6" fmla="*/ 12283 h 4850429"/>
              <a:gd name="connsiteX7" fmla="*/ 2273809 w 2274409"/>
              <a:gd name="connsiteY7" fmla="*/ 374198 h 4850429"/>
              <a:gd name="connsiteX8" fmla="*/ 2259685 w 2274409"/>
              <a:gd name="connsiteY8" fmla="*/ 4445059 h 4850429"/>
              <a:gd name="connsiteX9" fmla="*/ 1886090 w 2274409"/>
              <a:gd name="connsiteY9" fmla="*/ 4850429 h 4850429"/>
              <a:gd name="connsiteX10" fmla="*/ 370528 w 2274409"/>
              <a:gd name="connsiteY10" fmla="*/ 4843368 h 4850429"/>
              <a:gd name="connsiteX11" fmla="*/ 463 w 2274409"/>
              <a:gd name="connsiteY11" fmla="*/ 4441528 h 4850429"/>
              <a:gd name="connsiteX12" fmla="*/ 13163 w 227440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99878"/>
              <a:gd name="connsiteY0" fmla="*/ 381614 h 4850429"/>
              <a:gd name="connsiteX1" fmla="*/ 286149 w 2299878"/>
              <a:gd name="connsiteY1" fmla="*/ 7663 h 4850429"/>
              <a:gd name="connsiteX2" fmla="*/ 529460 w 2299878"/>
              <a:gd name="connsiteY2" fmla="*/ 8471 h 4850429"/>
              <a:gd name="connsiteX3" fmla="*/ 583435 w 2299878"/>
              <a:gd name="connsiteY3" fmla="*/ 169761 h 4850429"/>
              <a:gd name="connsiteX4" fmla="*/ 1646425 w 2299878"/>
              <a:gd name="connsiteY4" fmla="*/ 174206 h 4850429"/>
              <a:gd name="connsiteX5" fmla="*/ 1735325 w 2299878"/>
              <a:gd name="connsiteY5" fmla="*/ 9107 h 4850429"/>
              <a:gd name="connsiteX6" fmla="*/ 2036949 w 2299878"/>
              <a:gd name="connsiteY6" fmla="*/ 12283 h 4850429"/>
              <a:gd name="connsiteX7" fmla="*/ 2273809 w 2299878"/>
              <a:gd name="connsiteY7" fmla="*/ 374198 h 4850429"/>
              <a:gd name="connsiteX8" fmla="*/ 2275074 w 2299878"/>
              <a:gd name="connsiteY8" fmla="*/ 2414399 h 4850429"/>
              <a:gd name="connsiteX9" fmla="*/ 2269789 w 2299878"/>
              <a:gd name="connsiteY9" fmla="*/ 4485474 h 4850429"/>
              <a:gd name="connsiteX10" fmla="*/ 1886090 w 2299878"/>
              <a:gd name="connsiteY10" fmla="*/ 4850429 h 4850429"/>
              <a:gd name="connsiteX11" fmla="*/ 370528 w 2299878"/>
              <a:gd name="connsiteY11" fmla="*/ 4843368 h 4850429"/>
              <a:gd name="connsiteX12" fmla="*/ 463 w 2299878"/>
              <a:gd name="connsiteY12" fmla="*/ 4441528 h 4850429"/>
              <a:gd name="connsiteX13" fmla="*/ 13163 w 2299878"/>
              <a:gd name="connsiteY13" fmla="*/ 381614 h 4850429"/>
              <a:gd name="connsiteX0" fmla="*/ 13163 w 2297042"/>
              <a:gd name="connsiteY0" fmla="*/ 381614 h 4850429"/>
              <a:gd name="connsiteX1" fmla="*/ 286149 w 2297042"/>
              <a:gd name="connsiteY1" fmla="*/ 7663 h 4850429"/>
              <a:gd name="connsiteX2" fmla="*/ 529460 w 2297042"/>
              <a:gd name="connsiteY2" fmla="*/ 8471 h 4850429"/>
              <a:gd name="connsiteX3" fmla="*/ 583435 w 2297042"/>
              <a:gd name="connsiteY3" fmla="*/ 169761 h 4850429"/>
              <a:gd name="connsiteX4" fmla="*/ 1646425 w 2297042"/>
              <a:gd name="connsiteY4" fmla="*/ 174206 h 4850429"/>
              <a:gd name="connsiteX5" fmla="*/ 1735325 w 2297042"/>
              <a:gd name="connsiteY5" fmla="*/ 9107 h 4850429"/>
              <a:gd name="connsiteX6" fmla="*/ 2036949 w 2297042"/>
              <a:gd name="connsiteY6" fmla="*/ 12283 h 4850429"/>
              <a:gd name="connsiteX7" fmla="*/ 2273809 w 2297042"/>
              <a:gd name="connsiteY7" fmla="*/ 374198 h 4850429"/>
              <a:gd name="connsiteX8" fmla="*/ 2264013 w 2297042"/>
              <a:gd name="connsiteY8" fmla="*/ 2414399 h 4850429"/>
              <a:gd name="connsiteX9" fmla="*/ 2269789 w 2297042"/>
              <a:gd name="connsiteY9" fmla="*/ 4485474 h 4850429"/>
              <a:gd name="connsiteX10" fmla="*/ 1886090 w 2297042"/>
              <a:gd name="connsiteY10" fmla="*/ 4850429 h 4850429"/>
              <a:gd name="connsiteX11" fmla="*/ 370528 w 2297042"/>
              <a:gd name="connsiteY11" fmla="*/ 4843368 h 4850429"/>
              <a:gd name="connsiteX12" fmla="*/ 463 w 2297042"/>
              <a:gd name="connsiteY12" fmla="*/ 4441528 h 4850429"/>
              <a:gd name="connsiteX13" fmla="*/ 13163 w 2297042"/>
              <a:gd name="connsiteY13" fmla="*/ 381614 h 4850429"/>
              <a:gd name="connsiteX0" fmla="*/ 13163 w 2289341"/>
              <a:gd name="connsiteY0" fmla="*/ 381614 h 4850429"/>
              <a:gd name="connsiteX1" fmla="*/ 286149 w 2289341"/>
              <a:gd name="connsiteY1" fmla="*/ 7663 h 4850429"/>
              <a:gd name="connsiteX2" fmla="*/ 529460 w 2289341"/>
              <a:gd name="connsiteY2" fmla="*/ 8471 h 4850429"/>
              <a:gd name="connsiteX3" fmla="*/ 583435 w 2289341"/>
              <a:gd name="connsiteY3" fmla="*/ 169761 h 4850429"/>
              <a:gd name="connsiteX4" fmla="*/ 1646425 w 2289341"/>
              <a:gd name="connsiteY4" fmla="*/ 174206 h 4850429"/>
              <a:gd name="connsiteX5" fmla="*/ 1735325 w 2289341"/>
              <a:gd name="connsiteY5" fmla="*/ 9107 h 4850429"/>
              <a:gd name="connsiteX6" fmla="*/ 2036949 w 2289341"/>
              <a:gd name="connsiteY6" fmla="*/ 12283 h 4850429"/>
              <a:gd name="connsiteX7" fmla="*/ 2273809 w 2289341"/>
              <a:gd name="connsiteY7" fmla="*/ 374198 h 4850429"/>
              <a:gd name="connsiteX8" fmla="*/ 2264013 w 2289341"/>
              <a:gd name="connsiteY8" fmla="*/ 2414399 h 4850429"/>
              <a:gd name="connsiteX9" fmla="*/ 2269789 w 2289341"/>
              <a:gd name="connsiteY9" fmla="*/ 4485474 h 4850429"/>
              <a:gd name="connsiteX10" fmla="*/ 1886090 w 2289341"/>
              <a:gd name="connsiteY10" fmla="*/ 4850429 h 4850429"/>
              <a:gd name="connsiteX11" fmla="*/ 370528 w 2289341"/>
              <a:gd name="connsiteY11" fmla="*/ 4843368 h 4850429"/>
              <a:gd name="connsiteX12" fmla="*/ 463 w 2289341"/>
              <a:gd name="connsiteY12" fmla="*/ 4441528 h 4850429"/>
              <a:gd name="connsiteX13" fmla="*/ 13163 w 2289341"/>
              <a:gd name="connsiteY13" fmla="*/ 381614 h 4850429"/>
              <a:gd name="connsiteX0" fmla="*/ 13163 w 2274287"/>
              <a:gd name="connsiteY0" fmla="*/ 381614 h 4850429"/>
              <a:gd name="connsiteX1" fmla="*/ 286149 w 2274287"/>
              <a:gd name="connsiteY1" fmla="*/ 7663 h 4850429"/>
              <a:gd name="connsiteX2" fmla="*/ 529460 w 2274287"/>
              <a:gd name="connsiteY2" fmla="*/ 8471 h 4850429"/>
              <a:gd name="connsiteX3" fmla="*/ 583435 w 2274287"/>
              <a:gd name="connsiteY3" fmla="*/ 169761 h 4850429"/>
              <a:gd name="connsiteX4" fmla="*/ 1646425 w 2274287"/>
              <a:gd name="connsiteY4" fmla="*/ 174206 h 4850429"/>
              <a:gd name="connsiteX5" fmla="*/ 1735325 w 2274287"/>
              <a:gd name="connsiteY5" fmla="*/ 9107 h 4850429"/>
              <a:gd name="connsiteX6" fmla="*/ 2036949 w 2274287"/>
              <a:gd name="connsiteY6" fmla="*/ 12283 h 4850429"/>
              <a:gd name="connsiteX7" fmla="*/ 2273809 w 2274287"/>
              <a:gd name="connsiteY7" fmla="*/ 374198 h 4850429"/>
              <a:gd name="connsiteX8" fmla="*/ 2264013 w 2274287"/>
              <a:gd name="connsiteY8" fmla="*/ 2414399 h 4850429"/>
              <a:gd name="connsiteX9" fmla="*/ 2269789 w 2274287"/>
              <a:gd name="connsiteY9" fmla="*/ 4485474 h 4850429"/>
              <a:gd name="connsiteX10" fmla="*/ 1886090 w 2274287"/>
              <a:gd name="connsiteY10" fmla="*/ 4850429 h 4850429"/>
              <a:gd name="connsiteX11" fmla="*/ 370528 w 2274287"/>
              <a:gd name="connsiteY11" fmla="*/ 4843368 h 4850429"/>
              <a:gd name="connsiteX12" fmla="*/ 463 w 2274287"/>
              <a:gd name="connsiteY12" fmla="*/ 4441528 h 4850429"/>
              <a:gd name="connsiteX13" fmla="*/ 13163 w 227428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74592 h 4843407"/>
              <a:gd name="connsiteX1" fmla="*/ 286149 w 2272827"/>
              <a:gd name="connsiteY1" fmla="*/ 641 h 4843407"/>
              <a:gd name="connsiteX2" fmla="*/ 529460 w 2272827"/>
              <a:gd name="connsiteY2" fmla="*/ 1449 h 4843407"/>
              <a:gd name="connsiteX3" fmla="*/ 583435 w 2272827"/>
              <a:gd name="connsiteY3" fmla="*/ 162739 h 4843407"/>
              <a:gd name="connsiteX4" fmla="*/ 1646425 w 2272827"/>
              <a:gd name="connsiteY4" fmla="*/ 167184 h 4843407"/>
              <a:gd name="connsiteX5" fmla="*/ 1735325 w 2272827"/>
              <a:gd name="connsiteY5" fmla="*/ 2085 h 4843407"/>
              <a:gd name="connsiteX6" fmla="*/ 2036949 w 2272827"/>
              <a:gd name="connsiteY6" fmla="*/ 5261 h 4843407"/>
              <a:gd name="connsiteX7" fmla="*/ 2270122 w 2272827"/>
              <a:gd name="connsiteY7" fmla="*/ 370863 h 4843407"/>
              <a:gd name="connsiteX8" fmla="*/ 2264013 w 2272827"/>
              <a:gd name="connsiteY8" fmla="*/ 2407377 h 4843407"/>
              <a:gd name="connsiteX9" fmla="*/ 2269789 w 2272827"/>
              <a:gd name="connsiteY9" fmla="*/ 4478452 h 4843407"/>
              <a:gd name="connsiteX10" fmla="*/ 1886090 w 2272827"/>
              <a:gd name="connsiteY10" fmla="*/ 4843407 h 4843407"/>
              <a:gd name="connsiteX11" fmla="*/ 370528 w 2272827"/>
              <a:gd name="connsiteY11" fmla="*/ 4836346 h 4843407"/>
              <a:gd name="connsiteX12" fmla="*/ 463 w 2272827"/>
              <a:gd name="connsiteY12" fmla="*/ 4434506 h 4843407"/>
              <a:gd name="connsiteX13" fmla="*/ 13163 w 2272827"/>
              <a:gd name="connsiteY13" fmla="*/ 374592 h 4843407"/>
              <a:gd name="connsiteX0" fmla="*/ 13163 w 2272827"/>
              <a:gd name="connsiteY0" fmla="*/ 377333 h 4846148"/>
              <a:gd name="connsiteX1" fmla="*/ 286149 w 2272827"/>
              <a:gd name="connsiteY1" fmla="*/ 3382 h 4846148"/>
              <a:gd name="connsiteX2" fmla="*/ 529460 w 2272827"/>
              <a:gd name="connsiteY2" fmla="*/ 4190 h 4846148"/>
              <a:gd name="connsiteX3" fmla="*/ 58343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77333 h 4846148"/>
              <a:gd name="connsiteX1" fmla="*/ 286149 w 2272827"/>
              <a:gd name="connsiteY1" fmla="*/ 3382 h 4846148"/>
              <a:gd name="connsiteX2" fmla="*/ 529460 w 2272827"/>
              <a:gd name="connsiteY2" fmla="*/ 4190 h 4846148"/>
              <a:gd name="connsiteX3" fmla="*/ 57708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70274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2827" h="4846149">
                <a:moveTo>
                  <a:pt x="13163" y="377334"/>
                </a:moveTo>
                <a:cubicBezTo>
                  <a:pt x="-2712" y="194453"/>
                  <a:pt x="23893" y="28783"/>
                  <a:pt x="270274" y="3383"/>
                </a:cubicBezTo>
                <a:cubicBezTo>
                  <a:pt x="350319" y="2594"/>
                  <a:pt x="404965" y="-1370"/>
                  <a:pt x="526285" y="1016"/>
                </a:cubicBezTo>
                <a:cubicBezTo>
                  <a:pt x="527343" y="54779"/>
                  <a:pt x="522052" y="149818"/>
                  <a:pt x="577085" y="165481"/>
                </a:cubicBezTo>
                <a:lnTo>
                  <a:pt x="1646425" y="169926"/>
                </a:lnTo>
                <a:cubicBezTo>
                  <a:pt x="1724636" y="175430"/>
                  <a:pt x="1733481" y="83384"/>
                  <a:pt x="1735325" y="4827"/>
                </a:cubicBezTo>
                <a:cubicBezTo>
                  <a:pt x="1828458" y="-464"/>
                  <a:pt x="1929917" y="-3811"/>
                  <a:pt x="2036949" y="8003"/>
                </a:cubicBezTo>
                <a:cubicBezTo>
                  <a:pt x="2169381" y="42042"/>
                  <a:pt x="2282582" y="89304"/>
                  <a:pt x="2270122" y="373605"/>
                </a:cubicBezTo>
                <a:cubicBezTo>
                  <a:pt x="2258189" y="796080"/>
                  <a:pt x="2264683" y="1724906"/>
                  <a:pt x="2264013" y="2410119"/>
                </a:cubicBezTo>
                <a:cubicBezTo>
                  <a:pt x="2263343" y="3095332"/>
                  <a:pt x="2279314" y="4038318"/>
                  <a:pt x="2269789" y="4481194"/>
                </a:cubicBezTo>
                <a:cubicBezTo>
                  <a:pt x="2261598" y="4841804"/>
                  <a:pt x="2087973" y="4822130"/>
                  <a:pt x="1886090" y="4846149"/>
                </a:cubicBezTo>
                <a:lnTo>
                  <a:pt x="370528" y="4839088"/>
                </a:lnTo>
                <a:cubicBezTo>
                  <a:pt x="162247" y="4839088"/>
                  <a:pt x="-10128" y="4804401"/>
                  <a:pt x="463" y="4437248"/>
                </a:cubicBezTo>
                <a:cubicBezTo>
                  <a:pt x="11054" y="4070095"/>
                  <a:pt x="8930" y="1730639"/>
                  <a:pt x="13163" y="377334"/>
                </a:cubicBezTo>
                <a:close/>
              </a:path>
            </a:pathLst>
          </a:cu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noProof="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Click to add image</a:t>
            </a:r>
          </a:p>
          <a:p>
            <a:endParaRPr lang="en-DK" dirty="0"/>
          </a:p>
        </p:txBody>
      </p:sp>
    </p:spTree>
    <p:extLst>
      <p:ext uri="{BB962C8B-B14F-4D97-AF65-F5344CB8AC3E}">
        <p14:creationId xmlns:p14="http://schemas.microsoft.com/office/powerpoint/2010/main" val="19145908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dirty="0"/>
              <a:t>Click to edit headline</a:t>
            </a:r>
            <a:endParaRPr lang="en-DK" dirty="0"/>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dirty="0"/>
              <a:t>Click to add image</a:t>
            </a:r>
          </a:p>
          <a:p>
            <a:endParaRPr lang="en-DK" dirty="0"/>
          </a:p>
        </p:txBody>
      </p:sp>
    </p:spTree>
    <p:extLst>
      <p:ext uri="{BB962C8B-B14F-4D97-AF65-F5344CB8AC3E}">
        <p14:creationId xmlns:p14="http://schemas.microsoft.com/office/powerpoint/2010/main" val="11247119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Event date ">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3BE4D7A8-4D6A-AC47-9620-F7AD6E40DD96}"/>
              </a:ext>
            </a:extLst>
          </p:cNvPr>
          <p:cNvSpPr>
            <a:spLocks noGrp="1"/>
          </p:cNvSpPr>
          <p:nvPr>
            <p:ph type="body" sz="quarter" idx="13" hasCustomPrompt="1"/>
          </p:nvPr>
        </p:nvSpPr>
        <p:spPr>
          <a:xfrm>
            <a:off x="1032116" y="3535680"/>
            <a:ext cx="2084388" cy="975644"/>
          </a:xfrm>
          <a:prstGeom prst="rect">
            <a:avLst/>
          </a:prstGeom>
        </p:spPr>
        <p:txBody>
          <a:bodyPr/>
          <a:lstStyle>
            <a:lvl1pPr marL="0" indent="0" algn="ctr">
              <a:buNone/>
              <a:defRPr sz="5400" b="1">
                <a:solidFill>
                  <a:schemeClr val="bg1"/>
                </a:solidFill>
              </a:defRPr>
            </a:lvl1pPr>
          </a:lstStyle>
          <a:p>
            <a:pPr lvl="0"/>
            <a:r>
              <a:rPr lang="en-US" dirty="0"/>
              <a:t>Aug. </a:t>
            </a:r>
          </a:p>
        </p:txBody>
      </p:sp>
      <p:sp>
        <p:nvSpPr>
          <p:cNvPr id="5" name="Title 3">
            <a:extLst>
              <a:ext uri="{FF2B5EF4-FFF2-40B4-BE49-F238E27FC236}">
                <a16:creationId xmlns:a16="http://schemas.microsoft.com/office/drawing/2014/main" id="{AC24975E-FFC2-4845-95AD-5A664C3E47D9}"/>
              </a:ext>
            </a:extLst>
          </p:cNvPr>
          <p:cNvSpPr txBox="1">
            <a:spLocks/>
          </p:cNvSpPr>
          <p:nvPr/>
        </p:nvSpPr>
        <p:spPr>
          <a:xfrm>
            <a:off x="719427" y="2002021"/>
            <a:ext cx="2463575" cy="1426979"/>
          </a:xfrm>
          <a:prstGeom prst="rect">
            <a:avLst/>
          </a:prstGeom>
        </p:spPr>
        <p:txBody>
          <a:bodyPr/>
          <a:lstStyle>
            <a:lvl1pPr algn="l" defTabSz="914400" rtl="0" eaLnBrk="1" latinLnBrk="0" hangingPunct="1">
              <a:lnSpc>
                <a:spcPct val="90000"/>
              </a:lnSpc>
              <a:spcBef>
                <a:spcPct val="0"/>
              </a:spcBef>
              <a:buNone/>
              <a:defRPr sz="4000" b="1" i="0" kern="1200">
                <a:solidFill>
                  <a:srgbClr val="005E58"/>
                </a:solidFill>
                <a:latin typeface="Arial Black" panose="020B0604020202020204" pitchFamily="34" charset="0"/>
                <a:ea typeface="+mj-ea"/>
                <a:cs typeface="Arial Black" panose="020B0604020202020204" pitchFamily="34" charset="0"/>
              </a:defRPr>
            </a:lvl1pPr>
          </a:lstStyle>
          <a:p>
            <a:pPr algn="ctr"/>
            <a:r>
              <a:rPr lang="en-US" sz="11500" dirty="0">
                <a:solidFill>
                  <a:schemeClr val="bg1"/>
                </a:solidFill>
              </a:rPr>
              <a:t>16</a:t>
            </a:r>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dirty="0"/>
              <a:t>Click to edit event headline</a:t>
            </a:r>
            <a:endParaRPr lang="en-DK" dirty="0"/>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Tree>
    <p:extLst>
      <p:ext uri="{BB962C8B-B14F-4D97-AF65-F5344CB8AC3E}">
        <p14:creationId xmlns:p14="http://schemas.microsoft.com/office/powerpoint/2010/main" val="32147085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AEEB1B-B234-1C4E-A671-68342D4DE631}"/>
              </a:ext>
            </a:extLst>
          </p:cNvPr>
          <p:cNvSpPr txBox="1">
            <a:spLocks/>
          </p:cNvSpPr>
          <p:nvPr/>
        </p:nvSpPr>
        <p:spPr>
          <a:xfrm>
            <a:off x="4848144" y="12964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dirty="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4F7A050B-BE2B-A146-86E2-8EC63090E565}"/>
              </a:ext>
            </a:extLst>
          </p:cNvPr>
          <p:cNvSpPr>
            <a:spLocks noGrp="1"/>
          </p:cNvSpPr>
          <p:nvPr>
            <p:ph type="body" sz="quarter" idx="12" hasCustomPrompt="1"/>
          </p:nvPr>
        </p:nvSpPr>
        <p:spPr>
          <a:xfrm>
            <a:off x="5781184" y="1459534"/>
            <a:ext cx="5353179" cy="2386013"/>
          </a:xfrm>
          <a:prstGeom prst="rect">
            <a:avLst/>
          </a:prstGeom>
        </p:spPr>
        <p:txBody>
          <a:bodyPr/>
          <a:lstStyle>
            <a:lvl1pPr marL="0" indent="0" algn="l">
              <a:buNone/>
              <a:defRPr sz="3600" b="1" i="0">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dirty="0"/>
              <a:t>Your quote here, </a:t>
            </a:r>
            <a:r>
              <a:rPr lang="en-US" noProof="0" dirty="0" err="1"/>
              <a:t>Sigilne</a:t>
            </a:r>
            <a:r>
              <a:rPr lang="en-US" noProof="0" dirty="0"/>
              <a:t> </a:t>
            </a:r>
            <a:r>
              <a:rPr lang="en-US" noProof="0" dirty="0" err="1"/>
              <a:t>nonsum</a:t>
            </a:r>
            <a:r>
              <a:rPr lang="en-US" noProof="0" dirty="0"/>
              <a:t> public eps, </a:t>
            </a:r>
            <a:r>
              <a:rPr lang="en-US" noProof="0" dirty="0" err="1"/>
              <a:t>nonsim</a:t>
            </a:r>
            <a:r>
              <a:rPr lang="en-US" noProof="0" dirty="0"/>
              <a:t> </a:t>
            </a:r>
            <a:r>
              <a:rPr lang="en-US" noProof="0" dirty="0" err="1"/>
              <a:t>ortusa</a:t>
            </a:r>
            <a:r>
              <a:rPr lang="en-US" noProof="0" dirty="0"/>
              <a:t> con </a:t>
            </a:r>
            <a:r>
              <a:rPr lang="en-US" noProof="0" dirty="0" err="1"/>
              <a:t>hocam</a:t>
            </a:r>
            <a:r>
              <a:rPr lang="en-US" noProof="0" dirty="0"/>
              <a:t> </a:t>
            </a:r>
            <a:r>
              <a:rPr lang="en-US" noProof="0" dirty="0" err="1"/>
              <a:t>sente</a:t>
            </a:r>
            <a:r>
              <a:rPr lang="en-US" noProof="0" dirty="0"/>
              <a:t> </a:t>
            </a:r>
            <a:r>
              <a:rPr lang="en-US" noProof="0" dirty="0" err="1"/>
              <a:t>nonsum</a:t>
            </a:r>
            <a:r>
              <a:rPr lang="en-US" noProof="0" dirty="0"/>
              <a:t>.</a:t>
            </a:r>
          </a:p>
        </p:txBody>
      </p:sp>
      <p:sp>
        <p:nvSpPr>
          <p:cNvPr id="5" name="Text Placeholder 3">
            <a:extLst>
              <a:ext uri="{FF2B5EF4-FFF2-40B4-BE49-F238E27FC236}">
                <a16:creationId xmlns:a16="http://schemas.microsoft.com/office/drawing/2014/main" id="{B222C9DC-4A7C-2F40-8243-5745B02226C7}"/>
              </a:ext>
            </a:extLst>
          </p:cNvPr>
          <p:cNvSpPr>
            <a:spLocks noGrp="1"/>
          </p:cNvSpPr>
          <p:nvPr>
            <p:ph type="body" sz="quarter" idx="13" hasCustomPrompt="1"/>
          </p:nvPr>
        </p:nvSpPr>
        <p:spPr>
          <a:xfrm>
            <a:off x="5781185" y="45019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dirty="0" err="1"/>
              <a:t>Navne</a:t>
            </a:r>
            <a:r>
              <a:rPr lang="en-US" noProof="0" dirty="0"/>
              <a:t> </a:t>
            </a:r>
            <a:r>
              <a:rPr lang="en-US" noProof="0" dirty="0" err="1"/>
              <a:t>Navneson</a:t>
            </a:r>
            <a:endParaRPr lang="en-US" noProof="0" dirty="0"/>
          </a:p>
        </p:txBody>
      </p:sp>
      <p:sp>
        <p:nvSpPr>
          <p:cNvPr id="6" name="Picture Placeholder 13">
            <a:extLst>
              <a:ext uri="{FF2B5EF4-FFF2-40B4-BE49-F238E27FC236}">
                <a16:creationId xmlns:a16="http://schemas.microsoft.com/office/drawing/2014/main" id="{9EB0E3D3-36B6-6848-863F-7A5C6AE4BB9C}"/>
              </a:ext>
            </a:extLst>
          </p:cNvPr>
          <p:cNvSpPr>
            <a:spLocks noGrp="1"/>
          </p:cNvSpPr>
          <p:nvPr>
            <p:ph type="pic" sz="quarter" idx="10" hasCustomPrompt="1"/>
          </p:nvPr>
        </p:nvSpPr>
        <p:spPr>
          <a:xfrm>
            <a:off x="1057636" y="1389566"/>
            <a:ext cx="3387967" cy="3279109"/>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dirty="0"/>
              <a:t>Click to apply round </a:t>
            </a:r>
            <a:br>
              <a:rPr lang="en-US" noProof="0" dirty="0"/>
            </a:br>
            <a:r>
              <a:rPr lang="en-US" noProof="0" dirty="0"/>
              <a:t>image of the person </a:t>
            </a:r>
          </a:p>
        </p:txBody>
      </p:sp>
    </p:spTree>
    <p:extLst>
      <p:ext uri="{BB962C8B-B14F-4D97-AF65-F5344CB8AC3E}">
        <p14:creationId xmlns:p14="http://schemas.microsoft.com/office/powerpoint/2010/main" val="10270585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51625-F00D-3A4F-AEB6-3A8474424D53}"/>
              </a:ext>
            </a:extLst>
          </p:cNvPr>
          <p:cNvSpPr txBox="1">
            <a:spLocks/>
          </p:cNvSpPr>
          <p:nvPr/>
        </p:nvSpPr>
        <p:spPr>
          <a:xfrm>
            <a:off x="4082190" y="16520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dirty="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F1F3AFE0-178E-564D-A156-E38F859F8ED6}"/>
              </a:ext>
            </a:extLst>
          </p:cNvPr>
          <p:cNvSpPr>
            <a:spLocks noGrp="1"/>
          </p:cNvSpPr>
          <p:nvPr>
            <p:ph type="body" sz="quarter" idx="12" hasCustomPrompt="1"/>
          </p:nvPr>
        </p:nvSpPr>
        <p:spPr>
          <a:xfrm>
            <a:off x="5015231" y="1815134"/>
            <a:ext cx="5591810" cy="2386013"/>
          </a:xfrm>
          <a:prstGeom prst="rect">
            <a:avLst/>
          </a:prstGeom>
        </p:spPr>
        <p:txBody>
          <a:bodyPr/>
          <a:lstStyle>
            <a:lvl1pPr marL="0" indent="0" algn="l">
              <a:buNone/>
              <a:defRPr sz="3600" b="1">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dirty="0"/>
              <a:t>Your quote here, </a:t>
            </a:r>
            <a:r>
              <a:rPr lang="en-US" noProof="0" dirty="0" err="1"/>
              <a:t>Sigilne</a:t>
            </a:r>
            <a:r>
              <a:rPr lang="en-US" noProof="0" dirty="0"/>
              <a:t> </a:t>
            </a:r>
            <a:r>
              <a:rPr lang="en-US" noProof="0" dirty="0" err="1"/>
              <a:t>nonsum</a:t>
            </a:r>
            <a:r>
              <a:rPr lang="en-US" noProof="0" dirty="0"/>
              <a:t> public eps, </a:t>
            </a:r>
            <a:r>
              <a:rPr lang="en-US" noProof="0" dirty="0" err="1"/>
              <a:t>nonsim</a:t>
            </a:r>
            <a:r>
              <a:rPr lang="en-US" noProof="0" dirty="0"/>
              <a:t> </a:t>
            </a:r>
            <a:r>
              <a:rPr lang="en-US" noProof="0" dirty="0" err="1"/>
              <a:t>ortusa</a:t>
            </a:r>
            <a:r>
              <a:rPr lang="en-US" noProof="0" dirty="0"/>
              <a:t> con </a:t>
            </a:r>
            <a:r>
              <a:rPr lang="en-US" noProof="0" dirty="0" err="1"/>
              <a:t>hocam</a:t>
            </a:r>
            <a:r>
              <a:rPr lang="en-US" noProof="0" dirty="0"/>
              <a:t> </a:t>
            </a:r>
            <a:r>
              <a:rPr lang="en-US" noProof="0" dirty="0" err="1"/>
              <a:t>sente</a:t>
            </a:r>
            <a:r>
              <a:rPr lang="en-US" noProof="0" dirty="0"/>
              <a:t> </a:t>
            </a:r>
            <a:r>
              <a:rPr lang="en-US" noProof="0" dirty="0" err="1"/>
              <a:t>nonsum</a:t>
            </a:r>
            <a:r>
              <a:rPr lang="en-US" noProof="0" dirty="0"/>
              <a:t>.</a:t>
            </a:r>
          </a:p>
        </p:txBody>
      </p:sp>
      <p:sp>
        <p:nvSpPr>
          <p:cNvPr id="5" name="Text Placeholder 3">
            <a:extLst>
              <a:ext uri="{FF2B5EF4-FFF2-40B4-BE49-F238E27FC236}">
                <a16:creationId xmlns:a16="http://schemas.microsoft.com/office/drawing/2014/main" id="{E51DA49E-CFEF-4943-8047-E4271B9D0A23}"/>
              </a:ext>
            </a:extLst>
          </p:cNvPr>
          <p:cNvSpPr>
            <a:spLocks noGrp="1"/>
          </p:cNvSpPr>
          <p:nvPr>
            <p:ph type="body" sz="quarter" idx="13" hasCustomPrompt="1"/>
          </p:nvPr>
        </p:nvSpPr>
        <p:spPr>
          <a:xfrm>
            <a:off x="5015230" y="43868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dirty="0" err="1"/>
              <a:t>Navne</a:t>
            </a:r>
            <a:r>
              <a:rPr lang="en-US" noProof="0" dirty="0"/>
              <a:t> </a:t>
            </a:r>
            <a:r>
              <a:rPr lang="en-US" noProof="0" dirty="0" err="1"/>
              <a:t>Navneson</a:t>
            </a:r>
            <a:endParaRPr lang="en-US" noProof="0" dirty="0"/>
          </a:p>
        </p:txBody>
      </p:sp>
      <p:sp>
        <p:nvSpPr>
          <p:cNvPr id="6" name="Rectangle 5">
            <a:extLst>
              <a:ext uri="{FF2B5EF4-FFF2-40B4-BE49-F238E27FC236}">
                <a16:creationId xmlns:a16="http://schemas.microsoft.com/office/drawing/2014/main" id="{E66678A7-FF45-1146-9106-864ED032FBBE}"/>
              </a:ext>
            </a:extLst>
          </p:cNvPr>
          <p:cNvSpPr/>
          <p:nvPr/>
        </p:nvSpPr>
        <p:spPr>
          <a:xfrm>
            <a:off x="-1" y="-1"/>
            <a:ext cx="2680207" cy="6858001"/>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cture Placeholder 13">
            <a:extLst>
              <a:ext uri="{FF2B5EF4-FFF2-40B4-BE49-F238E27FC236}">
                <a16:creationId xmlns:a16="http://schemas.microsoft.com/office/drawing/2014/main" id="{F1A19389-B0AB-8440-BEA1-55F72F15B3CE}"/>
              </a:ext>
            </a:extLst>
          </p:cNvPr>
          <p:cNvSpPr>
            <a:spLocks noGrp="1"/>
          </p:cNvSpPr>
          <p:nvPr>
            <p:ph type="pic" sz="quarter" idx="10" hasCustomPrompt="1"/>
          </p:nvPr>
        </p:nvSpPr>
        <p:spPr>
          <a:xfrm>
            <a:off x="1862145" y="2387744"/>
            <a:ext cx="1636124" cy="1583555"/>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dirty="0"/>
              <a:t>Click to </a:t>
            </a:r>
            <a:br>
              <a:rPr lang="en-US" noProof="0" dirty="0"/>
            </a:br>
            <a:r>
              <a:rPr lang="en-US" noProof="0" dirty="0"/>
              <a:t>apply round image of the person </a:t>
            </a:r>
          </a:p>
        </p:txBody>
      </p:sp>
    </p:spTree>
    <p:extLst>
      <p:ext uri="{BB962C8B-B14F-4D97-AF65-F5344CB8AC3E}">
        <p14:creationId xmlns:p14="http://schemas.microsoft.com/office/powerpoint/2010/main" val="212933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dirty="0"/>
              <a:t>Click to edit headline</a:t>
            </a:r>
            <a:endParaRPr lang="en-DK" dirty="0"/>
          </a:p>
        </p:txBody>
      </p:sp>
    </p:spTree>
    <p:extLst>
      <p:ext uri="{BB962C8B-B14F-4D97-AF65-F5344CB8AC3E}">
        <p14:creationId xmlns:p14="http://schemas.microsoft.com/office/powerpoint/2010/main" val="3615891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dirty="0"/>
              <a:t>Click to add content</a:t>
            </a:r>
          </a:p>
        </p:txBody>
      </p:sp>
    </p:spTree>
    <p:extLst>
      <p:ext uri="{BB962C8B-B14F-4D97-AF65-F5344CB8AC3E}">
        <p14:creationId xmlns:p14="http://schemas.microsoft.com/office/powerpoint/2010/main" val="1284719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a:xfrm>
            <a:off x="838200" y="2446477"/>
            <a:ext cx="10515600" cy="3682861"/>
          </a:xfrm>
        </p:spPr>
        <p:txBody>
          <a:bodyPr>
            <a:normAutofit/>
          </a:bodyPr>
          <a:lstStyle>
            <a:lvl1pPr marL="0" indent="0">
              <a:buNone/>
              <a:defRPr sz="1600"/>
            </a:lvl1pPr>
          </a:lstStyle>
          <a:p>
            <a:pPr lvl="0"/>
            <a:r>
              <a:rPr lang="en-US" noProof="0" dirty="0"/>
              <a:t>Click to add content</a:t>
            </a:r>
          </a:p>
        </p:txBody>
      </p:sp>
      <p:sp>
        <p:nvSpPr>
          <p:cNvPr id="4" name="Text Placeholder 2">
            <a:extLst>
              <a:ext uri="{FF2B5EF4-FFF2-40B4-BE49-F238E27FC236}">
                <a16:creationId xmlns:a16="http://schemas.microsoft.com/office/drawing/2014/main" id="{F74B443C-CF84-BF4E-BF04-039C5581FE0C}"/>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body text</a:t>
            </a:r>
          </a:p>
        </p:txBody>
      </p:sp>
    </p:spTree>
    <p:extLst>
      <p:ext uri="{BB962C8B-B14F-4D97-AF65-F5344CB8AC3E}">
        <p14:creationId xmlns:p14="http://schemas.microsoft.com/office/powerpoint/2010/main" val="3395445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dirty="0"/>
              <a:t>Click to edit headline</a:t>
            </a:r>
            <a:endParaRPr lang="en-DK" dirty="0"/>
          </a:p>
        </p:txBody>
      </p:sp>
    </p:spTree>
    <p:extLst>
      <p:ext uri="{BB962C8B-B14F-4D97-AF65-F5344CB8AC3E}">
        <p14:creationId xmlns:p14="http://schemas.microsoft.com/office/powerpoint/2010/main" val="653537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el and two col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p:txBody>
          <a:body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09DB6A2F-0705-5B4B-8F23-69368AA617E9}"/>
              </a:ext>
            </a:extLst>
          </p:cNvPr>
          <p:cNvSpPr>
            <a:spLocks noGrp="1"/>
          </p:cNvSpPr>
          <p:nvPr>
            <p:ph sz="half" idx="1" hasCustomPrompt="1"/>
          </p:nvPr>
        </p:nvSpPr>
        <p:spPr>
          <a:xfrm>
            <a:off x="838200" y="1591294"/>
            <a:ext cx="5181600" cy="4538043"/>
          </a:xfrm>
        </p:spPr>
        <p:txBody>
          <a:bodyPr/>
          <a:lstStyle/>
          <a:p>
            <a:pPr lvl="0"/>
            <a:r>
              <a:rPr lang="en-GB" dirty="0"/>
              <a:t>Click to body text</a:t>
            </a:r>
          </a:p>
          <a:p>
            <a:pPr lvl="1"/>
            <a:r>
              <a:rPr lang="en-GB" dirty="0"/>
              <a:t>Second level</a:t>
            </a:r>
          </a:p>
          <a:p>
            <a:pPr lvl="2"/>
            <a:r>
              <a:rPr lang="en-GB" dirty="0"/>
              <a:t>Third level</a:t>
            </a:r>
          </a:p>
          <a:p>
            <a:pPr lvl="3"/>
            <a:r>
              <a:rPr lang="en-GB" dirty="0"/>
              <a:t>Fourth level</a:t>
            </a:r>
          </a:p>
        </p:txBody>
      </p:sp>
      <p:sp>
        <p:nvSpPr>
          <p:cNvPr id="4" name="Content Placeholder 3">
            <a:extLst>
              <a:ext uri="{FF2B5EF4-FFF2-40B4-BE49-F238E27FC236}">
                <a16:creationId xmlns:a16="http://schemas.microsoft.com/office/drawing/2014/main" id="{31575663-A4E0-DC45-962F-0E0A22CCE6C1}"/>
              </a:ext>
            </a:extLst>
          </p:cNvPr>
          <p:cNvSpPr>
            <a:spLocks noGrp="1"/>
          </p:cNvSpPr>
          <p:nvPr>
            <p:ph sz="half" idx="2" hasCustomPrompt="1"/>
          </p:nvPr>
        </p:nvSpPr>
        <p:spPr>
          <a:xfrm>
            <a:off x="6172200" y="1591294"/>
            <a:ext cx="5181600" cy="4538043"/>
          </a:xfrm>
        </p:spPr>
        <p:txBody>
          <a:bodyPr/>
          <a:lstStyle/>
          <a:p>
            <a:pPr lvl="0"/>
            <a:r>
              <a:rPr lang="en-GB" dirty="0"/>
              <a:t>Click to body text</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787863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and two collums with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F832FE-C6C6-7E43-9D05-C02153A4DD33}"/>
              </a:ext>
            </a:extLst>
          </p:cNvPr>
          <p:cNvSpPr>
            <a:spLocks noGrp="1"/>
          </p:cNvSpPr>
          <p:nvPr>
            <p:ph type="body" idx="1" hasCustomPrompt="1"/>
          </p:nvPr>
        </p:nvSpPr>
        <p:spPr>
          <a:xfrm>
            <a:off x="839788" y="1681163"/>
            <a:ext cx="5157787"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body text</a:t>
            </a:r>
          </a:p>
        </p:txBody>
      </p:sp>
      <p:sp>
        <p:nvSpPr>
          <p:cNvPr id="4" name="Content Placeholder 3">
            <a:extLst>
              <a:ext uri="{FF2B5EF4-FFF2-40B4-BE49-F238E27FC236}">
                <a16:creationId xmlns:a16="http://schemas.microsoft.com/office/drawing/2014/main" id="{1B459292-AC68-9944-BBC0-14C80A46AD81}"/>
              </a:ext>
            </a:extLst>
          </p:cNvPr>
          <p:cNvSpPr>
            <a:spLocks noGrp="1"/>
          </p:cNvSpPr>
          <p:nvPr>
            <p:ph sz="half" idx="2" hasCustomPrompt="1"/>
          </p:nvPr>
        </p:nvSpPr>
        <p:spPr>
          <a:xfrm>
            <a:off x="839788" y="2505074"/>
            <a:ext cx="5157787" cy="3624263"/>
          </a:xfrm>
        </p:spPr>
        <p:txBody>
          <a:bodyPr/>
          <a:lstStyle/>
          <a:p>
            <a:pPr lvl="0"/>
            <a:r>
              <a:rPr lang="en-GB" dirty="0"/>
              <a:t>Click to body text</a:t>
            </a:r>
          </a:p>
          <a:p>
            <a:pPr lvl="1"/>
            <a:r>
              <a:rPr lang="en-GB" dirty="0"/>
              <a:t>Second level</a:t>
            </a:r>
          </a:p>
          <a:p>
            <a:pPr lvl="2"/>
            <a:r>
              <a:rPr lang="en-GB" dirty="0"/>
              <a:t>Third level</a:t>
            </a:r>
          </a:p>
          <a:p>
            <a:pPr lvl="3"/>
            <a:r>
              <a:rPr lang="en-GB" dirty="0"/>
              <a:t>Fourth level</a:t>
            </a:r>
          </a:p>
        </p:txBody>
      </p:sp>
      <p:sp>
        <p:nvSpPr>
          <p:cNvPr id="5" name="Text Placeholder 4">
            <a:extLst>
              <a:ext uri="{FF2B5EF4-FFF2-40B4-BE49-F238E27FC236}">
                <a16:creationId xmlns:a16="http://schemas.microsoft.com/office/drawing/2014/main" id="{D712E5E3-6345-B546-B189-353E5DD2AB61}"/>
              </a:ext>
            </a:extLst>
          </p:cNvPr>
          <p:cNvSpPr>
            <a:spLocks noGrp="1"/>
          </p:cNvSpPr>
          <p:nvPr>
            <p:ph type="body" sz="quarter" idx="3" hasCustomPrompt="1"/>
          </p:nvPr>
        </p:nvSpPr>
        <p:spPr>
          <a:xfrm>
            <a:off x="6172200" y="1681163"/>
            <a:ext cx="5183188"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body text</a:t>
            </a:r>
          </a:p>
        </p:txBody>
      </p:sp>
      <p:sp>
        <p:nvSpPr>
          <p:cNvPr id="6" name="Content Placeholder 5">
            <a:extLst>
              <a:ext uri="{FF2B5EF4-FFF2-40B4-BE49-F238E27FC236}">
                <a16:creationId xmlns:a16="http://schemas.microsoft.com/office/drawing/2014/main" id="{44FA6166-F381-EA4B-B67E-33C66311C802}"/>
              </a:ext>
            </a:extLst>
          </p:cNvPr>
          <p:cNvSpPr>
            <a:spLocks noGrp="1"/>
          </p:cNvSpPr>
          <p:nvPr>
            <p:ph sz="quarter" idx="4" hasCustomPrompt="1"/>
          </p:nvPr>
        </p:nvSpPr>
        <p:spPr>
          <a:xfrm>
            <a:off x="6172200" y="2505074"/>
            <a:ext cx="5183188" cy="3624263"/>
          </a:xfrm>
        </p:spPr>
        <p:txBody>
          <a:bodyPr/>
          <a:lstStyle/>
          <a:p>
            <a:pPr lvl="0"/>
            <a:r>
              <a:rPr lang="en-GB" dirty="0"/>
              <a:t>Click to edit body text</a:t>
            </a:r>
          </a:p>
          <a:p>
            <a:pPr lvl="1"/>
            <a:r>
              <a:rPr lang="en-GB" dirty="0"/>
              <a:t>Second level</a:t>
            </a:r>
          </a:p>
          <a:p>
            <a:pPr lvl="2"/>
            <a:r>
              <a:rPr lang="en-GB" dirty="0"/>
              <a:t>Third level</a:t>
            </a:r>
          </a:p>
          <a:p>
            <a:pPr lvl="3"/>
            <a:r>
              <a:rPr lang="en-GB" dirty="0"/>
              <a:t>Fourth level</a:t>
            </a:r>
          </a:p>
        </p:txBody>
      </p:sp>
      <p:sp>
        <p:nvSpPr>
          <p:cNvPr id="7" name="Title 1">
            <a:extLst>
              <a:ext uri="{FF2B5EF4-FFF2-40B4-BE49-F238E27FC236}">
                <a16:creationId xmlns:a16="http://schemas.microsoft.com/office/drawing/2014/main" id="{55D7E4D4-B6FA-2C41-9FE1-B29B303095CA}"/>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Tree>
    <p:extLst>
      <p:ext uri="{BB962C8B-B14F-4D97-AF65-F5344CB8AC3E}">
        <p14:creationId xmlns:p14="http://schemas.microsoft.com/office/powerpoint/2010/main" val="244274348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71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F5AA48-CD19-F946-BD25-C43D4E25186A}"/>
              </a:ext>
            </a:extLst>
          </p:cNvPr>
          <p:cNvSpPr>
            <a:spLocks noGrp="1"/>
          </p:cNvSpPr>
          <p:nvPr>
            <p:ph type="pic" sz="quarter" idx="10"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dirty="0"/>
              <a:t>Click to add image</a:t>
            </a:r>
          </a:p>
        </p:txBody>
      </p:sp>
    </p:spTree>
    <p:extLst>
      <p:ext uri="{BB962C8B-B14F-4D97-AF65-F5344CB8AC3E}">
        <p14:creationId xmlns:p14="http://schemas.microsoft.com/office/powerpoint/2010/main" val="899533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5183188" y="987425"/>
            <a:ext cx="6172200" cy="4881562"/>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spTree>
    <p:extLst>
      <p:ext uri="{BB962C8B-B14F-4D97-AF65-F5344CB8AC3E}">
        <p14:creationId xmlns:p14="http://schemas.microsoft.com/office/powerpoint/2010/main" val="281702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 Title slide with image">
    <p:spTree>
      <p:nvGrpSpPr>
        <p:cNvPr id="1" name=""/>
        <p:cNvGrpSpPr/>
        <p:nvPr/>
      </p:nvGrpSpPr>
      <p:grpSpPr>
        <a:xfrm>
          <a:off x="0" y="0"/>
          <a:ext cx="0" cy="0"/>
          <a:chOff x="0" y="0"/>
          <a:chExt cx="0" cy="0"/>
        </a:xfrm>
      </p:grpSpPr>
      <p:pic>
        <p:nvPicPr>
          <p:cNvPr id="9" name="Picture 8" descr="A picture containing nature, snow, water, sitting&#10;&#10;Description automatically generated">
            <a:extLst>
              <a:ext uri="{FF2B5EF4-FFF2-40B4-BE49-F238E27FC236}">
                <a16:creationId xmlns:a16="http://schemas.microsoft.com/office/drawing/2014/main" id="{50075F07-8649-BB49-8B75-9783D26F40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0C1955C-E0BD-1342-8680-06E8471B7664}"/>
              </a:ext>
            </a:extLst>
          </p:cNvPr>
          <p:cNvSpPr/>
          <p:nvPr userDrawn="1"/>
        </p:nvSpPr>
        <p:spPr>
          <a:xfrm rot="10800000">
            <a:off x="-26470" y="0"/>
            <a:ext cx="12192000" cy="6058680"/>
          </a:xfrm>
          <a:prstGeom prst="rect">
            <a:avLst/>
          </a:prstGeom>
          <a:gradFill>
            <a:gsLst>
              <a:gs pos="73000">
                <a:schemeClr val="accent1">
                  <a:lumMod val="5000"/>
                  <a:lumOff val="95000"/>
                  <a:alpha val="0"/>
                </a:schemeClr>
              </a:gs>
              <a:gs pos="0">
                <a:srgbClr val="345A6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chemeClr val="bg1"/>
                </a:solidFill>
                <a:latin typeface="Arial Black" panose="020B0604020202020204" pitchFamily="34" charset="0"/>
                <a:cs typeface="Arial Black" panose="020B0604020202020204" pitchFamily="34" charset="0"/>
              </a:defRPr>
            </a:lvl1pPr>
          </a:lstStyle>
          <a:p>
            <a:r>
              <a:rPr lang="en-GB" dirty="0"/>
              <a:t>CLICK TO EDIT HEADLINE</a:t>
            </a:r>
            <a:endParaRPr lang="en-DK" dirty="0"/>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2247881"/>
            <a:ext cx="9144000" cy="131162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text</a:t>
            </a:r>
            <a:endParaRPr lang="en-DK" dirty="0"/>
          </a:p>
        </p:txBody>
      </p:sp>
      <p:pic>
        <p:nvPicPr>
          <p:cNvPr id="14" name="Picture 13">
            <a:extLst>
              <a:ext uri="{FF2B5EF4-FFF2-40B4-BE49-F238E27FC236}">
                <a16:creationId xmlns:a16="http://schemas.microsoft.com/office/drawing/2014/main" id="{5564E2ED-3E02-E147-855E-8741E20026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4703901"/>
            <a:ext cx="2658094" cy="2658094"/>
          </a:xfrm>
          <a:prstGeom prst="rect">
            <a:avLst/>
          </a:prstGeom>
        </p:spPr>
      </p:pic>
      <p:pic>
        <p:nvPicPr>
          <p:cNvPr id="6" name="Picture 5" descr="A close up of a sign&#10;&#10;Description automatically generated">
            <a:extLst>
              <a:ext uri="{FF2B5EF4-FFF2-40B4-BE49-F238E27FC236}">
                <a16:creationId xmlns:a16="http://schemas.microsoft.com/office/drawing/2014/main" id="{58CC387F-3ACB-0A4C-AE13-429C9FBA72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981065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2.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839788" y="2510724"/>
            <a:ext cx="10515600" cy="3618614"/>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5008832" y="987424"/>
            <a:ext cx="6343380" cy="13218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Tree>
    <p:extLst>
      <p:ext uri="{BB962C8B-B14F-4D97-AF65-F5344CB8AC3E}">
        <p14:creationId xmlns:p14="http://schemas.microsoft.com/office/powerpoint/2010/main" val="546618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3. Content with caption with backgra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36FCD-C876-E340-B4BD-98A7CFFF5992}"/>
              </a:ext>
            </a:extLst>
          </p:cNvPr>
          <p:cNvSpPr/>
          <p:nvPr userDrawn="1"/>
        </p:nvSpPr>
        <p:spPr>
          <a:xfrm>
            <a:off x="5982346" y="0"/>
            <a:ext cx="6209654"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6878071" y="987425"/>
            <a:ext cx="4474141" cy="4873625"/>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Tree>
    <p:extLst>
      <p:ext uri="{BB962C8B-B14F-4D97-AF65-F5344CB8AC3E}">
        <p14:creationId xmlns:p14="http://schemas.microsoft.com/office/powerpoint/2010/main" val="1030102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97F28D-CB1D-DD43-9600-10AEE0530AAD}"/>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dirty="0"/>
              <a:t>Click to edit headline</a:t>
            </a:r>
            <a:endParaRPr lang="en-DK" dirty="0"/>
          </a:p>
        </p:txBody>
      </p:sp>
      <p:sp>
        <p:nvSpPr>
          <p:cNvPr id="9" name="Text Placeholder 3">
            <a:extLst>
              <a:ext uri="{FF2B5EF4-FFF2-40B4-BE49-F238E27FC236}">
                <a16:creationId xmlns:a16="http://schemas.microsoft.com/office/drawing/2014/main" id="{D0608F7A-907B-CA48-8896-5AD9F9A8BA78}"/>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pic>
        <p:nvPicPr>
          <p:cNvPr id="10" name="Picture 9">
            <a:extLst>
              <a:ext uri="{FF2B5EF4-FFF2-40B4-BE49-F238E27FC236}">
                <a16:creationId xmlns:a16="http://schemas.microsoft.com/office/drawing/2014/main" id="{923DDBE4-FBBC-D64C-9906-670ACA7CDD5A}"/>
              </a:ext>
            </a:extLst>
          </p:cNvPr>
          <p:cNvPicPr>
            <a:picLocks noChangeAspect="1"/>
          </p:cNvPicPr>
          <p:nvPr userDrawn="1"/>
        </p:nvPicPr>
        <p:blipFill>
          <a:blip r:embed="rId2" cstate="screen">
            <a:alphaModFix amt="48000"/>
            <a:extLst>
              <a:ext uri="{28A0092B-C50C-407E-A947-70E740481C1C}">
                <a14:useLocalDpi xmlns:a14="http://schemas.microsoft.com/office/drawing/2010/main"/>
              </a:ext>
            </a:extLst>
          </a:blip>
          <a:stretch>
            <a:fillRect/>
          </a:stretch>
        </p:blipFill>
        <p:spPr>
          <a:xfrm>
            <a:off x="9835413" y="147620"/>
            <a:ext cx="2947047" cy="2008236"/>
          </a:xfrm>
          <a:prstGeom prst="rect">
            <a:avLst/>
          </a:prstGeom>
          <a:effectLst>
            <a:reflection endPos="0" dist="50800" dir="5400000" sy="-100000" algn="bl" rotWithShape="0"/>
          </a:effectLst>
        </p:spPr>
      </p:pic>
      <p:pic>
        <p:nvPicPr>
          <p:cNvPr id="11" name="Picture 10">
            <a:extLst>
              <a:ext uri="{FF2B5EF4-FFF2-40B4-BE49-F238E27FC236}">
                <a16:creationId xmlns:a16="http://schemas.microsoft.com/office/drawing/2014/main" id="{1336A806-ADFA-1646-A4EF-BCAFEF059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3033" y="274235"/>
            <a:ext cx="5019141" cy="3420246"/>
          </a:xfrm>
          <a:prstGeom prst="rect">
            <a:avLst/>
          </a:prstGeom>
        </p:spPr>
      </p:pic>
      <p:pic>
        <p:nvPicPr>
          <p:cNvPr id="12" name="Picture 11">
            <a:extLst>
              <a:ext uri="{FF2B5EF4-FFF2-40B4-BE49-F238E27FC236}">
                <a16:creationId xmlns:a16="http://schemas.microsoft.com/office/drawing/2014/main" id="{8110A265-40C8-9743-B23E-5C561940B175}"/>
              </a:ext>
            </a:extLst>
          </p:cNvPr>
          <p:cNvPicPr>
            <a:picLocks noChangeAspect="1"/>
          </p:cNvPicPr>
          <p:nvPr userDrawn="1"/>
        </p:nvPicPr>
        <p:blipFill>
          <a:blip r:embed="rId4"/>
          <a:stretch>
            <a:fillRect/>
          </a:stretch>
        </p:blipFill>
        <p:spPr>
          <a:xfrm>
            <a:off x="7860300" y="1912854"/>
            <a:ext cx="2433485" cy="3130759"/>
          </a:xfrm>
          <a:prstGeom prst="rect">
            <a:avLst/>
          </a:prstGeom>
        </p:spPr>
      </p:pic>
    </p:spTree>
    <p:extLst>
      <p:ext uri="{BB962C8B-B14F-4D97-AF65-F5344CB8AC3E}">
        <p14:creationId xmlns:p14="http://schemas.microsoft.com/office/powerpoint/2010/main" val="5183826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3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3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0-#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0-#ppt_w/2"/>
                                              </p:val>
                                            </p:tav>
                                            <p:tav tm="100000">
                                              <p:val>
                                                <p:strVal val="#ppt_x"/>
                                              </p:val>
                                            </p:tav>
                                          </p:tavLst>
                                        </p:anim>
                                        <p:anim calcmode="lin" valueType="num">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1937-B8CC-C94F-9E60-718F491F63C1}"/>
              </a:ext>
            </a:extLst>
          </p:cNvPr>
          <p:cNvSpPr>
            <a:spLocks noGrp="1"/>
          </p:cNvSpPr>
          <p:nvPr>
            <p:ph type="title" hasCustomPrompt="1"/>
          </p:nvPr>
        </p:nvSpPr>
        <p:spPr/>
        <p:txBody>
          <a:bodyPr/>
          <a:lstStyle>
            <a:lvl1pPr algn="ctr">
              <a:defRPr/>
            </a:lvl1pPr>
          </a:lstStyle>
          <a:p>
            <a:r>
              <a:rPr lang="en-GB" dirty="0"/>
              <a:t>Click to edit headline</a:t>
            </a:r>
            <a:endParaRPr lang="en-DK" dirty="0"/>
          </a:p>
        </p:txBody>
      </p:sp>
      <p:sp>
        <p:nvSpPr>
          <p:cNvPr id="3" name="Oval 2">
            <a:extLst>
              <a:ext uri="{FF2B5EF4-FFF2-40B4-BE49-F238E27FC236}">
                <a16:creationId xmlns:a16="http://schemas.microsoft.com/office/drawing/2014/main" id="{155AAE04-6076-F042-A44E-795AA309A03F}"/>
              </a:ext>
            </a:extLst>
          </p:cNvPr>
          <p:cNvSpPr/>
          <p:nvPr userDrawn="1"/>
        </p:nvSpPr>
        <p:spPr>
          <a:xfrm>
            <a:off x="983628"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Oval 3">
            <a:extLst>
              <a:ext uri="{FF2B5EF4-FFF2-40B4-BE49-F238E27FC236}">
                <a16:creationId xmlns:a16="http://schemas.microsoft.com/office/drawing/2014/main" id="{FD70E925-7586-A040-ACA5-1474F919E4F3}"/>
              </a:ext>
            </a:extLst>
          </p:cNvPr>
          <p:cNvSpPr/>
          <p:nvPr userDrawn="1"/>
        </p:nvSpPr>
        <p:spPr>
          <a:xfrm>
            <a:off x="4391876"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Oval 4">
            <a:extLst>
              <a:ext uri="{FF2B5EF4-FFF2-40B4-BE49-F238E27FC236}">
                <a16:creationId xmlns:a16="http://schemas.microsoft.com/office/drawing/2014/main" id="{76F0DCDD-C0E7-FD42-BD57-99E5AB505108}"/>
              </a:ext>
            </a:extLst>
          </p:cNvPr>
          <p:cNvSpPr/>
          <p:nvPr userDrawn="1"/>
        </p:nvSpPr>
        <p:spPr>
          <a:xfrm>
            <a:off x="7800124"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 Placeholder 2">
            <a:extLst>
              <a:ext uri="{FF2B5EF4-FFF2-40B4-BE49-F238E27FC236}">
                <a16:creationId xmlns:a16="http://schemas.microsoft.com/office/drawing/2014/main" id="{6EEC73A5-32FC-134A-BC52-A7264DEBCFFA}"/>
              </a:ext>
            </a:extLst>
          </p:cNvPr>
          <p:cNvSpPr>
            <a:spLocks noGrp="1"/>
          </p:cNvSpPr>
          <p:nvPr>
            <p:ph type="body" idx="1" hasCustomPrompt="1"/>
          </p:nvPr>
        </p:nvSpPr>
        <p:spPr>
          <a:xfrm>
            <a:off x="1495823"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Headline</a:t>
            </a:r>
          </a:p>
        </p:txBody>
      </p:sp>
      <p:sp>
        <p:nvSpPr>
          <p:cNvPr id="8" name="Text Placeholder 3">
            <a:extLst>
              <a:ext uri="{FF2B5EF4-FFF2-40B4-BE49-F238E27FC236}">
                <a16:creationId xmlns:a16="http://schemas.microsoft.com/office/drawing/2014/main" id="{93AF4D67-4EE4-B542-8EDB-6EC117C03CF8}"/>
              </a:ext>
            </a:extLst>
          </p:cNvPr>
          <p:cNvSpPr>
            <a:spLocks noGrp="1"/>
          </p:cNvSpPr>
          <p:nvPr>
            <p:ph type="body" sz="half" idx="2" hasCustomPrompt="1"/>
          </p:nvPr>
        </p:nvSpPr>
        <p:spPr>
          <a:xfrm>
            <a:off x="1495823"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a:t>
            </a:r>
            <a:br>
              <a:rPr lang="en-GB" dirty="0"/>
            </a:br>
            <a:r>
              <a:rPr lang="en-GB" dirty="0"/>
              <a:t>body text</a:t>
            </a:r>
          </a:p>
        </p:txBody>
      </p:sp>
      <p:sp>
        <p:nvSpPr>
          <p:cNvPr id="9" name="Text Placeholder 2">
            <a:extLst>
              <a:ext uri="{FF2B5EF4-FFF2-40B4-BE49-F238E27FC236}">
                <a16:creationId xmlns:a16="http://schemas.microsoft.com/office/drawing/2014/main" id="{157B943A-42BF-ED4A-B4FC-41D581D06CEB}"/>
              </a:ext>
            </a:extLst>
          </p:cNvPr>
          <p:cNvSpPr>
            <a:spLocks noGrp="1"/>
          </p:cNvSpPr>
          <p:nvPr>
            <p:ph type="body" idx="10" hasCustomPrompt="1"/>
          </p:nvPr>
        </p:nvSpPr>
        <p:spPr>
          <a:xfrm>
            <a:off x="4889952"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Headline</a:t>
            </a:r>
          </a:p>
        </p:txBody>
      </p:sp>
      <p:sp>
        <p:nvSpPr>
          <p:cNvPr id="10" name="Text Placeholder 3">
            <a:extLst>
              <a:ext uri="{FF2B5EF4-FFF2-40B4-BE49-F238E27FC236}">
                <a16:creationId xmlns:a16="http://schemas.microsoft.com/office/drawing/2014/main" id="{6DDD60C8-0A4A-E747-9C40-5BF6D3540EE5}"/>
              </a:ext>
            </a:extLst>
          </p:cNvPr>
          <p:cNvSpPr>
            <a:spLocks noGrp="1"/>
          </p:cNvSpPr>
          <p:nvPr>
            <p:ph type="body" sz="half" idx="11" hasCustomPrompt="1"/>
          </p:nvPr>
        </p:nvSpPr>
        <p:spPr>
          <a:xfrm>
            <a:off x="4889952"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a:t>
            </a:r>
            <a:br>
              <a:rPr lang="en-GB" dirty="0"/>
            </a:br>
            <a:r>
              <a:rPr lang="en-GB" dirty="0"/>
              <a:t>body text</a:t>
            </a:r>
          </a:p>
        </p:txBody>
      </p:sp>
      <p:sp>
        <p:nvSpPr>
          <p:cNvPr id="11" name="Text Placeholder 2">
            <a:extLst>
              <a:ext uri="{FF2B5EF4-FFF2-40B4-BE49-F238E27FC236}">
                <a16:creationId xmlns:a16="http://schemas.microsoft.com/office/drawing/2014/main" id="{760EB7A0-85AC-2847-B1AE-97141251DE73}"/>
              </a:ext>
            </a:extLst>
          </p:cNvPr>
          <p:cNvSpPr>
            <a:spLocks noGrp="1"/>
          </p:cNvSpPr>
          <p:nvPr>
            <p:ph type="body" idx="12" hasCustomPrompt="1"/>
          </p:nvPr>
        </p:nvSpPr>
        <p:spPr>
          <a:xfrm>
            <a:off x="8330576"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Headline</a:t>
            </a:r>
          </a:p>
        </p:txBody>
      </p:sp>
      <p:sp>
        <p:nvSpPr>
          <p:cNvPr id="12" name="Text Placeholder 3">
            <a:extLst>
              <a:ext uri="{FF2B5EF4-FFF2-40B4-BE49-F238E27FC236}">
                <a16:creationId xmlns:a16="http://schemas.microsoft.com/office/drawing/2014/main" id="{B0CE3CD1-3931-E546-9CDB-D0DAE779D7C4}"/>
              </a:ext>
            </a:extLst>
          </p:cNvPr>
          <p:cNvSpPr>
            <a:spLocks noGrp="1"/>
          </p:cNvSpPr>
          <p:nvPr>
            <p:ph type="body" sz="half" idx="13" hasCustomPrompt="1"/>
          </p:nvPr>
        </p:nvSpPr>
        <p:spPr>
          <a:xfrm>
            <a:off x="8330576"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a:t>
            </a:r>
            <a:br>
              <a:rPr lang="en-GB" dirty="0"/>
            </a:br>
            <a:r>
              <a:rPr lang="en-GB" dirty="0"/>
              <a:t>body text</a:t>
            </a:r>
          </a:p>
        </p:txBody>
      </p:sp>
    </p:spTree>
    <p:extLst>
      <p:ext uri="{BB962C8B-B14F-4D97-AF65-F5344CB8AC3E}">
        <p14:creationId xmlns:p14="http://schemas.microsoft.com/office/powerpoint/2010/main" val="2966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7281-9265-AE46-9EB5-528EDB99AC43}"/>
              </a:ext>
            </a:extLst>
          </p:cNvPr>
          <p:cNvSpPr>
            <a:spLocks noGrp="1"/>
          </p:cNvSpPr>
          <p:nvPr>
            <p:ph type="title" hasCustomPrompt="1"/>
          </p:nvPr>
        </p:nvSpPr>
        <p:spPr/>
        <p:txBody>
          <a:bodyPr/>
          <a:lstStyle>
            <a:lvl1pPr algn="ctr">
              <a:defRPr/>
            </a:lvl1pPr>
          </a:lstStyle>
          <a:p>
            <a:r>
              <a:rPr lang="en-GB" dirty="0"/>
              <a:t>Click to edit headline</a:t>
            </a:r>
            <a:endParaRPr lang="en-DK" dirty="0"/>
          </a:p>
        </p:txBody>
      </p:sp>
      <p:sp>
        <p:nvSpPr>
          <p:cNvPr id="3" name="Text Placeholder 2">
            <a:extLst>
              <a:ext uri="{FF2B5EF4-FFF2-40B4-BE49-F238E27FC236}">
                <a16:creationId xmlns:a16="http://schemas.microsoft.com/office/drawing/2014/main" id="{8355C073-B12B-1444-BB77-A00E195329B5}"/>
              </a:ext>
            </a:extLst>
          </p:cNvPr>
          <p:cNvSpPr>
            <a:spLocks noGrp="1"/>
          </p:cNvSpPr>
          <p:nvPr>
            <p:ph type="body" sz="quarter" idx="13" hasCustomPrompt="1"/>
          </p:nvPr>
        </p:nvSpPr>
        <p:spPr>
          <a:xfrm>
            <a:off x="655880" y="4435064"/>
            <a:ext cx="3247291" cy="1426978"/>
          </a:xfrm>
          <a:prstGeom prst="rect">
            <a:avLst/>
          </a:prstGeom>
        </p:spPr>
        <p:txBody>
          <a:bodyPr/>
          <a:lstStyle>
            <a:lvl1pPr marL="0" indent="0">
              <a:buNone/>
              <a:defRPr sz="2000">
                <a:solidFill>
                  <a:srgbClr val="2B2A2A"/>
                </a:solidFill>
              </a:defRPr>
            </a:lvl1pPr>
          </a:lstStyle>
          <a:p>
            <a:pPr lvl="0"/>
            <a:r>
              <a:rPr lang="en-GB" dirty="0"/>
              <a:t>Click to edit body text</a:t>
            </a:r>
          </a:p>
        </p:txBody>
      </p:sp>
      <p:sp>
        <p:nvSpPr>
          <p:cNvPr id="4" name="Text Placeholder 2">
            <a:extLst>
              <a:ext uri="{FF2B5EF4-FFF2-40B4-BE49-F238E27FC236}">
                <a16:creationId xmlns:a16="http://schemas.microsoft.com/office/drawing/2014/main" id="{0E2D33E0-DF84-C74B-BEA6-35455C7A61D2}"/>
              </a:ext>
            </a:extLst>
          </p:cNvPr>
          <p:cNvSpPr>
            <a:spLocks noGrp="1"/>
          </p:cNvSpPr>
          <p:nvPr>
            <p:ph type="body" sz="quarter" idx="14" hasCustomPrompt="1"/>
          </p:nvPr>
        </p:nvSpPr>
        <p:spPr>
          <a:xfrm>
            <a:off x="655880" y="2469328"/>
            <a:ext cx="3247291" cy="1426978"/>
          </a:xfrm>
          <a:prstGeom prst="rect">
            <a:avLst/>
          </a:prstGeom>
        </p:spPr>
        <p:txBody>
          <a:bodyPr/>
          <a:lstStyle>
            <a:lvl1pPr marL="0" indent="0">
              <a:buNone/>
              <a:defRPr sz="2000">
                <a:solidFill>
                  <a:srgbClr val="2B2A2A"/>
                </a:solidFill>
              </a:defRPr>
            </a:lvl1pPr>
          </a:lstStyle>
          <a:p>
            <a:pPr lvl="0"/>
            <a:r>
              <a:rPr lang="en-GB" dirty="0"/>
              <a:t>Click to edit body text</a:t>
            </a:r>
          </a:p>
        </p:txBody>
      </p:sp>
      <p:sp>
        <p:nvSpPr>
          <p:cNvPr id="5" name="Oval 4">
            <a:extLst>
              <a:ext uri="{FF2B5EF4-FFF2-40B4-BE49-F238E27FC236}">
                <a16:creationId xmlns:a16="http://schemas.microsoft.com/office/drawing/2014/main" id="{75C9C77B-661E-914B-AD8F-BB2F7D1129D6}"/>
              </a:ext>
            </a:extLst>
          </p:cNvPr>
          <p:cNvSpPr/>
          <p:nvPr userDrawn="1"/>
        </p:nvSpPr>
        <p:spPr>
          <a:xfrm>
            <a:off x="4126520" y="2110154"/>
            <a:ext cx="2145323" cy="2145323"/>
          </a:xfrm>
          <a:prstGeom prst="ellipse">
            <a:avLst/>
          </a:prstGeom>
          <a:solidFill>
            <a:srgbClr val="005E5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Oval 5">
            <a:extLst>
              <a:ext uri="{FF2B5EF4-FFF2-40B4-BE49-F238E27FC236}">
                <a16:creationId xmlns:a16="http://schemas.microsoft.com/office/drawing/2014/main" id="{BDE16738-EACC-444A-B7DB-6A9E57D8C19B}"/>
              </a:ext>
            </a:extLst>
          </p:cNvPr>
          <p:cNvSpPr/>
          <p:nvPr userDrawn="1"/>
        </p:nvSpPr>
        <p:spPr>
          <a:xfrm>
            <a:off x="5955320" y="2110154"/>
            <a:ext cx="2145323" cy="2145323"/>
          </a:xfrm>
          <a:prstGeom prst="ellipse">
            <a:avLst/>
          </a:prstGeom>
          <a:solidFill>
            <a:srgbClr val="EF754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Oval 6">
            <a:extLst>
              <a:ext uri="{FF2B5EF4-FFF2-40B4-BE49-F238E27FC236}">
                <a16:creationId xmlns:a16="http://schemas.microsoft.com/office/drawing/2014/main" id="{4E0DD1D6-BEC1-574C-8338-416C29664A24}"/>
              </a:ext>
            </a:extLst>
          </p:cNvPr>
          <p:cNvSpPr/>
          <p:nvPr userDrawn="1"/>
        </p:nvSpPr>
        <p:spPr>
          <a:xfrm>
            <a:off x="5955320" y="3896306"/>
            <a:ext cx="2145323" cy="2145323"/>
          </a:xfrm>
          <a:prstGeom prst="ellipse">
            <a:avLst/>
          </a:prstGeom>
          <a:solidFill>
            <a:srgbClr val="31B49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Oval 7">
            <a:extLst>
              <a:ext uri="{FF2B5EF4-FFF2-40B4-BE49-F238E27FC236}">
                <a16:creationId xmlns:a16="http://schemas.microsoft.com/office/drawing/2014/main" id="{CE251195-1C06-AE48-88F6-DEF0E81E645F}"/>
              </a:ext>
            </a:extLst>
          </p:cNvPr>
          <p:cNvSpPr/>
          <p:nvPr userDrawn="1"/>
        </p:nvSpPr>
        <p:spPr>
          <a:xfrm>
            <a:off x="4179273" y="3896306"/>
            <a:ext cx="2145323" cy="2145323"/>
          </a:xfrm>
          <a:prstGeom prst="ellipse">
            <a:avLst/>
          </a:prstGeom>
          <a:solidFill>
            <a:srgbClr val="A7D4D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ext Placeholder 2">
            <a:extLst>
              <a:ext uri="{FF2B5EF4-FFF2-40B4-BE49-F238E27FC236}">
                <a16:creationId xmlns:a16="http://schemas.microsoft.com/office/drawing/2014/main" id="{59CC256F-9FCD-534D-931F-6E03A016142B}"/>
              </a:ext>
            </a:extLst>
          </p:cNvPr>
          <p:cNvSpPr>
            <a:spLocks noGrp="1"/>
          </p:cNvSpPr>
          <p:nvPr>
            <p:ph type="body" sz="quarter" idx="15" hasCustomPrompt="1"/>
          </p:nvPr>
        </p:nvSpPr>
        <p:spPr>
          <a:xfrm>
            <a:off x="8253044" y="4435064"/>
            <a:ext cx="3247291" cy="1426978"/>
          </a:xfrm>
          <a:prstGeom prst="rect">
            <a:avLst/>
          </a:prstGeom>
        </p:spPr>
        <p:txBody>
          <a:bodyPr/>
          <a:lstStyle>
            <a:lvl1pPr marL="0" indent="0">
              <a:buNone/>
              <a:defRPr sz="2000">
                <a:solidFill>
                  <a:srgbClr val="2B2A2A"/>
                </a:solidFill>
              </a:defRPr>
            </a:lvl1pPr>
          </a:lstStyle>
          <a:p>
            <a:pPr lvl="0"/>
            <a:r>
              <a:rPr lang="en-GB" dirty="0"/>
              <a:t>Click to edit body text</a:t>
            </a:r>
          </a:p>
        </p:txBody>
      </p:sp>
      <p:sp>
        <p:nvSpPr>
          <p:cNvPr id="10" name="Text Placeholder 2">
            <a:extLst>
              <a:ext uri="{FF2B5EF4-FFF2-40B4-BE49-F238E27FC236}">
                <a16:creationId xmlns:a16="http://schemas.microsoft.com/office/drawing/2014/main" id="{58A272E4-3375-914D-ADCD-6212FA2173B7}"/>
              </a:ext>
            </a:extLst>
          </p:cNvPr>
          <p:cNvSpPr>
            <a:spLocks noGrp="1"/>
          </p:cNvSpPr>
          <p:nvPr>
            <p:ph type="body" sz="quarter" idx="16" hasCustomPrompt="1"/>
          </p:nvPr>
        </p:nvSpPr>
        <p:spPr>
          <a:xfrm>
            <a:off x="8253044" y="2469328"/>
            <a:ext cx="3247291" cy="1426978"/>
          </a:xfrm>
          <a:prstGeom prst="rect">
            <a:avLst/>
          </a:prstGeom>
        </p:spPr>
        <p:txBody>
          <a:bodyPr/>
          <a:lstStyle>
            <a:lvl1pPr marL="0" indent="0">
              <a:buNone/>
              <a:defRPr sz="2000">
                <a:solidFill>
                  <a:srgbClr val="2B2A2A"/>
                </a:solidFill>
              </a:defRPr>
            </a:lvl1pPr>
          </a:lstStyle>
          <a:p>
            <a:pPr lvl="0"/>
            <a:r>
              <a:rPr lang="en-GB" dirty="0"/>
              <a:t>Click to edit body text</a:t>
            </a:r>
          </a:p>
        </p:txBody>
      </p:sp>
      <p:sp>
        <p:nvSpPr>
          <p:cNvPr id="11" name="Text Placeholder 2">
            <a:extLst>
              <a:ext uri="{FF2B5EF4-FFF2-40B4-BE49-F238E27FC236}">
                <a16:creationId xmlns:a16="http://schemas.microsoft.com/office/drawing/2014/main" id="{637CB4DB-859B-0A45-947F-A90D62977AFF}"/>
              </a:ext>
            </a:extLst>
          </p:cNvPr>
          <p:cNvSpPr>
            <a:spLocks noGrp="1"/>
          </p:cNvSpPr>
          <p:nvPr>
            <p:ph type="body" sz="quarter" idx="17" hasCustomPrompt="1"/>
          </p:nvPr>
        </p:nvSpPr>
        <p:spPr>
          <a:xfrm>
            <a:off x="6283568" y="2856190"/>
            <a:ext cx="1524002" cy="572810"/>
          </a:xfrm>
          <a:prstGeom prst="rect">
            <a:avLst/>
          </a:prstGeom>
        </p:spPr>
        <p:txBody>
          <a:bodyPr anchor="ctr"/>
          <a:lstStyle>
            <a:lvl1pPr marL="0" indent="0" algn="ctr">
              <a:buNone/>
              <a:defRPr sz="1800" b="1">
                <a:solidFill>
                  <a:schemeClr val="accent1"/>
                </a:solidFill>
              </a:defRPr>
            </a:lvl1pPr>
          </a:lstStyle>
          <a:p>
            <a:pPr lvl="0"/>
            <a:r>
              <a:rPr lang="en-US" dirty="0"/>
              <a:t>Headline</a:t>
            </a:r>
          </a:p>
        </p:txBody>
      </p:sp>
      <p:sp>
        <p:nvSpPr>
          <p:cNvPr id="12" name="Text Placeholder 2">
            <a:extLst>
              <a:ext uri="{FF2B5EF4-FFF2-40B4-BE49-F238E27FC236}">
                <a16:creationId xmlns:a16="http://schemas.microsoft.com/office/drawing/2014/main" id="{FB08AF07-BA9E-AA48-B1AF-1B8CCCCEF8D0}"/>
              </a:ext>
            </a:extLst>
          </p:cNvPr>
          <p:cNvSpPr>
            <a:spLocks noGrp="1"/>
          </p:cNvSpPr>
          <p:nvPr>
            <p:ph type="body" sz="quarter" idx="18" hasCustomPrompt="1"/>
          </p:nvPr>
        </p:nvSpPr>
        <p:spPr>
          <a:xfrm>
            <a:off x="4443043" y="2856190"/>
            <a:ext cx="1524002" cy="572810"/>
          </a:xfrm>
          <a:prstGeom prst="rect">
            <a:avLst/>
          </a:prstGeom>
        </p:spPr>
        <p:txBody>
          <a:bodyPr anchor="ctr"/>
          <a:lstStyle>
            <a:lvl1pPr marL="0" indent="0" algn="ctr">
              <a:buNone/>
              <a:defRPr sz="1800" b="1">
                <a:solidFill>
                  <a:schemeClr val="accent1"/>
                </a:solidFill>
              </a:defRPr>
            </a:lvl1pPr>
          </a:lstStyle>
          <a:p>
            <a:pPr lvl="0"/>
            <a:r>
              <a:rPr lang="en-US" dirty="0"/>
              <a:t>Headline</a:t>
            </a:r>
          </a:p>
        </p:txBody>
      </p:sp>
      <p:sp>
        <p:nvSpPr>
          <p:cNvPr id="13" name="Text Placeholder 2">
            <a:extLst>
              <a:ext uri="{FF2B5EF4-FFF2-40B4-BE49-F238E27FC236}">
                <a16:creationId xmlns:a16="http://schemas.microsoft.com/office/drawing/2014/main" id="{8710B9AE-E92E-844F-8D79-BB9E99469DC1}"/>
              </a:ext>
            </a:extLst>
          </p:cNvPr>
          <p:cNvSpPr>
            <a:spLocks noGrp="1"/>
          </p:cNvSpPr>
          <p:nvPr>
            <p:ph type="body" sz="quarter" idx="19" hasCustomPrompt="1"/>
          </p:nvPr>
        </p:nvSpPr>
        <p:spPr>
          <a:xfrm>
            <a:off x="4431318" y="4722783"/>
            <a:ext cx="1524002" cy="572810"/>
          </a:xfrm>
          <a:prstGeom prst="rect">
            <a:avLst/>
          </a:prstGeom>
        </p:spPr>
        <p:txBody>
          <a:bodyPr anchor="ctr"/>
          <a:lstStyle>
            <a:lvl1pPr marL="0" indent="0" algn="ctr">
              <a:buNone/>
              <a:defRPr sz="1800" b="1">
                <a:solidFill>
                  <a:schemeClr val="accent1"/>
                </a:solidFill>
              </a:defRPr>
            </a:lvl1pPr>
          </a:lstStyle>
          <a:p>
            <a:pPr lvl="0"/>
            <a:r>
              <a:rPr lang="en-US" dirty="0"/>
              <a:t>Headline</a:t>
            </a:r>
          </a:p>
        </p:txBody>
      </p:sp>
      <p:sp>
        <p:nvSpPr>
          <p:cNvPr id="14" name="Text Placeholder 2">
            <a:extLst>
              <a:ext uri="{FF2B5EF4-FFF2-40B4-BE49-F238E27FC236}">
                <a16:creationId xmlns:a16="http://schemas.microsoft.com/office/drawing/2014/main" id="{D160A26D-8FAB-E844-AEED-81D09E00495C}"/>
              </a:ext>
            </a:extLst>
          </p:cNvPr>
          <p:cNvSpPr>
            <a:spLocks noGrp="1"/>
          </p:cNvSpPr>
          <p:nvPr>
            <p:ph type="body" sz="quarter" idx="20" hasCustomPrompt="1"/>
          </p:nvPr>
        </p:nvSpPr>
        <p:spPr>
          <a:xfrm>
            <a:off x="6271843" y="4715108"/>
            <a:ext cx="1524002" cy="572810"/>
          </a:xfrm>
          <a:prstGeom prst="rect">
            <a:avLst/>
          </a:prstGeom>
        </p:spPr>
        <p:txBody>
          <a:bodyPr anchor="ctr"/>
          <a:lstStyle>
            <a:lvl1pPr marL="0" indent="0" algn="ctr">
              <a:buNone/>
              <a:defRPr sz="1800" b="1">
                <a:solidFill>
                  <a:schemeClr val="accent1"/>
                </a:solidFill>
              </a:defRPr>
            </a:lvl1pPr>
          </a:lstStyle>
          <a:p>
            <a:pPr lvl="0"/>
            <a:r>
              <a:rPr lang="en-US" dirty="0"/>
              <a:t>Headline</a:t>
            </a:r>
          </a:p>
        </p:txBody>
      </p:sp>
    </p:spTree>
    <p:extLst>
      <p:ext uri="{BB962C8B-B14F-4D97-AF65-F5344CB8AC3E}">
        <p14:creationId xmlns:p14="http://schemas.microsoft.com/office/powerpoint/2010/main" val="1143677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userDrawn="1"/>
        </p:nvGrpSpPr>
        <p:grpSpPr>
          <a:xfrm>
            <a:off x="839682" y="2746289"/>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algn="l"/>
              <a:endParaRPr lang="en-US" sz="1800" noProof="0"/>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algn="l"/>
              <a:endParaRPr lang="en-US" sz="1800" noProof="0"/>
            </a:p>
          </p:txBody>
        </p:sp>
      </p:grpSp>
      <p:sp>
        <p:nvSpPr>
          <p:cNvPr id="14" name="Cylinder 4">
            <a:extLst>
              <a:ext uri="{FF2B5EF4-FFF2-40B4-BE49-F238E27FC236}">
                <a16:creationId xmlns:a16="http://schemas.microsoft.com/office/drawing/2014/main" id="{B4DF177C-4C6A-D044-B4D6-BA50A1BA5612}"/>
              </a:ext>
            </a:extLst>
          </p:cNvPr>
          <p:cNvSpPr/>
          <p:nvPr userDrawn="1"/>
        </p:nvSpPr>
        <p:spPr bwMode="auto">
          <a:xfrm rot="16200000">
            <a:off x="1599767" y="3200912"/>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userDrawn="1"/>
        </p:nvCxnSpPr>
        <p:spPr>
          <a:xfrm>
            <a:off x="1781171" y="3890250"/>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userDrawn="1"/>
        </p:nvSpPr>
        <p:spPr bwMode="auto">
          <a:xfrm rot="16200000">
            <a:off x="5565812" y="3200912"/>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userDrawn="1"/>
        </p:nvCxnSpPr>
        <p:spPr>
          <a:xfrm>
            <a:off x="5747217" y="3890250"/>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userDrawn="1"/>
        </p:nvSpPr>
        <p:spPr bwMode="auto">
          <a:xfrm rot="16200000">
            <a:off x="9531858" y="3200910"/>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userDrawn="1"/>
        </p:nvCxnSpPr>
        <p:spPr>
          <a:xfrm>
            <a:off x="9713262" y="3890250"/>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userDrawn="1"/>
        </p:nvSpPr>
        <p:spPr bwMode="auto">
          <a:xfrm rot="5400000" flipV="1">
            <a:off x="7548835" y="3200912"/>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accent6"/>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userDrawn="1"/>
        </p:nvCxnSpPr>
        <p:spPr>
          <a:xfrm flipV="1">
            <a:off x="7730239" y="3195018"/>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userDrawn="1"/>
        </p:nvSpPr>
        <p:spPr bwMode="auto">
          <a:xfrm rot="5400000" flipV="1">
            <a:off x="3582789" y="3200912"/>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userDrawn="1"/>
        </p:nvCxnSpPr>
        <p:spPr>
          <a:xfrm flipV="1">
            <a:off x="3764194" y="3195018"/>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userDrawn="1"/>
        </p:nvSpPr>
        <p:spPr bwMode="auto">
          <a:xfrm>
            <a:off x="11696285" y="2746289"/>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algn="l"/>
            <a:endParaRPr lang="en-US" sz="1800" noProof="0"/>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438641"/>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748450"/>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438641"/>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748450"/>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438641"/>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dirty="0"/>
              <a:t>LOREM IPSUM</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35420" y="4694756"/>
            <a:ext cx="1974573" cy="1090045"/>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94754"/>
            <a:ext cx="1853054" cy="1090047"/>
          </a:xfrm>
          <a:prstGeom prst="rect">
            <a:avLst/>
          </a:prstGeom>
        </p:spPr>
        <p:txBody>
          <a:bodyPr/>
          <a:lstStyle>
            <a:lvl1pPr marL="0" indent="0">
              <a:buNone/>
              <a:defRPr sz="1100">
                <a:solidFill>
                  <a:schemeClr val="tx1"/>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9993" y="2025987"/>
            <a:ext cx="2004938" cy="1027123"/>
          </a:xfrm>
          <a:prstGeom prst="rect">
            <a:avLst/>
          </a:prstGeom>
        </p:spPr>
        <p:txBody>
          <a:bodyPr/>
          <a:lstStyle>
            <a:lvl1pPr marL="0" indent="0">
              <a:buNone/>
              <a:defRPr sz="1100" baseline="0">
                <a:solidFill>
                  <a:srgbClr val="4A4A4A"/>
                </a:solidFill>
              </a:defRPr>
            </a:lvl1pPr>
          </a:lstStyle>
          <a:p>
            <a:pPr lvl="0"/>
            <a:r>
              <a:rPr lang="en-US" dirty="0"/>
              <a:t>Lorem ipsum …</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86868" y="2025987"/>
            <a:ext cx="1995077" cy="102712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1" name="Title 1">
            <a:extLst>
              <a:ext uri="{FF2B5EF4-FFF2-40B4-BE49-F238E27FC236}">
                <a16:creationId xmlns:a16="http://schemas.microsoft.com/office/drawing/2014/main" id="{AF0F3A74-5242-5743-A008-D37677671DBF}"/>
              </a:ext>
            </a:extLst>
          </p:cNvPr>
          <p:cNvSpPr>
            <a:spLocks noGrp="1"/>
          </p:cNvSpPr>
          <p:nvPr>
            <p:ph type="title" hasCustomPrompt="1"/>
          </p:nvPr>
        </p:nvSpPr>
        <p:spPr>
          <a:xfrm>
            <a:off x="838200" y="780945"/>
            <a:ext cx="10515600" cy="851941"/>
          </a:xfrm>
        </p:spPr>
        <p:txBody>
          <a:bodyPr/>
          <a:lstStyle>
            <a:lvl1pPr algn="l">
              <a:defRPr/>
            </a:lvl1pPr>
          </a:lstStyle>
          <a:p>
            <a:r>
              <a:rPr lang="en-GB" dirty="0"/>
              <a:t>Click to edit headline</a:t>
            </a:r>
            <a:endParaRPr lang="en-DK" dirty="0"/>
          </a:p>
        </p:txBody>
      </p:sp>
    </p:spTree>
    <p:extLst>
      <p:ext uri="{BB962C8B-B14F-4D97-AF65-F5344CB8AC3E}">
        <p14:creationId xmlns:p14="http://schemas.microsoft.com/office/powerpoint/2010/main" val="260645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dirty="0"/>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Tree>
    <p:extLst>
      <p:ext uri="{BB962C8B-B14F-4D97-AF65-F5344CB8AC3E}">
        <p14:creationId xmlns:p14="http://schemas.microsoft.com/office/powerpoint/2010/main" val="32468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79"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dirty="0"/>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4669968"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dirty="0"/>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14578" y="2454213"/>
            <a:ext cx="3410779" cy="3185160"/>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58157"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58157"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dirty="0"/>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Tree>
    <p:extLst>
      <p:ext uri="{BB962C8B-B14F-4D97-AF65-F5344CB8AC3E}">
        <p14:creationId xmlns:p14="http://schemas.microsoft.com/office/powerpoint/2010/main" val="324232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36777"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0356"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0356"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Tree>
    <p:extLst>
      <p:ext uri="{BB962C8B-B14F-4D97-AF65-F5344CB8AC3E}">
        <p14:creationId xmlns:p14="http://schemas.microsoft.com/office/powerpoint/2010/main" val="248204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46010"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9589"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9589"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22" name="Text Placeholder 2">
            <a:extLst>
              <a:ext uri="{FF2B5EF4-FFF2-40B4-BE49-F238E27FC236}">
                <a16:creationId xmlns:a16="http://schemas.microsoft.com/office/drawing/2014/main" id="{73622513-D7DA-404A-8B3F-A2C1543D8278}"/>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body text</a:t>
            </a:r>
          </a:p>
        </p:txBody>
      </p:sp>
    </p:spTree>
    <p:extLst>
      <p:ext uri="{BB962C8B-B14F-4D97-AF65-F5344CB8AC3E}">
        <p14:creationId xmlns:p14="http://schemas.microsoft.com/office/powerpoint/2010/main" val="426132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with image ">
    <p:spTree>
      <p:nvGrpSpPr>
        <p:cNvPr id="1" name=""/>
        <p:cNvGrpSpPr/>
        <p:nvPr/>
      </p:nvGrpSpPr>
      <p:grpSpPr>
        <a:xfrm>
          <a:off x="0" y="0"/>
          <a:ext cx="0" cy="0"/>
          <a:chOff x="0" y="0"/>
          <a:chExt cx="0" cy="0"/>
        </a:xfrm>
      </p:grpSpPr>
      <p:pic>
        <p:nvPicPr>
          <p:cNvPr id="5" name="Picture 4" descr="A person standing in front of a mountain&#10;&#10;Description automatically generated">
            <a:extLst>
              <a:ext uri="{FF2B5EF4-FFF2-40B4-BE49-F238E27FC236}">
                <a16:creationId xmlns:a16="http://schemas.microsoft.com/office/drawing/2014/main" id="{6B4171AE-B988-8344-BB07-70051E693B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65F8644-6525-4248-A050-580A82F3D801}"/>
              </a:ext>
            </a:extLst>
          </p:cNvPr>
          <p:cNvSpPr/>
          <p:nvPr userDrawn="1"/>
        </p:nvSpPr>
        <p:spPr>
          <a:xfrm>
            <a:off x="0" y="0"/>
            <a:ext cx="12192000" cy="4817194"/>
          </a:xfrm>
          <a:prstGeom prst="rect">
            <a:avLst/>
          </a:prstGeom>
          <a:gradFill>
            <a:gsLst>
              <a:gs pos="100000">
                <a:schemeClr val="accent1">
                  <a:lumMod val="5000"/>
                  <a:lumOff val="95000"/>
                  <a:alpha val="73000"/>
                </a:schemeClr>
              </a:gs>
              <a:gs pos="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7" name="Picture 16" descr="A picture containing food, drawing&#10;&#10;Description automatically generated">
            <a:extLst>
              <a:ext uri="{FF2B5EF4-FFF2-40B4-BE49-F238E27FC236}">
                <a16:creationId xmlns:a16="http://schemas.microsoft.com/office/drawing/2014/main" id="{8677F55C-CDF7-D640-92ED-77C0954B34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
        <p:nvSpPr>
          <p:cNvPr id="32" name="Title 1">
            <a:extLst>
              <a:ext uri="{FF2B5EF4-FFF2-40B4-BE49-F238E27FC236}">
                <a16:creationId xmlns:a16="http://schemas.microsoft.com/office/drawing/2014/main" id="{031FBBC5-94A3-8645-9665-3DF7089F714D}"/>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rgbClr val="005E58"/>
                </a:solidFill>
                <a:latin typeface="Arial Black" panose="020B0604020202020204" pitchFamily="34" charset="0"/>
                <a:cs typeface="Arial Black" panose="020B0604020202020204" pitchFamily="34" charset="0"/>
              </a:defRPr>
            </a:lvl1pPr>
          </a:lstStyle>
          <a:p>
            <a:r>
              <a:rPr lang="en-GB" dirty="0"/>
              <a:t>CLICK TO EDIT HEADLINE</a:t>
            </a:r>
            <a:endParaRPr lang="en-DK" dirty="0"/>
          </a:p>
        </p:txBody>
      </p:sp>
      <p:sp>
        <p:nvSpPr>
          <p:cNvPr id="33" name="Subtitle 2">
            <a:extLst>
              <a:ext uri="{FF2B5EF4-FFF2-40B4-BE49-F238E27FC236}">
                <a16:creationId xmlns:a16="http://schemas.microsoft.com/office/drawing/2014/main" id="{801ACBED-59FB-AD40-99D3-75EC1316A98A}"/>
              </a:ext>
            </a:extLst>
          </p:cNvPr>
          <p:cNvSpPr>
            <a:spLocks noGrp="1"/>
          </p:cNvSpPr>
          <p:nvPr>
            <p:ph type="subTitle" idx="1" hasCustomPrompt="1"/>
          </p:nvPr>
        </p:nvSpPr>
        <p:spPr>
          <a:xfrm>
            <a:off x="1524000" y="2247881"/>
            <a:ext cx="9144000" cy="1311622"/>
          </a:xfrm>
        </p:spPr>
        <p:txBody>
          <a:bodyPr/>
          <a:lstStyle>
            <a:lvl1pPr marL="0" indent="0" algn="ctr">
              <a:buNone/>
              <a:defRPr sz="2400">
                <a:solidFill>
                  <a:srgbClr val="2B2A2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text</a:t>
            </a:r>
            <a:endParaRPr lang="en-DK" dirty="0"/>
          </a:p>
        </p:txBody>
      </p:sp>
      <p:pic>
        <p:nvPicPr>
          <p:cNvPr id="8" name="Picture 7" descr="A close up of a sign&#10;&#10;Description automatically generated">
            <a:extLst>
              <a:ext uri="{FF2B5EF4-FFF2-40B4-BE49-F238E27FC236}">
                <a16:creationId xmlns:a16="http://schemas.microsoft.com/office/drawing/2014/main" id="{9E06E778-EB7D-3C4F-B48A-AF2EF319E7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2568938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4D93B-0EFB-924B-8785-34E566A9111F}"/>
              </a:ext>
            </a:extLst>
          </p:cNvPr>
          <p:cNvSpPr/>
          <p:nvPr userDrawn="1"/>
        </p:nvSpPr>
        <p:spPr>
          <a:xfrm>
            <a:off x="8054615" y="987424"/>
            <a:ext cx="3410779" cy="4651949"/>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2240633"/>
            <a:ext cx="2920380" cy="1247928"/>
          </a:xfrm>
          <a:prstGeom prst="rect">
            <a:avLst/>
          </a:prstGeom>
        </p:spPr>
        <p:txBody>
          <a:bodyPr>
            <a:normAutofit/>
          </a:bodyPr>
          <a:lstStyle>
            <a:lvl1pPr marL="0" indent="0">
              <a:buNone/>
              <a:defRPr sz="2000" baseline="0">
                <a:solidFill>
                  <a:schemeClr val="bg1"/>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1218627"/>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dirty="0"/>
              <a:t>Click to edit headline </a:t>
            </a:r>
          </a:p>
        </p:txBody>
      </p:sp>
      <p:sp>
        <p:nvSpPr>
          <p:cNvPr id="15" name="Title 1">
            <a:extLst>
              <a:ext uri="{FF2B5EF4-FFF2-40B4-BE49-F238E27FC236}">
                <a16:creationId xmlns:a16="http://schemas.microsoft.com/office/drawing/2014/main" id="{3FF0CE3A-252A-FB40-A308-7B66F3A48922}"/>
              </a:ext>
            </a:extLst>
          </p:cNvPr>
          <p:cNvSpPr>
            <a:spLocks noGrp="1"/>
          </p:cNvSpPr>
          <p:nvPr>
            <p:ph type="title" hasCustomPrompt="1"/>
          </p:nvPr>
        </p:nvSpPr>
        <p:spPr>
          <a:xfrm>
            <a:off x="839788" y="987424"/>
            <a:ext cx="6599398" cy="1321823"/>
          </a:xfrm>
        </p:spPr>
        <p:txBody>
          <a:bodyPr anchor="b">
            <a:normAutofit/>
          </a:bodyPr>
          <a:lstStyle>
            <a:lvl1pPr>
              <a:defRPr sz="3600"/>
            </a:lvl1pPr>
          </a:lstStyle>
          <a:p>
            <a:r>
              <a:rPr lang="en-GB" dirty="0"/>
              <a:t>Click to edit headline</a:t>
            </a:r>
            <a:endParaRPr lang="en-DK" dirty="0"/>
          </a:p>
        </p:txBody>
      </p:sp>
      <p:sp>
        <p:nvSpPr>
          <p:cNvPr id="16" name="Text Placeholder 3">
            <a:extLst>
              <a:ext uri="{FF2B5EF4-FFF2-40B4-BE49-F238E27FC236}">
                <a16:creationId xmlns:a16="http://schemas.microsoft.com/office/drawing/2014/main" id="{C41F4998-465A-F54A-B84E-605B0C2D3D33}"/>
              </a:ext>
            </a:extLst>
          </p:cNvPr>
          <p:cNvSpPr>
            <a:spLocks noGrp="1"/>
          </p:cNvSpPr>
          <p:nvPr>
            <p:ph type="body" sz="half" idx="2" hasCustomPrompt="1"/>
          </p:nvPr>
        </p:nvSpPr>
        <p:spPr>
          <a:xfrm>
            <a:off x="839788" y="2510724"/>
            <a:ext cx="6599398" cy="312864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spTree>
    <p:extLst>
      <p:ext uri="{BB962C8B-B14F-4D97-AF65-F5344CB8AC3E}">
        <p14:creationId xmlns:p14="http://schemas.microsoft.com/office/powerpoint/2010/main" val="24689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2057399"/>
            <a:ext cx="5437186" cy="3855028"/>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 Placeholder 2">
            <a:extLst>
              <a:ext uri="{FF2B5EF4-FFF2-40B4-BE49-F238E27FC236}">
                <a16:creationId xmlns:a16="http://schemas.microsoft.com/office/drawing/2014/main" id="{F90E6657-4F9A-5E40-BC80-28410D1ED210}"/>
              </a:ext>
            </a:extLst>
          </p:cNvPr>
          <p:cNvSpPr>
            <a:spLocks noGrp="1"/>
          </p:cNvSpPr>
          <p:nvPr>
            <p:ph type="body" sz="quarter" idx="13" hasCustomPrompt="1"/>
          </p:nvPr>
        </p:nvSpPr>
        <p:spPr>
          <a:xfrm>
            <a:off x="6642894" y="3593125"/>
            <a:ext cx="3943666" cy="142697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5" name="Text Placeholder 2">
            <a:extLst>
              <a:ext uri="{FF2B5EF4-FFF2-40B4-BE49-F238E27FC236}">
                <a16:creationId xmlns:a16="http://schemas.microsoft.com/office/drawing/2014/main" id="{6CAF983E-80BF-1B46-B98A-1F8770B6A766}"/>
              </a:ext>
            </a:extLst>
          </p:cNvPr>
          <p:cNvSpPr>
            <a:spLocks noGrp="1"/>
          </p:cNvSpPr>
          <p:nvPr>
            <p:ph type="body" sz="quarter" idx="20" hasCustomPrompt="1"/>
          </p:nvPr>
        </p:nvSpPr>
        <p:spPr>
          <a:xfrm>
            <a:off x="6642894" y="2486934"/>
            <a:ext cx="3581401" cy="800644"/>
          </a:xfrm>
          <a:prstGeom prst="rect">
            <a:avLst/>
          </a:prstGeom>
        </p:spPr>
        <p:txBody>
          <a:bodyPr anchor="b">
            <a:noAutofit/>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6" name="Title 1">
            <a:extLst>
              <a:ext uri="{FF2B5EF4-FFF2-40B4-BE49-F238E27FC236}">
                <a16:creationId xmlns:a16="http://schemas.microsoft.com/office/drawing/2014/main" id="{F7E57742-5D88-CC46-BBAB-0276F895C619}"/>
              </a:ext>
            </a:extLst>
          </p:cNvPr>
          <p:cNvSpPr>
            <a:spLocks noGrp="1"/>
          </p:cNvSpPr>
          <p:nvPr>
            <p:ph type="title" hasCustomPrompt="1"/>
          </p:nvPr>
        </p:nvSpPr>
        <p:spPr>
          <a:xfrm>
            <a:off x="838200" y="780945"/>
            <a:ext cx="10515600" cy="851941"/>
          </a:xfrm>
        </p:spPr>
        <p:txBody>
          <a:bodyPr/>
          <a:lstStyle>
            <a:lvl1pPr algn="ctr">
              <a:defRPr/>
            </a:lvl1pPr>
          </a:lstStyle>
          <a:p>
            <a:r>
              <a:rPr lang="en-GB" dirty="0"/>
              <a:t>Click to edit headline</a:t>
            </a:r>
            <a:endParaRPr lang="en-DK" dirty="0"/>
          </a:p>
        </p:txBody>
      </p:sp>
      <p:sp>
        <p:nvSpPr>
          <p:cNvPr id="8" name="Picture Placeholder 7">
            <a:extLst>
              <a:ext uri="{FF2B5EF4-FFF2-40B4-BE49-F238E27FC236}">
                <a16:creationId xmlns:a16="http://schemas.microsoft.com/office/drawing/2014/main" id="{BBF7A64D-38E9-FB4B-BBA2-DF3FC7C0B457}"/>
              </a:ext>
            </a:extLst>
          </p:cNvPr>
          <p:cNvSpPr>
            <a:spLocks noGrp="1"/>
          </p:cNvSpPr>
          <p:nvPr>
            <p:ph type="pic" sz="quarter" idx="21" hasCustomPrompt="1"/>
          </p:nvPr>
        </p:nvSpPr>
        <p:spPr>
          <a:xfrm>
            <a:off x="838199" y="2057400"/>
            <a:ext cx="4984353" cy="385527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dirty="0"/>
              <a:t>Click to add image</a:t>
            </a:r>
          </a:p>
          <a:p>
            <a:endParaRPr lang="en-DK" dirty="0"/>
          </a:p>
        </p:txBody>
      </p:sp>
    </p:spTree>
    <p:extLst>
      <p:ext uri="{BB962C8B-B14F-4D97-AF65-F5344CB8AC3E}">
        <p14:creationId xmlns:p14="http://schemas.microsoft.com/office/powerpoint/2010/main" val="2630277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dirty="0"/>
              <a:t>Click to edit headline</a:t>
            </a:r>
            <a:endParaRPr lang="en-DK" dirty="0"/>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6096000" y="0"/>
            <a:ext cx="6096000" cy="6858000"/>
          </a:xfrm>
        </p:spPr>
        <p:txBody>
          <a:bodyPr>
            <a:normAutofit/>
          </a:bodyPr>
          <a:lstStyle>
            <a:lvl1pPr marL="0" indent="0">
              <a:buNone/>
              <a:defRPr sz="1600"/>
            </a:lvl1pPr>
          </a:lstStyle>
          <a:p>
            <a:r>
              <a:rPr lang="en-DK" dirty="0"/>
              <a:t>Clik to insert image </a:t>
            </a:r>
          </a:p>
        </p:txBody>
      </p:sp>
    </p:spTree>
    <p:extLst>
      <p:ext uri="{BB962C8B-B14F-4D97-AF65-F5344CB8AC3E}">
        <p14:creationId xmlns:p14="http://schemas.microsoft.com/office/powerpoint/2010/main" val="199702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7085605" y="987424"/>
            <a:ext cx="3932237" cy="1321823"/>
          </a:xfrm>
        </p:spPr>
        <p:txBody>
          <a:bodyPr anchor="b">
            <a:normAutofit/>
          </a:bodyPr>
          <a:lstStyle>
            <a:lvl1pPr>
              <a:defRPr sz="3600"/>
            </a:lvl1pPr>
          </a:lstStyle>
          <a:p>
            <a:r>
              <a:rPr lang="en-GB" dirty="0"/>
              <a:t>Click to edit headline</a:t>
            </a:r>
            <a:endParaRPr lang="en-DK" dirty="0"/>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7085605"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0" y="0"/>
            <a:ext cx="6096000" cy="6858000"/>
          </a:xfrm>
        </p:spPr>
        <p:txBody>
          <a:bodyPr>
            <a:normAutofit/>
          </a:bodyPr>
          <a:lstStyle>
            <a:lvl1pPr marL="0" indent="0">
              <a:buNone/>
              <a:defRPr sz="1600"/>
            </a:lvl1pPr>
          </a:lstStyle>
          <a:p>
            <a:r>
              <a:rPr lang="en-DK" dirty="0"/>
              <a:t>Clik to insert image </a:t>
            </a:r>
          </a:p>
        </p:txBody>
      </p:sp>
    </p:spTree>
    <p:extLst>
      <p:ext uri="{BB962C8B-B14F-4D97-AF65-F5344CB8AC3E}">
        <p14:creationId xmlns:p14="http://schemas.microsoft.com/office/powerpoint/2010/main" val="2667990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Image with caption">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790417" y="1420812"/>
            <a:ext cx="4224938" cy="1508368"/>
          </a:xfrm>
        </p:spPr>
        <p:txBody>
          <a:bodyPr anchor="b">
            <a:normAutofit/>
          </a:bodyPr>
          <a:lstStyle>
            <a:lvl1pPr>
              <a:defRPr sz="3600"/>
            </a:lvl1pPr>
          </a:lstStyle>
          <a:p>
            <a:r>
              <a:rPr lang="en-GB" dirty="0"/>
              <a:t>Click to edit headline</a:t>
            </a:r>
            <a:endParaRPr lang="en-DK" dirty="0"/>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790417" y="3115159"/>
            <a:ext cx="4224938" cy="23220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1534205" y="1420812"/>
            <a:ext cx="4984353" cy="401637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dirty="0"/>
              <a:t>Click to add image</a:t>
            </a:r>
          </a:p>
          <a:p>
            <a:endParaRPr lang="en-DK" dirty="0"/>
          </a:p>
        </p:txBody>
      </p:sp>
    </p:spTree>
    <p:extLst>
      <p:ext uri="{BB962C8B-B14F-4D97-AF65-F5344CB8AC3E}">
        <p14:creationId xmlns:p14="http://schemas.microsoft.com/office/powerpoint/2010/main" val="552867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3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1632426" y="234792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4" name="Text Placeholder 2">
            <a:extLst>
              <a:ext uri="{FF2B5EF4-FFF2-40B4-BE49-F238E27FC236}">
                <a16:creationId xmlns:a16="http://schemas.microsoft.com/office/drawing/2014/main" id="{BA7EE762-20B4-7848-96E8-1C247677B32D}"/>
              </a:ext>
            </a:extLst>
          </p:cNvPr>
          <p:cNvSpPr>
            <a:spLocks noGrp="1"/>
          </p:cNvSpPr>
          <p:nvPr>
            <p:ph type="body" sz="quarter" idx="13" hasCustomPrompt="1"/>
          </p:nvPr>
        </p:nvSpPr>
        <p:spPr>
          <a:xfrm>
            <a:off x="1632426" y="2824658"/>
            <a:ext cx="3943666"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5" name="Oval 4">
            <a:extLst>
              <a:ext uri="{FF2B5EF4-FFF2-40B4-BE49-F238E27FC236}">
                <a16:creationId xmlns:a16="http://schemas.microsoft.com/office/drawing/2014/main" id="{3B20F7B6-9B0E-9746-A981-396D54D8DA58}"/>
              </a:ext>
            </a:extLst>
          </p:cNvPr>
          <p:cNvSpPr/>
          <p:nvPr userDrawn="1"/>
        </p:nvSpPr>
        <p:spPr>
          <a:xfrm>
            <a:off x="677547" y="233992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1</a:t>
            </a:r>
            <a:endParaRPr lang="en-DK" sz="2400" b="1">
              <a:solidFill>
                <a:schemeClr val="accent1"/>
              </a:solidFill>
            </a:endParaRPr>
          </a:p>
        </p:txBody>
      </p:sp>
      <p:sp>
        <p:nvSpPr>
          <p:cNvPr id="7" name="Text Placeholder 2">
            <a:extLst>
              <a:ext uri="{FF2B5EF4-FFF2-40B4-BE49-F238E27FC236}">
                <a16:creationId xmlns:a16="http://schemas.microsoft.com/office/drawing/2014/main" id="{E1B56689-2759-1F43-BEB1-D00BE7A5F5E5}"/>
              </a:ext>
            </a:extLst>
          </p:cNvPr>
          <p:cNvSpPr>
            <a:spLocks noGrp="1"/>
          </p:cNvSpPr>
          <p:nvPr>
            <p:ph type="body" sz="quarter" idx="22" hasCustomPrompt="1"/>
          </p:nvPr>
        </p:nvSpPr>
        <p:spPr>
          <a:xfrm>
            <a:off x="1632426" y="3678097"/>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8" name="Text Placeholder 2">
            <a:extLst>
              <a:ext uri="{FF2B5EF4-FFF2-40B4-BE49-F238E27FC236}">
                <a16:creationId xmlns:a16="http://schemas.microsoft.com/office/drawing/2014/main" id="{7B001109-90B7-F543-82A2-07CF7E64E4F1}"/>
              </a:ext>
            </a:extLst>
          </p:cNvPr>
          <p:cNvSpPr>
            <a:spLocks noGrp="1"/>
          </p:cNvSpPr>
          <p:nvPr>
            <p:ph type="body" sz="quarter" idx="23" hasCustomPrompt="1"/>
          </p:nvPr>
        </p:nvSpPr>
        <p:spPr>
          <a:xfrm>
            <a:off x="1632426" y="4154830"/>
            <a:ext cx="3943666"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9" name="Oval 8">
            <a:extLst>
              <a:ext uri="{FF2B5EF4-FFF2-40B4-BE49-F238E27FC236}">
                <a16:creationId xmlns:a16="http://schemas.microsoft.com/office/drawing/2014/main" id="{357E411F-3377-B24F-BFF9-89EDA7B276B7}"/>
              </a:ext>
            </a:extLst>
          </p:cNvPr>
          <p:cNvSpPr/>
          <p:nvPr userDrawn="1"/>
        </p:nvSpPr>
        <p:spPr>
          <a:xfrm>
            <a:off x="677547" y="367010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2</a:t>
            </a:r>
            <a:endParaRPr lang="en-DK" sz="2400" b="1">
              <a:solidFill>
                <a:schemeClr val="accent1"/>
              </a:solidFill>
            </a:endParaRPr>
          </a:p>
        </p:txBody>
      </p:sp>
      <p:sp>
        <p:nvSpPr>
          <p:cNvPr id="11" name="Text Placeholder 2">
            <a:extLst>
              <a:ext uri="{FF2B5EF4-FFF2-40B4-BE49-F238E27FC236}">
                <a16:creationId xmlns:a16="http://schemas.microsoft.com/office/drawing/2014/main" id="{EAEB0D5E-4923-5742-B476-F9F8568B8D6D}"/>
              </a:ext>
            </a:extLst>
          </p:cNvPr>
          <p:cNvSpPr>
            <a:spLocks noGrp="1"/>
          </p:cNvSpPr>
          <p:nvPr>
            <p:ph type="body" sz="quarter" idx="25" hasCustomPrompt="1"/>
          </p:nvPr>
        </p:nvSpPr>
        <p:spPr>
          <a:xfrm>
            <a:off x="1632426" y="490607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12" name="Text Placeholder 2">
            <a:extLst>
              <a:ext uri="{FF2B5EF4-FFF2-40B4-BE49-F238E27FC236}">
                <a16:creationId xmlns:a16="http://schemas.microsoft.com/office/drawing/2014/main" id="{E5BAFB70-02B7-704D-9F65-2CB6F4E6322E}"/>
              </a:ext>
            </a:extLst>
          </p:cNvPr>
          <p:cNvSpPr>
            <a:spLocks noGrp="1"/>
          </p:cNvSpPr>
          <p:nvPr>
            <p:ph type="body" sz="quarter" idx="26" hasCustomPrompt="1"/>
          </p:nvPr>
        </p:nvSpPr>
        <p:spPr>
          <a:xfrm>
            <a:off x="1632426" y="5382808"/>
            <a:ext cx="3943666"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13" name="Oval 12">
            <a:extLst>
              <a:ext uri="{FF2B5EF4-FFF2-40B4-BE49-F238E27FC236}">
                <a16:creationId xmlns:a16="http://schemas.microsoft.com/office/drawing/2014/main" id="{4D40607D-5897-C149-AAEB-326F88CC8083}"/>
              </a:ext>
            </a:extLst>
          </p:cNvPr>
          <p:cNvSpPr/>
          <p:nvPr userDrawn="1"/>
        </p:nvSpPr>
        <p:spPr>
          <a:xfrm>
            <a:off x="677547" y="489807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3</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6096000" y="2339928"/>
            <a:ext cx="5257800" cy="341634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Click to add image</a:t>
            </a:r>
          </a:p>
          <a:p>
            <a:endParaRPr lang="en-DK" dirty="0"/>
          </a:p>
        </p:txBody>
      </p:sp>
      <p:sp>
        <p:nvSpPr>
          <p:cNvPr id="18" name="Title 1">
            <a:extLst>
              <a:ext uri="{FF2B5EF4-FFF2-40B4-BE49-F238E27FC236}">
                <a16:creationId xmlns:a16="http://schemas.microsoft.com/office/drawing/2014/main" id="{A01F4310-53CE-2446-8A12-528888EBF7ED}"/>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Tree>
    <p:extLst>
      <p:ext uri="{BB962C8B-B14F-4D97-AF65-F5344CB8AC3E}">
        <p14:creationId xmlns:p14="http://schemas.microsoft.com/office/powerpoint/2010/main" val="2025910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 Image with 4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9001274" y="1052946"/>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5" name="Oval 4">
            <a:extLst>
              <a:ext uri="{FF2B5EF4-FFF2-40B4-BE49-F238E27FC236}">
                <a16:creationId xmlns:a16="http://schemas.microsoft.com/office/drawing/2014/main" id="{3B20F7B6-9B0E-9746-A981-396D54D8DA58}"/>
              </a:ext>
            </a:extLst>
          </p:cNvPr>
          <p:cNvSpPr/>
          <p:nvPr userDrawn="1"/>
        </p:nvSpPr>
        <p:spPr>
          <a:xfrm>
            <a:off x="8046394" y="104495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1</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4419896" y="0"/>
            <a:ext cx="3251765"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Click to add image</a:t>
            </a:r>
          </a:p>
          <a:p>
            <a:endParaRPr lang="en-DK" dirty="0"/>
          </a:p>
        </p:txBody>
      </p:sp>
      <p:sp>
        <p:nvSpPr>
          <p:cNvPr id="17" name="Text Placeholder 2">
            <a:extLst>
              <a:ext uri="{FF2B5EF4-FFF2-40B4-BE49-F238E27FC236}">
                <a16:creationId xmlns:a16="http://schemas.microsoft.com/office/drawing/2014/main" id="{C24AE629-1C0D-CC4A-BE03-8B6682DF9A2C}"/>
              </a:ext>
            </a:extLst>
          </p:cNvPr>
          <p:cNvSpPr>
            <a:spLocks noGrp="1"/>
          </p:cNvSpPr>
          <p:nvPr>
            <p:ph type="body" sz="quarter" idx="29" hasCustomPrompt="1"/>
          </p:nvPr>
        </p:nvSpPr>
        <p:spPr>
          <a:xfrm>
            <a:off x="9001274" y="231622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19" name="Oval 18">
            <a:extLst>
              <a:ext uri="{FF2B5EF4-FFF2-40B4-BE49-F238E27FC236}">
                <a16:creationId xmlns:a16="http://schemas.microsoft.com/office/drawing/2014/main" id="{B33C0FED-428C-0C48-A54E-FCB03DE20541}"/>
              </a:ext>
            </a:extLst>
          </p:cNvPr>
          <p:cNvSpPr/>
          <p:nvPr userDrawn="1"/>
        </p:nvSpPr>
        <p:spPr>
          <a:xfrm>
            <a:off x="8046394" y="230822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2</a:t>
            </a:r>
            <a:endParaRPr lang="en-DK" sz="2400" b="1">
              <a:solidFill>
                <a:schemeClr val="accent1"/>
              </a:solidFill>
            </a:endParaRPr>
          </a:p>
        </p:txBody>
      </p:sp>
      <p:sp>
        <p:nvSpPr>
          <p:cNvPr id="21" name="Text Placeholder 2">
            <a:extLst>
              <a:ext uri="{FF2B5EF4-FFF2-40B4-BE49-F238E27FC236}">
                <a16:creationId xmlns:a16="http://schemas.microsoft.com/office/drawing/2014/main" id="{588F8FA9-C153-9447-9F87-3EA6ED04EB5E}"/>
              </a:ext>
            </a:extLst>
          </p:cNvPr>
          <p:cNvSpPr>
            <a:spLocks noGrp="1"/>
          </p:cNvSpPr>
          <p:nvPr>
            <p:ph type="body" sz="quarter" idx="32" hasCustomPrompt="1"/>
          </p:nvPr>
        </p:nvSpPr>
        <p:spPr>
          <a:xfrm>
            <a:off x="9001274" y="3648412"/>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23" name="Oval 22">
            <a:extLst>
              <a:ext uri="{FF2B5EF4-FFF2-40B4-BE49-F238E27FC236}">
                <a16:creationId xmlns:a16="http://schemas.microsoft.com/office/drawing/2014/main" id="{94E1F4F8-B596-7940-A902-B2541993B8A7}"/>
              </a:ext>
            </a:extLst>
          </p:cNvPr>
          <p:cNvSpPr/>
          <p:nvPr userDrawn="1"/>
        </p:nvSpPr>
        <p:spPr>
          <a:xfrm>
            <a:off x="8046394" y="3640416"/>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3</a:t>
            </a:r>
            <a:endParaRPr lang="en-DK" sz="2400" b="1">
              <a:solidFill>
                <a:schemeClr val="accent1"/>
              </a:solidFill>
            </a:endParaRPr>
          </a:p>
        </p:txBody>
      </p:sp>
      <p:sp>
        <p:nvSpPr>
          <p:cNvPr id="25" name="Title 1">
            <a:extLst>
              <a:ext uri="{FF2B5EF4-FFF2-40B4-BE49-F238E27FC236}">
                <a16:creationId xmlns:a16="http://schemas.microsoft.com/office/drawing/2014/main" id="{39A2ED5B-592D-A448-BB84-B4F679DE5DC1}"/>
              </a:ext>
            </a:extLst>
          </p:cNvPr>
          <p:cNvSpPr>
            <a:spLocks noGrp="1"/>
          </p:cNvSpPr>
          <p:nvPr>
            <p:ph type="title" hasCustomPrompt="1"/>
          </p:nvPr>
        </p:nvSpPr>
        <p:spPr>
          <a:xfrm>
            <a:off x="839788" y="987424"/>
            <a:ext cx="3251765" cy="1321823"/>
          </a:xfrm>
        </p:spPr>
        <p:txBody>
          <a:bodyPr anchor="b">
            <a:normAutofit/>
          </a:bodyPr>
          <a:lstStyle>
            <a:lvl1pPr>
              <a:defRPr sz="3600"/>
            </a:lvl1pPr>
          </a:lstStyle>
          <a:p>
            <a:r>
              <a:rPr lang="en-GB" dirty="0"/>
              <a:t>Click to edit headline</a:t>
            </a:r>
            <a:endParaRPr lang="en-DK" dirty="0"/>
          </a:p>
        </p:txBody>
      </p:sp>
      <p:sp>
        <p:nvSpPr>
          <p:cNvPr id="26" name="Text Placeholder 3">
            <a:extLst>
              <a:ext uri="{FF2B5EF4-FFF2-40B4-BE49-F238E27FC236}">
                <a16:creationId xmlns:a16="http://schemas.microsoft.com/office/drawing/2014/main" id="{40CD6B50-83DA-9243-BB4B-6FF0CCCA8325}"/>
              </a:ext>
            </a:extLst>
          </p:cNvPr>
          <p:cNvSpPr>
            <a:spLocks noGrp="1"/>
          </p:cNvSpPr>
          <p:nvPr>
            <p:ph type="body" sz="half" idx="2" hasCustomPrompt="1"/>
          </p:nvPr>
        </p:nvSpPr>
        <p:spPr>
          <a:xfrm>
            <a:off x="839788" y="2510724"/>
            <a:ext cx="3251765"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
        <p:nvSpPr>
          <p:cNvPr id="27" name="Text Placeholder 2">
            <a:extLst>
              <a:ext uri="{FF2B5EF4-FFF2-40B4-BE49-F238E27FC236}">
                <a16:creationId xmlns:a16="http://schemas.microsoft.com/office/drawing/2014/main" id="{114BDEDE-2F72-4340-A598-3CD69F0B12E0}"/>
              </a:ext>
            </a:extLst>
          </p:cNvPr>
          <p:cNvSpPr>
            <a:spLocks noGrp="1"/>
          </p:cNvSpPr>
          <p:nvPr>
            <p:ph type="body" sz="quarter" idx="35" hasCustomPrompt="1"/>
          </p:nvPr>
        </p:nvSpPr>
        <p:spPr>
          <a:xfrm>
            <a:off x="9001274" y="490369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28" name="Oval 27">
            <a:extLst>
              <a:ext uri="{FF2B5EF4-FFF2-40B4-BE49-F238E27FC236}">
                <a16:creationId xmlns:a16="http://schemas.microsoft.com/office/drawing/2014/main" id="{13B38784-1895-A04D-9E3B-AAF8CEB1C200}"/>
              </a:ext>
            </a:extLst>
          </p:cNvPr>
          <p:cNvSpPr/>
          <p:nvPr userDrawn="1"/>
        </p:nvSpPr>
        <p:spPr>
          <a:xfrm>
            <a:off x="8046394" y="489569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4</a:t>
            </a:r>
            <a:endParaRPr lang="en-DK" sz="2400" b="1">
              <a:solidFill>
                <a:schemeClr val="accent1"/>
              </a:solidFill>
            </a:endParaRPr>
          </a:p>
        </p:txBody>
      </p:sp>
    </p:spTree>
    <p:extLst>
      <p:ext uri="{BB962C8B-B14F-4D97-AF65-F5344CB8AC3E}">
        <p14:creationId xmlns:p14="http://schemas.microsoft.com/office/powerpoint/2010/main" val="1207387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 Image with 4 bulets">
    <p:spTree>
      <p:nvGrpSpPr>
        <p:cNvPr id="1" name=""/>
        <p:cNvGrpSpPr/>
        <p:nvPr/>
      </p:nvGrpSpPr>
      <p:grpSpPr>
        <a:xfrm>
          <a:off x="0" y="0"/>
          <a:ext cx="0" cy="0"/>
          <a:chOff x="0" y="0"/>
          <a:chExt cx="0" cy="0"/>
        </a:xfrm>
      </p:grpSpPr>
      <p:pic>
        <p:nvPicPr>
          <p:cNvPr id="21" name="Picture 20" descr="A picture containing outdoor, mountain, water, kite&#10;&#10;Description automatically generated">
            <a:extLst>
              <a:ext uri="{FF2B5EF4-FFF2-40B4-BE49-F238E27FC236}">
                <a16:creationId xmlns:a16="http://schemas.microsoft.com/office/drawing/2014/main" id="{3DA47F0B-3603-854F-973E-C857DC764B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403778"/>
          </a:xfrm>
          <a:prstGeom prst="rect">
            <a:avLst/>
          </a:prstGeom>
        </p:spPr>
      </p:pic>
      <p:sp>
        <p:nvSpPr>
          <p:cNvPr id="3" name="Rectangle 2">
            <a:extLst>
              <a:ext uri="{FF2B5EF4-FFF2-40B4-BE49-F238E27FC236}">
                <a16:creationId xmlns:a16="http://schemas.microsoft.com/office/drawing/2014/main" id="{D1280932-7676-8B43-975D-2946029368FF}"/>
              </a:ext>
            </a:extLst>
          </p:cNvPr>
          <p:cNvSpPr/>
          <p:nvPr userDrawn="1"/>
        </p:nvSpPr>
        <p:spPr>
          <a:xfrm>
            <a:off x="658813" y="2133600"/>
            <a:ext cx="10893107" cy="472440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BDD1B444-F8CC-6C41-BB48-30253DC19AF5}"/>
              </a:ext>
            </a:extLst>
          </p:cNvPr>
          <p:cNvSpPr>
            <a:spLocks noGrp="1"/>
          </p:cNvSpPr>
          <p:nvPr>
            <p:ph type="body" sz="quarter" idx="20" hasCustomPrompt="1"/>
          </p:nvPr>
        </p:nvSpPr>
        <p:spPr>
          <a:xfrm>
            <a:off x="2419667"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Headline</a:t>
            </a:r>
          </a:p>
        </p:txBody>
      </p:sp>
      <p:sp>
        <p:nvSpPr>
          <p:cNvPr id="5" name="Text Placeholder 2">
            <a:extLst>
              <a:ext uri="{FF2B5EF4-FFF2-40B4-BE49-F238E27FC236}">
                <a16:creationId xmlns:a16="http://schemas.microsoft.com/office/drawing/2014/main" id="{C89010D9-4482-8242-955E-21D6D6E8F0D4}"/>
              </a:ext>
            </a:extLst>
          </p:cNvPr>
          <p:cNvSpPr>
            <a:spLocks noGrp="1"/>
          </p:cNvSpPr>
          <p:nvPr>
            <p:ph type="body" sz="quarter" idx="13" hasCustomPrompt="1"/>
          </p:nvPr>
        </p:nvSpPr>
        <p:spPr>
          <a:xfrm>
            <a:off x="2419666" y="3403778"/>
            <a:ext cx="2802414"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6" name="Oval 5">
            <a:extLst>
              <a:ext uri="{FF2B5EF4-FFF2-40B4-BE49-F238E27FC236}">
                <a16:creationId xmlns:a16="http://schemas.microsoft.com/office/drawing/2014/main" id="{82A52D33-8A17-4B48-83DD-80025DA30814}"/>
              </a:ext>
            </a:extLst>
          </p:cNvPr>
          <p:cNvSpPr/>
          <p:nvPr userDrawn="1"/>
        </p:nvSpPr>
        <p:spPr>
          <a:xfrm>
            <a:off x="1464787"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1</a:t>
            </a:r>
            <a:endParaRPr lang="en-DK" sz="2400" b="1">
              <a:solidFill>
                <a:schemeClr val="accent1"/>
              </a:solidFill>
            </a:endParaRPr>
          </a:p>
        </p:txBody>
      </p:sp>
      <p:sp>
        <p:nvSpPr>
          <p:cNvPr id="8" name="Oval 7">
            <a:extLst>
              <a:ext uri="{FF2B5EF4-FFF2-40B4-BE49-F238E27FC236}">
                <a16:creationId xmlns:a16="http://schemas.microsoft.com/office/drawing/2014/main" id="{6785C28A-102F-B545-9BA8-485D67E69AA5}"/>
              </a:ext>
            </a:extLst>
          </p:cNvPr>
          <p:cNvSpPr/>
          <p:nvPr userDrawn="1"/>
        </p:nvSpPr>
        <p:spPr>
          <a:xfrm>
            <a:off x="6581932"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2</a:t>
            </a:r>
            <a:endParaRPr lang="en-DK" sz="2400" b="1">
              <a:solidFill>
                <a:schemeClr val="accent1"/>
              </a:solidFill>
            </a:endParaRPr>
          </a:p>
        </p:txBody>
      </p:sp>
      <p:sp>
        <p:nvSpPr>
          <p:cNvPr id="10" name="Oval 9">
            <a:extLst>
              <a:ext uri="{FF2B5EF4-FFF2-40B4-BE49-F238E27FC236}">
                <a16:creationId xmlns:a16="http://schemas.microsoft.com/office/drawing/2014/main" id="{A3A2983A-6D6C-F84A-B95A-99441BE0D64B}"/>
              </a:ext>
            </a:extLst>
          </p:cNvPr>
          <p:cNvSpPr/>
          <p:nvPr userDrawn="1"/>
        </p:nvSpPr>
        <p:spPr>
          <a:xfrm>
            <a:off x="1464787"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3</a:t>
            </a:r>
            <a:endParaRPr lang="en-DK" sz="2400" b="1">
              <a:solidFill>
                <a:schemeClr val="accent1"/>
              </a:solidFill>
            </a:endParaRPr>
          </a:p>
        </p:txBody>
      </p:sp>
      <p:sp>
        <p:nvSpPr>
          <p:cNvPr id="12" name="Text Placeholder 2">
            <a:extLst>
              <a:ext uri="{FF2B5EF4-FFF2-40B4-BE49-F238E27FC236}">
                <a16:creationId xmlns:a16="http://schemas.microsoft.com/office/drawing/2014/main" id="{C1DA409D-0B74-4048-A6C0-F7674705F8F1}"/>
              </a:ext>
            </a:extLst>
          </p:cNvPr>
          <p:cNvSpPr>
            <a:spLocks noGrp="1"/>
          </p:cNvSpPr>
          <p:nvPr>
            <p:ph type="body" sz="quarter" idx="28" hasCustomPrompt="1"/>
          </p:nvPr>
        </p:nvSpPr>
        <p:spPr>
          <a:xfrm>
            <a:off x="2419667"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Headline</a:t>
            </a:r>
          </a:p>
        </p:txBody>
      </p:sp>
      <p:sp>
        <p:nvSpPr>
          <p:cNvPr id="13" name="Text Placeholder 2">
            <a:extLst>
              <a:ext uri="{FF2B5EF4-FFF2-40B4-BE49-F238E27FC236}">
                <a16:creationId xmlns:a16="http://schemas.microsoft.com/office/drawing/2014/main" id="{4B88FADE-C5DC-2640-B6B1-281429EE3C14}"/>
              </a:ext>
            </a:extLst>
          </p:cNvPr>
          <p:cNvSpPr>
            <a:spLocks noGrp="1"/>
          </p:cNvSpPr>
          <p:nvPr>
            <p:ph type="body" sz="quarter" idx="29" hasCustomPrompt="1"/>
          </p:nvPr>
        </p:nvSpPr>
        <p:spPr>
          <a:xfrm>
            <a:off x="2419666" y="5188918"/>
            <a:ext cx="2802414"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C21F3697-8BC5-4C41-ADF5-9DD02CA90D57}"/>
              </a:ext>
            </a:extLst>
          </p:cNvPr>
          <p:cNvSpPr>
            <a:spLocks noGrp="1"/>
          </p:cNvSpPr>
          <p:nvPr>
            <p:ph type="body" sz="quarter" idx="30" hasCustomPrompt="1"/>
          </p:nvPr>
        </p:nvSpPr>
        <p:spPr>
          <a:xfrm>
            <a:off x="7589519"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Headline </a:t>
            </a:r>
          </a:p>
        </p:txBody>
      </p:sp>
      <p:sp>
        <p:nvSpPr>
          <p:cNvPr id="15" name="Text Placeholder 2">
            <a:extLst>
              <a:ext uri="{FF2B5EF4-FFF2-40B4-BE49-F238E27FC236}">
                <a16:creationId xmlns:a16="http://schemas.microsoft.com/office/drawing/2014/main" id="{0CD8DEA7-6D30-4141-AE90-B088923032B2}"/>
              </a:ext>
            </a:extLst>
          </p:cNvPr>
          <p:cNvSpPr>
            <a:spLocks noGrp="1"/>
          </p:cNvSpPr>
          <p:nvPr>
            <p:ph type="body" sz="quarter" idx="31" hasCustomPrompt="1"/>
          </p:nvPr>
        </p:nvSpPr>
        <p:spPr>
          <a:xfrm>
            <a:off x="7589518" y="3403778"/>
            <a:ext cx="2802414"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16" name="Text Placeholder 2">
            <a:extLst>
              <a:ext uri="{FF2B5EF4-FFF2-40B4-BE49-F238E27FC236}">
                <a16:creationId xmlns:a16="http://schemas.microsoft.com/office/drawing/2014/main" id="{B6DF8E61-8A58-3745-B33A-1B6CBEDC75FC}"/>
              </a:ext>
            </a:extLst>
          </p:cNvPr>
          <p:cNvSpPr>
            <a:spLocks noGrp="1"/>
          </p:cNvSpPr>
          <p:nvPr>
            <p:ph type="body" sz="quarter" idx="32" hasCustomPrompt="1"/>
          </p:nvPr>
        </p:nvSpPr>
        <p:spPr>
          <a:xfrm>
            <a:off x="7589519"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Headline</a:t>
            </a:r>
          </a:p>
        </p:txBody>
      </p:sp>
      <p:sp>
        <p:nvSpPr>
          <p:cNvPr id="17" name="Text Placeholder 2">
            <a:extLst>
              <a:ext uri="{FF2B5EF4-FFF2-40B4-BE49-F238E27FC236}">
                <a16:creationId xmlns:a16="http://schemas.microsoft.com/office/drawing/2014/main" id="{29F50FA0-9730-564F-BDBF-3A82E823D965}"/>
              </a:ext>
            </a:extLst>
          </p:cNvPr>
          <p:cNvSpPr>
            <a:spLocks noGrp="1"/>
          </p:cNvSpPr>
          <p:nvPr>
            <p:ph type="body" sz="quarter" idx="33" hasCustomPrompt="1"/>
          </p:nvPr>
        </p:nvSpPr>
        <p:spPr>
          <a:xfrm>
            <a:off x="7589518" y="5188918"/>
            <a:ext cx="2802414"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18" name="Oval 17">
            <a:extLst>
              <a:ext uri="{FF2B5EF4-FFF2-40B4-BE49-F238E27FC236}">
                <a16:creationId xmlns:a16="http://schemas.microsoft.com/office/drawing/2014/main" id="{2B8701B7-9278-294B-AB97-34249F2517F9}"/>
              </a:ext>
            </a:extLst>
          </p:cNvPr>
          <p:cNvSpPr/>
          <p:nvPr userDrawn="1"/>
        </p:nvSpPr>
        <p:spPr>
          <a:xfrm>
            <a:off x="6604159"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4</a:t>
            </a:r>
            <a:endParaRPr lang="en-DK" sz="2400" b="1">
              <a:solidFill>
                <a:schemeClr val="accent1"/>
              </a:solidFill>
            </a:endParaRPr>
          </a:p>
        </p:txBody>
      </p:sp>
      <p:sp>
        <p:nvSpPr>
          <p:cNvPr id="23" name="Title 1">
            <a:extLst>
              <a:ext uri="{FF2B5EF4-FFF2-40B4-BE49-F238E27FC236}">
                <a16:creationId xmlns:a16="http://schemas.microsoft.com/office/drawing/2014/main" id="{467291A4-1A56-3241-B977-F7B7420AE588}"/>
              </a:ext>
            </a:extLst>
          </p:cNvPr>
          <p:cNvSpPr>
            <a:spLocks noGrp="1"/>
          </p:cNvSpPr>
          <p:nvPr>
            <p:ph type="title" hasCustomPrompt="1"/>
          </p:nvPr>
        </p:nvSpPr>
        <p:spPr>
          <a:xfrm>
            <a:off x="838200" y="780945"/>
            <a:ext cx="10515600" cy="851941"/>
          </a:xfrm>
        </p:spPr>
        <p:txBody>
          <a:bodyPr/>
          <a:lstStyle>
            <a:lvl1pPr>
              <a:defRPr>
                <a:solidFill>
                  <a:schemeClr val="bg1"/>
                </a:solidFill>
              </a:defRPr>
            </a:lvl1pPr>
          </a:lstStyle>
          <a:p>
            <a:r>
              <a:rPr lang="en-GB" dirty="0"/>
              <a:t>Click to edit headline</a:t>
            </a:r>
            <a:endParaRPr lang="en-DK" dirty="0"/>
          </a:p>
        </p:txBody>
      </p:sp>
    </p:spTree>
    <p:extLst>
      <p:ext uri="{BB962C8B-B14F-4D97-AF65-F5344CB8AC3E}">
        <p14:creationId xmlns:p14="http://schemas.microsoft.com/office/powerpoint/2010/main" val="1540272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bile image and 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itle 1">
            <a:extLst>
              <a:ext uri="{FF2B5EF4-FFF2-40B4-BE49-F238E27FC236}">
                <a16:creationId xmlns:a16="http://schemas.microsoft.com/office/drawing/2014/main" id="{782184B4-682C-6C40-9572-41EA4A49748A}"/>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dirty="0"/>
              <a:t>Click to edit event headline</a:t>
            </a:r>
            <a:endParaRPr lang="en-DK" dirty="0"/>
          </a:p>
        </p:txBody>
      </p:sp>
      <p:sp>
        <p:nvSpPr>
          <p:cNvPr id="12" name="Text Placeholder 3">
            <a:extLst>
              <a:ext uri="{FF2B5EF4-FFF2-40B4-BE49-F238E27FC236}">
                <a16:creationId xmlns:a16="http://schemas.microsoft.com/office/drawing/2014/main" id="{2BF9FFF5-EB17-254F-8426-D5D881494BE7}"/>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pic>
        <p:nvPicPr>
          <p:cNvPr id="6" name="Picture 5">
            <a:extLst>
              <a:ext uri="{FF2B5EF4-FFF2-40B4-BE49-F238E27FC236}">
                <a16:creationId xmlns:a16="http://schemas.microsoft.com/office/drawing/2014/main" id="{23B81DF1-71B1-3F4C-8F65-3E15074457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19745" y="786966"/>
            <a:ext cx="3310086" cy="5642192"/>
          </a:xfrm>
          <a:prstGeom prst="rect">
            <a:avLst/>
          </a:prstGeom>
        </p:spPr>
      </p:pic>
      <p:sp>
        <p:nvSpPr>
          <p:cNvPr id="4" name="Picture Placeholder 3">
            <a:extLst>
              <a:ext uri="{FF2B5EF4-FFF2-40B4-BE49-F238E27FC236}">
                <a16:creationId xmlns:a16="http://schemas.microsoft.com/office/drawing/2014/main" id="{6AFD22EF-68BD-B64A-87D6-39FA24E1A39F}"/>
              </a:ext>
            </a:extLst>
          </p:cNvPr>
          <p:cNvSpPr>
            <a:spLocks noGrp="1"/>
          </p:cNvSpPr>
          <p:nvPr>
            <p:ph type="pic" sz="quarter" idx="22"/>
          </p:nvPr>
        </p:nvSpPr>
        <p:spPr>
          <a:xfrm>
            <a:off x="2652525" y="1160394"/>
            <a:ext cx="2272827" cy="4846149"/>
          </a:xfrm>
          <a:custGeom>
            <a:avLst/>
            <a:gdLst>
              <a:gd name="connsiteX0" fmla="*/ 0 w 2262753"/>
              <a:gd name="connsiteY0" fmla="*/ 377126 h 4810991"/>
              <a:gd name="connsiteX1" fmla="*/ 377126 w 2262753"/>
              <a:gd name="connsiteY1" fmla="*/ 0 h 4810991"/>
              <a:gd name="connsiteX2" fmla="*/ 1885628 w 2262753"/>
              <a:gd name="connsiteY2" fmla="*/ 0 h 4810991"/>
              <a:gd name="connsiteX3" fmla="*/ 2262754 w 2262753"/>
              <a:gd name="connsiteY3" fmla="*/ 377126 h 4810991"/>
              <a:gd name="connsiteX4" fmla="*/ 2262753 w 2262753"/>
              <a:gd name="connsiteY4" fmla="*/ 4433866 h 4810991"/>
              <a:gd name="connsiteX5" fmla="*/ 1885627 w 2262753"/>
              <a:gd name="connsiteY5" fmla="*/ 4810992 h 4810991"/>
              <a:gd name="connsiteX6" fmla="*/ 377126 w 2262753"/>
              <a:gd name="connsiteY6" fmla="*/ 4810991 h 4810991"/>
              <a:gd name="connsiteX7" fmla="*/ 0 w 2262753"/>
              <a:gd name="connsiteY7" fmla="*/ 4433865 h 4810991"/>
              <a:gd name="connsiteX8" fmla="*/ 0 w 2262753"/>
              <a:gd name="connsiteY8" fmla="*/ 377126 h 4810991"/>
              <a:gd name="connsiteX0" fmla="*/ 0 w 2262754"/>
              <a:gd name="connsiteY0" fmla="*/ 377126 h 4810992"/>
              <a:gd name="connsiteX1" fmla="*/ 285686 w 2262754"/>
              <a:gd name="connsiteY1" fmla="*/ 0 h 4810992"/>
              <a:gd name="connsiteX2" fmla="*/ 1885628 w 2262754"/>
              <a:gd name="connsiteY2" fmla="*/ 0 h 4810992"/>
              <a:gd name="connsiteX3" fmla="*/ 2262754 w 2262754"/>
              <a:gd name="connsiteY3" fmla="*/ 377126 h 4810992"/>
              <a:gd name="connsiteX4" fmla="*/ 2262753 w 2262754"/>
              <a:gd name="connsiteY4" fmla="*/ 4433866 h 4810992"/>
              <a:gd name="connsiteX5" fmla="*/ 1885627 w 2262754"/>
              <a:gd name="connsiteY5" fmla="*/ 4810992 h 4810992"/>
              <a:gd name="connsiteX6" fmla="*/ 377126 w 2262754"/>
              <a:gd name="connsiteY6" fmla="*/ 4810991 h 4810992"/>
              <a:gd name="connsiteX7" fmla="*/ 0 w 2262754"/>
              <a:gd name="connsiteY7" fmla="*/ 4433865 h 4810992"/>
              <a:gd name="connsiteX8" fmla="*/ 0 w 2262754"/>
              <a:gd name="connsiteY8" fmla="*/ 377126 h 4810992"/>
              <a:gd name="connsiteX0" fmla="*/ 0 w 2262754"/>
              <a:gd name="connsiteY0" fmla="*/ 377588 h 4811454"/>
              <a:gd name="connsiteX1" fmla="*/ 285686 w 2262754"/>
              <a:gd name="connsiteY1" fmla="*/ 462 h 4811454"/>
              <a:gd name="connsiteX2" fmla="*/ 908092 w 2262754"/>
              <a:gd name="connsiteY2" fmla="*/ 0 h 4811454"/>
              <a:gd name="connsiteX3" fmla="*/ 1885628 w 2262754"/>
              <a:gd name="connsiteY3" fmla="*/ 462 h 4811454"/>
              <a:gd name="connsiteX4" fmla="*/ 2262754 w 2262754"/>
              <a:gd name="connsiteY4" fmla="*/ 377588 h 4811454"/>
              <a:gd name="connsiteX5" fmla="*/ 2262753 w 2262754"/>
              <a:gd name="connsiteY5" fmla="*/ 4434328 h 4811454"/>
              <a:gd name="connsiteX6" fmla="*/ 1885627 w 2262754"/>
              <a:gd name="connsiteY6" fmla="*/ 4811454 h 4811454"/>
              <a:gd name="connsiteX7" fmla="*/ 377126 w 2262754"/>
              <a:gd name="connsiteY7" fmla="*/ 4811453 h 4811454"/>
              <a:gd name="connsiteX8" fmla="*/ 0 w 2262754"/>
              <a:gd name="connsiteY8" fmla="*/ 4434327 h 4811454"/>
              <a:gd name="connsiteX9" fmla="*/ 0 w 2262754"/>
              <a:gd name="connsiteY9" fmla="*/ 377588 h 4811454"/>
              <a:gd name="connsiteX0" fmla="*/ 0 w 2262754"/>
              <a:gd name="connsiteY0" fmla="*/ 382668 h 4816534"/>
              <a:gd name="connsiteX1" fmla="*/ 285686 w 2262754"/>
              <a:gd name="connsiteY1" fmla="*/ 5542 h 4816534"/>
              <a:gd name="connsiteX2" fmla="*/ 506772 w 2262754"/>
              <a:gd name="connsiteY2" fmla="*/ 0 h 4816534"/>
              <a:gd name="connsiteX3" fmla="*/ 1885628 w 2262754"/>
              <a:gd name="connsiteY3" fmla="*/ 5542 h 4816534"/>
              <a:gd name="connsiteX4" fmla="*/ 2262754 w 2262754"/>
              <a:gd name="connsiteY4" fmla="*/ 382668 h 4816534"/>
              <a:gd name="connsiteX5" fmla="*/ 2262753 w 2262754"/>
              <a:gd name="connsiteY5" fmla="*/ 4439408 h 4816534"/>
              <a:gd name="connsiteX6" fmla="*/ 1885627 w 2262754"/>
              <a:gd name="connsiteY6" fmla="*/ 4816534 h 4816534"/>
              <a:gd name="connsiteX7" fmla="*/ 377126 w 2262754"/>
              <a:gd name="connsiteY7" fmla="*/ 4816533 h 4816534"/>
              <a:gd name="connsiteX8" fmla="*/ 0 w 2262754"/>
              <a:gd name="connsiteY8" fmla="*/ 4439407 h 4816534"/>
              <a:gd name="connsiteX9" fmla="*/ 0 w 2262754"/>
              <a:gd name="connsiteY9"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1167172 w 2262754"/>
              <a:gd name="connsiteY3" fmla="*/ 508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532172 w 2262754"/>
              <a:gd name="connsiteY3" fmla="*/ 16764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77126 h 4810992"/>
              <a:gd name="connsiteX1" fmla="*/ 285686 w 2262754"/>
              <a:gd name="connsiteY1" fmla="*/ 0 h 4810992"/>
              <a:gd name="connsiteX2" fmla="*/ 528997 w 2262754"/>
              <a:gd name="connsiteY2" fmla="*/ 808 h 4810992"/>
              <a:gd name="connsiteX3" fmla="*/ 532172 w 2262754"/>
              <a:gd name="connsiteY3" fmla="*/ 16209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304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390492 h 4824358"/>
              <a:gd name="connsiteX1" fmla="*/ 285686 w 2262754"/>
              <a:gd name="connsiteY1" fmla="*/ 13366 h 4824358"/>
              <a:gd name="connsiteX2" fmla="*/ 528997 w 2262754"/>
              <a:gd name="connsiteY2" fmla="*/ 14174 h 4824358"/>
              <a:gd name="connsiteX3" fmla="*/ 551222 w 2262754"/>
              <a:gd name="connsiteY3" fmla="*/ 159589 h 4824358"/>
              <a:gd name="connsiteX4" fmla="*/ 1709462 w 2262754"/>
              <a:gd name="connsiteY4" fmla="*/ 132284 h 4824358"/>
              <a:gd name="connsiteX5" fmla="*/ 1885628 w 2262754"/>
              <a:gd name="connsiteY5" fmla="*/ 13366 h 4824358"/>
              <a:gd name="connsiteX6" fmla="*/ 2262754 w 2262754"/>
              <a:gd name="connsiteY6" fmla="*/ 390492 h 4824358"/>
              <a:gd name="connsiteX7" fmla="*/ 2262753 w 2262754"/>
              <a:gd name="connsiteY7" fmla="*/ 4447232 h 4824358"/>
              <a:gd name="connsiteX8" fmla="*/ 1885627 w 2262754"/>
              <a:gd name="connsiteY8" fmla="*/ 4824358 h 4824358"/>
              <a:gd name="connsiteX9" fmla="*/ 377126 w 2262754"/>
              <a:gd name="connsiteY9" fmla="*/ 4824357 h 4824358"/>
              <a:gd name="connsiteX10" fmla="*/ 0 w 2262754"/>
              <a:gd name="connsiteY10" fmla="*/ 4447231 h 4824358"/>
              <a:gd name="connsiteX11" fmla="*/ 0 w 2262754"/>
              <a:gd name="connsiteY11" fmla="*/ 390492 h 4824358"/>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731687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645962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409034 h 4842900"/>
              <a:gd name="connsiteX1" fmla="*/ 285686 w 2262754"/>
              <a:gd name="connsiteY1" fmla="*/ 31908 h 4842900"/>
              <a:gd name="connsiteX2" fmla="*/ 528997 w 2262754"/>
              <a:gd name="connsiteY2" fmla="*/ 32716 h 4842900"/>
              <a:gd name="connsiteX3" fmla="*/ 551222 w 2262754"/>
              <a:gd name="connsiteY3" fmla="*/ 1781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80340"/>
              <a:gd name="connsiteY0" fmla="*/ 463905 h 4897771"/>
              <a:gd name="connsiteX1" fmla="*/ 285686 w 2280340"/>
              <a:gd name="connsiteY1" fmla="*/ 86779 h 4897771"/>
              <a:gd name="connsiteX2" fmla="*/ 528997 w 2280340"/>
              <a:gd name="connsiteY2" fmla="*/ 87587 h 4897771"/>
              <a:gd name="connsiteX3" fmla="*/ 582972 w 2280340"/>
              <a:gd name="connsiteY3" fmla="*/ 248877 h 4897771"/>
              <a:gd name="connsiteX4" fmla="*/ 1645962 w 2280340"/>
              <a:gd name="connsiteY4" fmla="*/ 253322 h 4897771"/>
              <a:gd name="connsiteX5" fmla="*/ 1734862 w 2280340"/>
              <a:gd name="connsiteY5" fmla="*/ 88223 h 4897771"/>
              <a:gd name="connsiteX6" fmla="*/ 2025328 w 2280340"/>
              <a:gd name="connsiteY6" fmla="*/ 89954 h 4897771"/>
              <a:gd name="connsiteX7" fmla="*/ 2262754 w 2280340"/>
              <a:gd name="connsiteY7" fmla="*/ 463905 h 4897771"/>
              <a:gd name="connsiteX8" fmla="*/ 2262753 w 2280340"/>
              <a:gd name="connsiteY8" fmla="*/ 4520645 h 4897771"/>
              <a:gd name="connsiteX9" fmla="*/ 1885627 w 2280340"/>
              <a:gd name="connsiteY9" fmla="*/ 4897771 h 4897771"/>
              <a:gd name="connsiteX10" fmla="*/ 377126 w 2280340"/>
              <a:gd name="connsiteY10" fmla="*/ 4897770 h 4897771"/>
              <a:gd name="connsiteX11" fmla="*/ 0 w 2280340"/>
              <a:gd name="connsiteY11" fmla="*/ 4520644 h 4897771"/>
              <a:gd name="connsiteX12" fmla="*/ 0 w 2280340"/>
              <a:gd name="connsiteY12" fmla="*/ 463905 h 4897771"/>
              <a:gd name="connsiteX0" fmla="*/ 0 w 2280340"/>
              <a:gd name="connsiteY0" fmla="*/ 465104 h 4898970"/>
              <a:gd name="connsiteX1" fmla="*/ 285686 w 2280340"/>
              <a:gd name="connsiteY1" fmla="*/ 87978 h 4898970"/>
              <a:gd name="connsiteX2" fmla="*/ 528997 w 2280340"/>
              <a:gd name="connsiteY2" fmla="*/ 88786 h 4898970"/>
              <a:gd name="connsiteX3" fmla="*/ 582972 w 2280340"/>
              <a:gd name="connsiteY3" fmla="*/ 250076 h 4898970"/>
              <a:gd name="connsiteX4" fmla="*/ 1645962 w 2280340"/>
              <a:gd name="connsiteY4" fmla="*/ 254521 h 4898970"/>
              <a:gd name="connsiteX5" fmla="*/ 1734862 w 2280340"/>
              <a:gd name="connsiteY5" fmla="*/ 89422 h 4898970"/>
              <a:gd name="connsiteX6" fmla="*/ 2025328 w 2280340"/>
              <a:gd name="connsiteY6" fmla="*/ 91153 h 4898970"/>
              <a:gd name="connsiteX7" fmla="*/ 2262754 w 2280340"/>
              <a:gd name="connsiteY7" fmla="*/ 465104 h 4898970"/>
              <a:gd name="connsiteX8" fmla="*/ 2262753 w 2280340"/>
              <a:gd name="connsiteY8" fmla="*/ 4521844 h 4898970"/>
              <a:gd name="connsiteX9" fmla="*/ 1885627 w 2280340"/>
              <a:gd name="connsiteY9" fmla="*/ 4898970 h 4898970"/>
              <a:gd name="connsiteX10" fmla="*/ 377126 w 2280340"/>
              <a:gd name="connsiteY10" fmla="*/ 4898969 h 4898970"/>
              <a:gd name="connsiteX11" fmla="*/ 0 w 2280340"/>
              <a:gd name="connsiteY11" fmla="*/ 4521843 h 4898970"/>
              <a:gd name="connsiteX12" fmla="*/ 0 w 2280340"/>
              <a:gd name="connsiteY12" fmla="*/ 465104 h 4898970"/>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71282"/>
              <a:gd name="connsiteY0" fmla="*/ 491386 h 4925252"/>
              <a:gd name="connsiteX1" fmla="*/ 285686 w 2271282"/>
              <a:gd name="connsiteY1" fmla="*/ 114260 h 4925252"/>
              <a:gd name="connsiteX2" fmla="*/ 528997 w 2271282"/>
              <a:gd name="connsiteY2" fmla="*/ 115068 h 4925252"/>
              <a:gd name="connsiteX3" fmla="*/ 582972 w 2271282"/>
              <a:gd name="connsiteY3" fmla="*/ 276358 h 4925252"/>
              <a:gd name="connsiteX4" fmla="*/ 1645962 w 2271282"/>
              <a:gd name="connsiteY4" fmla="*/ 280803 h 4925252"/>
              <a:gd name="connsiteX5" fmla="*/ 1734862 w 2271282"/>
              <a:gd name="connsiteY5" fmla="*/ 115704 h 4925252"/>
              <a:gd name="connsiteX6" fmla="*/ 2025328 w 2271282"/>
              <a:gd name="connsiteY6" fmla="*/ 117435 h 4925252"/>
              <a:gd name="connsiteX7" fmla="*/ 2147612 w 2271282"/>
              <a:gd name="connsiteY7" fmla="*/ 29980 h 4925252"/>
              <a:gd name="connsiteX8" fmla="*/ 2262754 w 2271282"/>
              <a:gd name="connsiteY8" fmla="*/ 491386 h 4925252"/>
              <a:gd name="connsiteX9" fmla="*/ 2262753 w 2271282"/>
              <a:gd name="connsiteY9" fmla="*/ 4548126 h 4925252"/>
              <a:gd name="connsiteX10" fmla="*/ 1885627 w 2271282"/>
              <a:gd name="connsiteY10" fmla="*/ 4925252 h 4925252"/>
              <a:gd name="connsiteX11" fmla="*/ 377126 w 2271282"/>
              <a:gd name="connsiteY11" fmla="*/ 4925251 h 4925252"/>
              <a:gd name="connsiteX12" fmla="*/ 0 w 2271282"/>
              <a:gd name="connsiteY12" fmla="*/ 4548125 h 4925252"/>
              <a:gd name="connsiteX13" fmla="*/ 0 w 2271282"/>
              <a:gd name="connsiteY13" fmla="*/ 491386 h 4925252"/>
              <a:gd name="connsiteX0" fmla="*/ 0 w 2268375"/>
              <a:gd name="connsiteY0" fmla="*/ 380123 h 4813989"/>
              <a:gd name="connsiteX1" fmla="*/ 285686 w 2268375"/>
              <a:gd name="connsiteY1" fmla="*/ 2997 h 4813989"/>
              <a:gd name="connsiteX2" fmla="*/ 528997 w 2268375"/>
              <a:gd name="connsiteY2" fmla="*/ 3805 h 4813989"/>
              <a:gd name="connsiteX3" fmla="*/ 582972 w 2268375"/>
              <a:gd name="connsiteY3" fmla="*/ 165095 h 4813989"/>
              <a:gd name="connsiteX4" fmla="*/ 1645962 w 2268375"/>
              <a:gd name="connsiteY4" fmla="*/ 169540 h 4813989"/>
              <a:gd name="connsiteX5" fmla="*/ 1734862 w 2268375"/>
              <a:gd name="connsiteY5" fmla="*/ 4441 h 4813989"/>
              <a:gd name="connsiteX6" fmla="*/ 2025328 w 2268375"/>
              <a:gd name="connsiteY6" fmla="*/ 6172 h 4813989"/>
              <a:gd name="connsiteX7" fmla="*/ 2246037 w 2268375"/>
              <a:gd name="connsiteY7" fmla="*/ 150492 h 4813989"/>
              <a:gd name="connsiteX8" fmla="*/ 2262754 w 2268375"/>
              <a:gd name="connsiteY8" fmla="*/ 380123 h 4813989"/>
              <a:gd name="connsiteX9" fmla="*/ 2262753 w 2268375"/>
              <a:gd name="connsiteY9" fmla="*/ 4436863 h 4813989"/>
              <a:gd name="connsiteX10" fmla="*/ 1885627 w 2268375"/>
              <a:gd name="connsiteY10" fmla="*/ 4813989 h 4813989"/>
              <a:gd name="connsiteX11" fmla="*/ 377126 w 2268375"/>
              <a:gd name="connsiteY11" fmla="*/ 4813988 h 4813989"/>
              <a:gd name="connsiteX12" fmla="*/ 0 w 2268375"/>
              <a:gd name="connsiteY12" fmla="*/ 4436862 h 4813989"/>
              <a:gd name="connsiteX13" fmla="*/ 0 w 2268375"/>
              <a:gd name="connsiteY13" fmla="*/ 380123 h 4813989"/>
              <a:gd name="connsiteX0" fmla="*/ 0 w 2269454"/>
              <a:gd name="connsiteY0" fmla="*/ 380123 h 4813989"/>
              <a:gd name="connsiteX1" fmla="*/ 285686 w 2269454"/>
              <a:gd name="connsiteY1" fmla="*/ 2997 h 4813989"/>
              <a:gd name="connsiteX2" fmla="*/ 528997 w 2269454"/>
              <a:gd name="connsiteY2" fmla="*/ 3805 h 4813989"/>
              <a:gd name="connsiteX3" fmla="*/ 582972 w 2269454"/>
              <a:gd name="connsiteY3" fmla="*/ 165095 h 4813989"/>
              <a:gd name="connsiteX4" fmla="*/ 1645962 w 2269454"/>
              <a:gd name="connsiteY4" fmla="*/ 169540 h 4813989"/>
              <a:gd name="connsiteX5" fmla="*/ 1734862 w 2269454"/>
              <a:gd name="connsiteY5" fmla="*/ 4441 h 4813989"/>
              <a:gd name="connsiteX6" fmla="*/ 2025328 w 2269454"/>
              <a:gd name="connsiteY6" fmla="*/ 6172 h 4813989"/>
              <a:gd name="connsiteX7" fmla="*/ 2246037 w 2269454"/>
              <a:gd name="connsiteY7" fmla="*/ 150492 h 4813989"/>
              <a:gd name="connsiteX8" fmla="*/ 2262754 w 2269454"/>
              <a:gd name="connsiteY8" fmla="*/ 380123 h 4813989"/>
              <a:gd name="connsiteX9" fmla="*/ 2262753 w 2269454"/>
              <a:gd name="connsiteY9" fmla="*/ 4436863 h 4813989"/>
              <a:gd name="connsiteX10" fmla="*/ 1885627 w 2269454"/>
              <a:gd name="connsiteY10" fmla="*/ 4813989 h 4813989"/>
              <a:gd name="connsiteX11" fmla="*/ 377126 w 2269454"/>
              <a:gd name="connsiteY11" fmla="*/ 4813988 h 4813989"/>
              <a:gd name="connsiteX12" fmla="*/ 0 w 2269454"/>
              <a:gd name="connsiteY12" fmla="*/ 4436862 h 4813989"/>
              <a:gd name="connsiteX13" fmla="*/ 0 w 2269454"/>
              <a:gd name="connsiteY13" fmla="*/ 380123 h 4813989"/>
              <a:gd name="connsiteX0" fmla="*/ 0 w 2267284"/>
              <a:gd name="connsiteY0" fmla="*/ 392755 h 4826621"/>
              <a:gd name="connsiteX1" fmla="*/ 285686 w 2267284"/>
              <a:gd name="connsiteY1" fmla="*/ 15629 h 4826621"/>
              <a:gd name="connsiteX2" fmla="*/ 528997 w 2267284"/>
              <a:gd name="connsiteY2" fmla="*/ 16437 h 4826621"/>
              <a:gd name="connsiteX3" fmla="*/ 582972 w 2267284"/>
              <a:gd name="connsiteY3" fmla="*/ 177727 h 4826621"/>
              <a:gd name="connsiteX4" fmla="*/ 1645962 w 2267284"/>
              <a:gd name="connsiteY4" fmla="*/ 182172 h 4826621"/>
              <a:gd name="connsiteX5" fmla="*/ 1734862 w 2267284"/>
              <a:gd name="connsiteY5" fmla="*/ 17073 h 4826621"/>
              <a:gd name="connsiteX6" fmla="*/ 2025328 w 2267284"/>
              <a:gd name="connsiteY6" fmla="*/ 18804 h 4826621"/>
              <a:gd name="connsiteX7" fmla="*/ 2201587 w 2267284"/>
              <a:gd name="connsiteY7" fmla="*/ 115499 h 4826621"/>
              <a:gd name="connsiteX8" fmla="*/ 2262754 w 2267284"/>
              <a:gd name="connsiteY8" fmla="*/ 392755 h 4826621"/>
              <a:gd name="connsiteX9" fmla="*/ 2262753 w 2267284"/>
              <a:gd name="connsiteY9" fmla="*/ 4449495 h 4826621"/>
              <a:gd name="connsiteX10" fmla="*/ 1885627 w 2267284"/>
              <a:gd name="connsiteY10" fmla="*/ 4826621 h 4826621"/>
              <a:gd name="connsiteX11" fmla="*/ 377126 w 2267284"/>
              <a:gd name="connsiteY11" fmla="*/ 4826620 h 4826621"/>
              <a:gd name="connsiteX12" fmla="*/ 0 w 2267284"/>
              <a:gd name="connsiteY12" fmla="*/ 4449494 h 4826621"/>
              <a:gd name="connsiteX13" fmla="*/ 0 w 2267284"/>
              <a:gd name="connsiteY13" fmla="*/ 392755 h 4826621"/>
              <a:gd name="connsiteX0" fmla="*/ 0 w 2272991"/>
              <a:gd name="connsiteY0" fmla="*/ 380123 h 4813989"/>
              <a:gd name="connsiteX1" fmla="*/ 285686 w 2272991"/>
              <a:gd name="connsiteY1" fmla="*/ 2997 h 4813989"/>
              <a:gd name="connsiteX2" fmla="*/ 528997 w 2272991"/>
              <a:gd name="connsiteY2" fmla="*/ 3805 h 4813989"/>
              <a:gd name="connsiteX3" fmla="*/ 582972 w 2272991"/>
              <a:gd name="connsiteY3" fmla="*/ 165095 h 4813989"/>
              <a:gd name="connsiteX4" fmla="*/ 1645962 w 2272991"/>
              <a:gd name="connsiteY4" fmla="*/ 169540 h 4813989"/>
              <a:gd name="connsiteX5" fmla="*/ 1734862 w 2272991"/>
              <a:gd name="connsiteY5" fmla="*/ 4441 h 4813989"/>
              <a:gd name="connsiteX6" fmla="*/ 2025328 w 2272991"/>
              <a:gd name="connsiteY6" fmla="*/ 6172 h 4813989"/>
              <a:gd name="connsiteX7" fmla="*/ 2201587 w 2272991"/>
              <a:gd name="connsiteY7" fmla="*/ 102867 h 4813989"/>
              <a:gd name="connsiteX8" fmla="*/ 2262754 w 2272991"/>
              <a:gd name="connsiteY8" fmla="*/ 380123 h 4813989"/>
              <a:gd name="connsiteX9" fmla="*/ 2262753 w 2272991"/>
              <a:gd name="connsiteY9" fmla="*/ 4436863 h 4813989"/>
              <a:gd name="connsiteX10" fmla="*/ 1885627 w 2272991"/>
              <a:gd name="connsiteY10" fmla="*/ 4813989 h 4813989"/>
              <a:gd name="connsiteX11" fmla="*/ 377126 w 2272991"/>
              <a:gd name="connsiteY11" fmla="*/ 4813988 h 4813989"/>
              <a:gd name="connsiteX12" fmla="*/ 0 w 2272991"/>
              <a:gd name="connsiteY12" fmla="*/ 4436862 h 4813989"/>
              <a:gd name="connsiteX13" fmla="*/ 0 w 2272991"/>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62754"/>
              <a:gd name="connsiteY0" fmla="*/ 437618 h 4874659"/>
              <a:gd name="connsiteX1" fmla="*/ 285686 w 2262754"/>
              <a:gd name="connsiteY1" fmla="*/ 63667 h 4874659"/>
              <a:gd name="connsiteX2" fmla="*/ 528997 w 2262754"/>
              <a:gd name="connsiteY2" fmla="*/ 64475 h 4874659"/>
              <a:gd name="connsiteX3" fmla="*/ 582972 w 2262754"/>
              <a:gd name="connsiteY3" fmla="*/ 225765 h 4874659"/>
              <a:gd name="connsiteX4" fmla="*/ 1645962 w 2262754"/>
              <a:gd name="connsiteY4" fmla="*/ 230210 h 4874659"/>
              <a:gd name="connsiteX5" fmla="*/ 1734862 w 2262754"/>
              <a:gd name="connsiteY5" fmla="*/ 65111 h 4874659"/>
              <a:gd name="connsiteX6" fmla="*/ 2025328 w 2262754"/>
              <a:gd name="connsiteY6" fmla="*/ 66842 h 4874659"/>
              <a:gd name="connsiteX7" fmla="*/ 2262754 w 2262754"/>
              <a:gd name="connsiteY7" fmla="*/ 440793 h 4874659"/>
              <a:gd name="connsiteX8" fmla="*/ 2262753 w 2262754"/>
              <a:gd name="connsiteY8" fmla="*/ 4497533 h 4874659"/>
              <a:gd name="connsiteX9" fmla="*/ 1885627 w 2262754"/>
              <a:gd name="connsiteY9" fmla="*/ 4874659 h 4874659"/>
              <a:gd name="connsiteX10" fmla="*/ 377126 w 2262754"/>
              <a:gd name="connsiteY10" fmla="*/ 4874658 h 4874659"/>
              <a:gd name="connsiteX11" fmla="*/ 0 w 2262754"/>
              <a:gd name="connsiteY11" fmla="*/ 4497532 h 4874659"/>
              <a:gd name="connsiteX12" fmla="*/ 12700 w 2262754"/>
              <a:gd name="connsiteY12" fmla="*/ 437618 h 4874659"/>
              <a:gd name="connsiteX0" fmla="*/ 12700 w 2262754"/>
              <a:gd name="connsiteY0" fmla="*/ 448597 h 4885638"/>
              <a:gd name="connsiteX1" fmla="*/ 285686 w 2262754"/>
              <a:gd name="connsiteY1" fmla="*/ 74646 h 4885638"/>
              <a:gd name="connsiteX2" fmla="*/ 528997 w 2262754"/>
              <a:gd name="connsiteY2" fmla="*/ 75454 h 4885638"/>
              <a:gd name="connsiteX3" fmla="*/ 582972 w 2262754"/>
              <a:gd name="connsiteY3" fmla="*/ 236744 h 4885638"/>
              <a:gd name="connsiteX4" fmla="*/ 1645962 w 2262754"/>
              <a:gd name="connsiteY4" fmla="*/ 241189 h 4885638"/>
              <a:gd name="connsiteX5" fmla="*/ 1734862 w 2262754"/>
              <a:gd name="connsiteY5" fmla="*/ 76090 h 4885638"/>
              <a:gd name="connsiteX6" fmla="*/ 2262754 w 2262754"/>
              <a:gd name="connsiteY6" fmla="*/ 451772 h 4885638"/>
              <a:gd name="connsiteX7" fmla="*/ 2262753 w 2262754"/>
              <a:gd name="connsiteY7" fmla="*/ 4508512 h 4885638"/>
              <a:gd name="connsiteX8" fmla="*/ 1885627 w 2262754"/>
              <a:gd name="connsiteY8" fmla="*/ 4885638 h 4885638"/>
              <a:gd name="connsiteX9" fmla="*/ 377126 w 2262754"/>
              <a:gd name="connsiteY9" fmla="*/ 4885637 h 4885638"/>
              <a:gd name="connsiteX10" fmla="*/ 0 w 2262754"/>
              <a:gd name="connsiteY10" fmla="*/ 4508511 h 4885638"/>
              <a:gd name="connsiteX11" fmla="*/ 12700 w 2262754"/>
              <a:gd name="connsiteY11" fmla="*/ 448597 h 4885638"/>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65167"/>
              <a:gd name="connsiteY0" fmla="*/ 377926 h 4814967"/>
              <a:gd name="connsiteX1" fmla="*/ 285686 w 2265167"/>
              <a:gd name="connsiteY1" fmla="*/ 3975 h 4814967"/>
              <a:gd name="connsiteX2" fmla="*/ 528997 w 2265167"/>
              <a:gd name="connsiteY2" fmla="*/ 4783 h 4814967"/>
              <a:gd name="connsiteX3" fmla="*/ 582972 w 2265167"/>
              <a:gd name="connsiteY3" fmla="*/ 166073 h 4814967"/>
              <a:gd name="connsiteX4" fmla="*/ 1645962 w 2265167"/>
              <a:gd name="connsiteY4" fmla="*/ 170518 h 4814967"/>
              <a:gd name="connsiteX5" fmla="*/ 1734862 w 2265167"/>
              <a:gd name="connsiteY5" fmla="*/ 5419 h 4814967"/>
              <a:gd name="connsiteX6" fmla="*/ 2262754 w 2265167"/>
              <a:gd name="connsiteY6" fmla="*/ 381101 h 4814967"/>
              <a:gd name="connsiteX7" fmla="*/ 2262753 w 2265167"/>
              <a:gd name="connsiteY7" fmla="*/ 4437841 h 4814967"/>
              <a:gd name="connsiteX8" fmla="*/ 1885627 w 2265167"/>
              <a:gd name="connsiteY8" fmla="*/ 4814967 h 4814967"/>
              <a:gd name="connsiteX9" fmla="*/ 377126 w 2265167"/>
              <a:gd name="connsiteY9" fmla="*/ 4814966 h 4814967"/>
              <a:gd name="connsiteX10" fmla="*/ 0 w 2265167"/>
              <a:gd name="connsiteY10" fmla="*/ 4437840 h 4814967"/>
              <a:gd name="connsiteX11" fmla="*/ 12700 w 2265167"/>
              <a:gd name="connsiteY11" fmla="*/ 377926 h 4814967"/>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81160"/>
              <a:gd name="connsiteY0" fmla="*/ 418659 h 4855700"/>
              <a:gd name="connsiteX1" fmla="*/ 285686 w 2281160"/>
              <a:gd name="connsiteY1" fmla="*/ 44708 h 4855700"/>
              <a:gd name="connsiteX2" fmla="*/ 528997 w 2281160"/>
              <a:gd name="connsiteY2" fmla="*/ 45516 h 4855700"/>
              <a:gd name="connsiteX3" fmla="*/ 582972 w 2281160"/>
              <a:gd name="connsiteY3" fmla="*/ 206806 h 4855700"/>
              <a:gd name="connsiteX4" fmla="*/ 1645962 w 2281160"/>
              <a:gd name="connsiteY4" fmla="*/ 211251 h 4855700"/>
              <a:gd name="connsiteX5" fmla="*/ 1734862 w 2281160"/>
              <a:gd name="connsiteY5" fmla="*/ 46152 h 4855700"/>
              <a:gd name="connsiteX6" fmla="*/ 2014261 w 2281160"/>
              <a:gd name="connsiteY6" fmla="*/ 84253 h 4855700"/>
              <a:gd name="connsiteX7" fmla="*/ 2262754 w 2281160"/>
              <a:gd name="connsiteY7" fmla="*/ 421834 h 4855700"/>
              <a:gd name="connsiteX8" fmla="*/ 2262753 w 2281160"/>
              <a:gd name="connsiteY8" fmla="*/ 4478574 h 4855700"/>
              <a:gd name="connsiteX9" fmla="*/ 1885627 w 2281160"/>
              <a:gd name="connsiteY9" fmla="*/ 4855700 h 4855700"/>
              <a:gd name="connsiteX10" fmla="*/ 377126 w 2281160"/>
              <a:gd name="connsiteY10" fmla="*/ 4855699 h 4855700"/>
              <a:gd name="connsiteX11" fmla="*/ 0 w 2281160"/>
              <a:gd name="connsiteY11" fmla="*/ 4478573 h 4855700"/>
              <a:gd name="connsiteX12" fmla="*/ 12700 w 2281160"/>
              <a:gd name="connsiteY12" fmla="*/ 418659 h 4855700"/>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41435 h 4878476"/>
              <a:gd name="connsiteX1" fmla="*/ 285686 w 2279514"/>
              <a:gd name="connsiteY1" fmla="*/ 67484 h 4878476"/>
              <a:gd name="connsiteX2" fmla="*/ 528997 w 2279514"/>
              <a:gd name="connsiteY2" fmla="*/ 68292 h 4878476"/>
              <a:gd name="connsiteX3" fmla="*/ 582972 w 2279514"/>
              <a:gd name="connsiteY3" fmla="*/ 229582 h 4878476"/>
              <a:gd name="connsiteX4" fmla="*/ 1645962 w 2279514"/>
              <a:gd name="connsiteY4" fmla="*/ 234027 h 4878476"/>
              <a:gd name="connsiteX5" fmla="*/ 1734862 w 2279514"/>
              <a:gd name="connsiteY5" fmla="*/ 68928 h 4878476"/>
              <a:gd name="connsiteX6" fmla="*/ 2036486 w 2279514"/>
              <a:gd name="connsiteY6" fmla="*/ 72104 h 4878476"/>
              <a:gd name="connsiteX7" fmla="*/ 2262754 w 2279514"/>
              <a:gd name="connsiteY7" fmla="*/ 444610 h 4878476"/>
              <a:gd name="connsiteX8" fmla="*/ 2262753 w 2279514"/>
              <a:gd name="connsiteY8" fmla="*/ 4501350 h 4878476"/>
              <a:gd name="connsiteX9" fmla="*/ 1885627 w 2279514"/>
              <a:gd name="connsiteY9" fmla="*/ 4878476 h 4878476"/>
              <a:gd name="connsiteX10" fmla="*/ 377126 w 2279514"/>
              <a:gd name="connsiteY10" fmla="*/ 4878475 h 4878476"/>
              <a:gd name="connsiteX11" fmla="*/ 0 w 2279514"/>
              <a:gd name="connsiteY11" fmla="*/ 4501349 h 4878476"/>
              <a:gd name="connsiteX12" fmla="*/ 12700 w 2279514"/>
              <a:gd name="connsiteY12" fmla="*/ 441435 h 4878476"/>
              <a:gd name="connsiteX0" fmla="*/ 12700 w 2263115"/>
              <a:gd name="connsiteY0" fmla="*/ 382311 h 4819352"/>
              <a:gd name="connsiteX1" fmla="*/ 285686 w 2263115"/>
              <a:gd name="connsiteY1" fmla="*/ 8360 h 4819352"/>
              <a:gd name="connsiteX2" fmla="*/ 528997 w 2263115"/>
              <a:gd name="connsiteY2" fmla="*/ 9168 h 4819352"/>
              <a:gd name="connsiteX3" fmla="*/ 582972 w 2263115"/>
              <a:gd name="connsiteY3" fmla="*/ 170458 h 4819352"/>
              <a:gd name="connsiteX4" fmla="*/ 1645962 w 2263115"/>
              <a:gd name="connsiteY4" fmla="*/ 174903 h 4819352"/>
              <a:gd name="connsiteX5" fmla="*/ 1734862 w 2263115"/>
              <a:gd name="connsiteY5" fmla="*/ 9804 h 4819352"/>
              <a:gd name="connsiteX6" fmla="*/ 2036486 w 2263115"/>
              <a:gd name="connsiteY6" fmla="*/ 12980 h 4819352"/>
              <a:gd name="connsiteX7" fmla="*/ 2262754 w 2263115"/>
              <a:gd name="connsiteY7" fmla="*/ 385486 h 4819352"/>
              <a:gd name="connsiteX8" fmla="*/ 2262753 w 2263115"/>
              <a:gd name="connsiteY8" fmla="*/ 4442226 h 4819352"/>
              <a:gd name="connsiteX9" fmla="*/ 1885627 w 2263115"/>
              <a:gd name="connsiteY9" fmla="*/ 4819352 h 4819352"/>
              <a:gd name="connsiteX10" fmla="*/ 377126 w 2263115"/>
              <a:gd name="connsiteY10" fmla="*/ 4819351 h 4819352"/>
              <a:gd name="connsiteX11" fmla="*/ 0 w 2263115"/>
              <a:gd name="connsiteY11" fmla="*/ 4442225 h 4819352"/>
              <a:gd name="connsiteX12" fmla="*/ 12700 w 2263115"/>
              <a:gd name="connsiteY12" fmla="*/ 382311 h 4819352"/>
              <a:gd name="connsiteX0" fmla="*/ 12700 w 2263263"/>
              <a:gd name="connsiteY0" fmla="*/ 399540 h 4836581"/>
              <a:gd name="connsiteX1" fmla="*/ 285686 w 2263263"/>
              <a:gd name="connsiteY1" fmla="*/ 25589 h 4836581"/>
              <a:gd name="connsiteX2" fmla="*/ 528997 w 2263263"/>
              <a:gd name="connsiteY2" fmla="*/ 26397 h 4836581"/>
              <a:gd name="connsiteX3" fmla="*/ 582972 w 2263263"/>
              <a:gd name="connsiteY3" fmla="*/ 187687 h 4836581"/>
              <a:gd name="connsiteX4" fmla="*/ 1645962 w 2263263"/>
              <a:gd name="connsiteY4" fmla="*/ 192132 h 4836581"/>
              <a:gd name="connsiteX5" fmla="*/ 1734862 w 2263263"/>
              <a:gd name="connsiteY5" fmla="*/ 27033 h 4836581"/>
              <a:gd name="connsiteX6" fmla="*/ 2036486 w 2263263"/>
              <a:gd name="connsiteY6" fmla="*/ 30209 h 4836581"/>
              <a:gd name="connsiteX7" fmla="*/ 2262754 w 2263263"/>
              <a:gd name="connsiteY7" fmla="*/ 402715 h 4836581"/>
              <a:gd name="connsiteX8" fmla="*/ 2262753 w 2263263"/>
              <a:gd name="connsiteY8" fmla="*/ 4459455 h 4836581"/>
              <a:gd name="connsiteX9" fmla="*/ 1885627 w 2263263"/>
              <a:gd name="connsiteY9" fmla="*/ 4836581 h 4836581"/>
              <a:gd name="connsiteX10" fmla="*/ 377126 w 2263263"/>
              <a:gd name="connsiteY10" fmla="*/ 4836580 h 4836581"/>
              <a:gd name="connsiteX11" fmla="*/ 0 w 2263263"/>
              <a:gd name="connsiteY11" fmla="*/ 4459454 h 4836581"/>
              <a:gd name="connsiteX12" fmla="*/ 12700 w 2263263"/>
              <a:gd name="connsiteY12" fmla="*/ 399540 h 4836581"/>
              <a:gd name="connsiteX0" fmla="*/ 12700 w 2263140"/>
              <a:gd name="connsiteY0" fmla="*/ 382311 h 4819352"/>
              <a:gd name="connsiteX1" fmla="*/ 285686 w 2263140"/>
              <a:gd name="connsiteY1" fmla="*/ 8360 h 4819352"/>
              <a:gd name="connsiteX2" fmla="*/ 528997 w 2263140"/>
              <a:gd name="connsiteY2" fmla="*/ 9168 h 4819352"/>
              <a:gd name="connsiteX3" fmla="*/ 582972 w 2263140"/>
              <a:gd name="connsiteY3" fmla="*/ 170458 h 4819352"/>
              <a:gd name="connsiteX4" fmla="*/ 1645962 w 2263140"/>
              <a:gd name="connsiteY4" fmla="*/ 174903 h 4819352"/>
              <a:gd name="connsiteX5" fmla="*/ 1734862 w 2263140"/>
              <a:gd name="connsiteY5" fmla="*/ 9804 h 4819352"/>
              <a:gd name="connsiteX6" fmla="*/ 2036486 w 2263140"/>
              <a:gd name="connsiteY6" fmla="*/ 12980 h 4819352"/>
              <a:gd name="connsiteX7" fmla="*/ 2262754 w 2263140"/>
              <a:gd name="connsiteY7" fmla="*/ 385486 h 4819352"/>
              <a:gd name="connsiteX8" fmla="*/ 2262753 w 2263140"/>
              <a:gd name="connsiteY8" fmla="*/ 4442226 h 4819352"/>
              <a:gd name="connsiteX9" fmla="*/ 1885627 w 2263140"/>
              <a:gd name="connsiteY9" fmla="*/ 4819352 h 4819352"/>
              <a:gd name="connsiteX10" fmla="*/ 377126 w 2263140"/>
              <a:gd name="connsiteY10" fmla="*/ 4819351 h 4819352"/>
              <a:gd name="connsiteX11" fmla="*/ 0 w 2263140"/>
              <a:gd name="connsiteY11" fmla="*/ 4442225 h 4819352"/>
              <a:gd name="connsiteX12" fmla="*/ 12700 w 2263140"/>
              <a:gd name="connsiteY12" fmla="*/ 382311 h 4819352"/>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2971"/>
              <a:gd name="connsiteY0" fmla="*/ 383084 h 4820125"/>
              <a:gd name="connsiteX1" fmla="*/ 285686 w 2262971"/>
              <a:gd name="connsiteY1" fmla="*/ 9133 h 4820125"/>
              <a:gd name="connsiteX2" fmla="*/ 528997 w 2262971"/>
              <a:gd name="connsiteY2" fmla="*/ 9941 h 4820125"/>
              <a:gd name="connsiteX3" fmla="*/ 582972 w 2262971"/>
              <a:gd name="connsiteY3" fmla="*/ 171231 h 4820125"/>
              <a:gd name="connsiteX4" fmla="*/ 1645962 w 2262971"/>
              <a:gd name="connsiteY4" fmla="*/ 175676 h 4820125"/>
              <a:gd name="connsiteX5" fmla="*/ 1734862 w 2262971"/>
              <a:gd name="connsiteY5" fmla="*/ 10577 h 4820125"/>
              <a:gd name="connsiteX6" fmla="*/ 2036486 w 2262971"/>
              <a:gd name="connsiteY6" fmla="*/ 13753 h 4820125"/>
              <a:gd name="connsiteX7" fmla="*/ 2262754 w 2262971"/>
              <a:gd name="connsiteY7" fmla="*/ 386259 h 4820125"/>
              <a:gd name="connsiteX8" fmla="*/ 2262753 w 2262971"/>
              <a:gd name="connsiteY8" fmla="*/ 4442999 h 4820125"/>
              <a:gd name="connsiteX9" fmla="*/ 1885627 w 2262971"/>
              <a:gd name="connsiteY9" fmla="*/ 4820125 h 4820125"/>
              <a:gd name="connsiteX10" fmla="*/ 377126 w 2262971"/>
              <a:gd name="connsiteY10" fmla="*/ 4820124 h 4820125"/>
              <a:gd name="connsiteX11" fmla="*/ 0 w 2262971"/>
              <a:gd name="connsiteY11" fmla="*/ 4442998 h 4820125"/>
              <a:gd name="connsiteX12" fmla="*/ 12700 w 2262971"/>
              <a:gd name="connsiteY12" fmla="*/ 383084 h 4820125"/>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3073"/>
              <a:gd name="connsiteY0" fmla="*/ 381614 h 4818655"/>
              <a:gd name="connsiteX1" fmla="*/ 285686 w 2263073"/>
              <a:gd name="connsiteY1" fmla="*/ 7663 h 4818655"/>
              <a:gd name="connsiteX2" fmla="*/ 528997 w 2263073"/>
              <a:gd name="connsiteY2" fmla="*/ 8471 h 4818655"/>
              <a:gd name="connsiteX3" fmla="*/ 582972 w 2263073"/>
              <a:gd name="connsiteY3" fmla="*/ 169761 h 4818655"/>
              <a:gd name="connsiteX4" fmla="*/ 1645962 w 2263073"/>
              <a:gd name="connsiteY4" fmla="*/ 174206 h 4818655"/>
              <a:gd name="connsiteX5" fmla="*/ 1734862 w 2263073"/>
              <a:gd name="connsiteY5" fmla="*/ 9107 h 4818655"/>
              <a:gd name="connsiteX6" fmla="*/ 2036486 w 2263073"/>
              <a:gd name="connsiteY6" fmla="*/ 12283 h 4818655"/>
              <a:gd name="connsiteX7" fmla="*/ 2262754 w 2263073"/>
              <a:gd name="connsiteY7" fmla="*/ 384789 h 4818655"/>
              <a:gd name="connsiteX8" fmla="*/ 2262753 w 2263073"/>
              <a:gd name="connsiteY8" fmla="*/ 4441529 h 4818655"/>
              <a:gd name="connsiteX9" fmla="*/ 1885627 w 2263073"/>
              <a:gd name="connsiteY9" fmla="*/ 4818655 h 4818655"/>
              <a:gd name="connsiteX10" fmla="*/ 377126 w 2263073"/>
              <a:gd name="connsiteY10" fmla="*/ 4818654 h 4818655"/>
              <a:gd name="connsiteX11" fmla="*/ 0 w 2263073"/>
              <a:gd name="connsiteY11" fmla="*/ 4441528 h 4818655"/>
              <a:gd name="connsiteX12" fmla="*/ 12700 w 2263073"/>
              <a:gd name="connsiteY12" fmla="*/ 381614 h 4818655"/>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73637"/>
              <a:gd name="connsiteY0" fmla="*/ 381614 h 4906584"/>
              <a:gd name="connsiteX1" fmla="*/ 285686 w 2273637"/>
              <a:gd name="connsiteY1" fmla="*/ 7663 h 4906584"/>
              <a:gd name="connsiteX2" fmla="*/ 528997 w 2273637"/>
              <a:gd name="connsiteY2" fmla="*/ 8471 h 4906584"/>
              <a:gd name="connsiteX3" fmla="*/ 582972 w 2273637"/>
              <a:gd name="connsiteY3" fmla="*/ 169761 h 4906584"/>
              <a:gd name="connsiteX4" fmla="*/ 1645962 w 2273637"/>
              <a:gd name="connsiteY4" fmla="*/ 174206 h 4906584"/>
              <a:gd name="connsiteX5" fmla="*/ 1734862 w 2273637"/>
              <a:gd name="connsiteY5" fmla="*/ 9107 h 4906584"/>
              <a:gd name="connsiteX6" fmla="*/ 2036486 w 2273637"/>
              <a:gd name="connsiteY6" fmla="*/ 12283 h 4906584"/>
              <a:gd name="connsiteX7" fmla="*/ 2273346 w 2273637"/>
              <a:gd name="connsiteY7" fmla="*/ 374198 h 4906584"/>
              <a:gd name="connsiteX8" fmla="*/ 2262753 w 2273637"/>
              <a:gd name="connsiteY8" fmla="*/ 4441529 h 4906584"/>
              <a:gd name="connsiteX9" fmla="*/ 1885627 w 2273637"/>
              <a:gd name="connsiteY9" fmla="*/ 4818655 h 4906584"/>
              <a:gd name="connsiteX10" fmla="*/ 377126 w 2273637"/>
              <a:gd name="connsiteY10" fmla="*/ 4818654 h 4906584"/>
              <a:gd name="connsiteX11" fmla="*/ 0 w 2273637"/>
              <a:gd name="connsiteY11" fmla="*/ 4441528 h 4906584"/>
              <a:gd name="connsiteX12" fmla="*/ 12700 w 2273637"/>
              <a:gd name="connsiteY12" fmla="*/ 381614 h 4906584"/>
              <a:gd name="connsiteX0" fmla="*/ 12700 w 2273637"/>
              <a:gd name="connsiteY0" fmla="*/ 381614 h 4818718"/>
              <a:gd name="connsiteX1" fmla="*/ 285686 w 2273637"/>
              <a:gd name="connsiteY1" fmla="*/ 7663 h 4818718"/>
              <a:gd name="connsiteX2" fmla="*/ 528997 w 2273637"/>
              <a:gd name="connsiteY2" fmla="*/ 8471 h 4818718"/>
              <a:gd name="connsiteX3" fmla="*/ 582972 w 2273637"/>
              <a:gd name="connsiteY3" fmla="*/ 169761 h 4818718"/>
              <a:gd name="connsiteX4" fmla="*/ 1645962 w 2273637"/>
              <a:gd name="connsiteY4" fmla="*/ 174206 h 4818718"/>
              <a:gd name="connsiteX5" fmla="*/ 1734862 w 2273637"/>
              <a:gd name="connsiteY5" fmla="*/ 9107 h 4818718"/>
              <a:gd name="connsiteX6" fmla="*/ 2036486 w 2273637"/>
              <a:gd name="connsiteY6" fmla="*/ 12283 h 4818718"/>
              <a:gd name="connsiteX7" fmla="*/ 2273346 w 2273637"/>
              <a:gd name="connsiteY7" fmla="*/ 374198 h 4818718"/>
              <a:gd name="connsiteX8" fmla="*/ 2262753 w 2273637"/>
              <a:gd name="connsiteY8" fmla="*/ 4441529 h 4818718"/>
              <a:gd name="connsiteX9" fmla="*/ 1885627 w 2273637"/>
              <a:gd name="connsiteY9" fmla="*/ 4818655 h 4818718"/>
              <a:gd name="connsiteX10" fmla="*/ 377126 w 2273637"/>
              <a:gd name="connsiteY10" fmla="*/ 4818654 h 4818718"/>
              <a:gd name="connsiteX11" fmla="*/ 0 w 2273637"/>
              <a:gd name="connsiteY11" fmla="*/ 4441528 h 4818718"/>
              <a:gd name="connsiteX12" fmla="*/ 12700 w 2273637"/>
              <a:gd name="connsiteY12" fmla="*/ 381614 h 4818718"/>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7126 w 2292797"/>
              <a:gd name="connsiteY10" fmla="*/ 4818654 h 4926411"/>
              <a:gd name="connsiteX11" fmla="*/ 0 w 2292797"/>
              <a:gd name="connsiteY11" fmla="*/ 4441528 h 4926411"/>
              <a:gd name="connsiteX12" fmla="*/ 12700 w 2292797"/>
              <a:gd name="connsiteY12" fmla="*/ 381614 h 4926411"/>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0065 w 2292797"/>
              <a:gd name="connsiteY10" fmla="*/ 4843368 h 4926411"/>
              <a:gd name="connsiteX11" fmla="*/ 0 w 2292797"/>
              <a:gd name="connsiteY11" fmla="*/ 4441528 h 4926411"/>
              <a:gd name="connsiteX12" fmla="*/ 12700 w 2292797"/>
              <a:gd name="connsiteY12" fmla="*/ 381614 h 4926411"/>
              <a:gd name="connsiteX0" fmla="*/ 13163 w 2293260"/>
              <a:gd name="connsiteY0" fmla="*/ 381614 h 4926411"/>
              <a:gd name="connsiteX1" fmla="*/ 286149 w 2293260"/>
              <a:gd name="connsiteY1" fmla="*/ 7663 h 4926411"/>
              <a:gd name="connsiteX2" fmla="*/ 529460 w 2293260"/>
              <a:gd name="connsiteY2" fmla="*/ 8471 h 4926411"/>
              <a:gd name="connsiteX3" fmla="*/ 583435 w 2293260"/>
              <a:gd name="connsiteY3" fmla="*/ 169761 h 4926411"/>
              <a:gd name="connsiteX4" fmla="*/ 1646425 w 2293260"/>
              <a:gd name="connsiteY4" fmla="*/ 174206 h 4926411"/>
              <a:gd name="connsiteX5" fmla="*/ 1735325 w 2293260"/>
              <a:gd name="connsiteY5" fmla="*/ 9107 h 4926411"/>
              <a:gd name="connsiteX6" fmla="*/ 2036949 w 2293260"/>
              <a:gd name="connsiteY6" fmla="*/ 12283 h 4926411"/>
              <a:gd name="connsiteX7" fmla="*/ 2273809 w 2293260"/>
              <a:gd name="connsiteY7" fmla="*/ 374198 h 4926411"/>
              <a:gd name="connsiteX8" fmla="*/ 2263216 w 2293260"/>
              <a:gd name="connsiteY8" fmla="*/ 4441529 h 4926411"/>
              <a:gd name="connsiteX9" fmla="*/ 1886090 w 2293260"/>
              <a:gd name="connsiteY9" fmla="*/ 4850429 h 4926411"/>
              <a:gd name="connsiteX10" fmla="*/ 370528 w 2293260"/>
              <a:gd name="connsiteY10" fmla="*/ 4843368 h 4926411"/>
              <a:gd name="connsiteX11" fmla="*/ 463 w 2293260"/>
              <a:gd name="connsiteY11" fmla="*/ 4441528 h 4926411"/>
              <a:gd name="connsiteX12" fmla="*/ 13163 w 2293260"/>
              <a:gd name="connsiteY12" fmla="*/ 381614 h 4926411"/>
              <a:gd name="connsiteX0" fmla="*/ 13163 w 2293260"/>
              <a:gd name="connsiteY0" fmla="*/ 381614 h 4925026"/>
              <a:gd name="connsiteX1" fmla="*/ 286149 w 2293260"/>
              <a:gd name="connsiteY1" fmla="*/ 7663 h 4925026"/>
              <a:gd name="connsiteX2" fmla="*/ 529460 w 2293260"/>
              <a:gd name="connsiteY2" fmla="*/ 8471 h 4925026"/>
              <a:gd name="connsiteX3" fmla="*/ 583435 w 2293260"/>
              <a:gd name="connsiteY3" fmla="*/ 169761 h 4925026"/>
              <a:gd name="connsiteX4" fmla="*/ 1646425 w 2293260"/>
              <a:gd name="connsiteY4" fmla="*/ 174206 h 4925026"/>
              <a:gd name="connsiteX5" fmla="*/ 1735325 w 2293260"/>
              <a:gd name="connsiteY5" fmla="*/ 9107 h 4925026"/>
              <a:gd name="connsiteX6" fmla="*/ 2036949 w 2293260"/>
              <a:gd name="connsiteY6" fmla="*/ 12283 h 4925026"/>
              <a:gd name="connsiteX7" fmla="*/ 2273809 w 2293260"/>
              <a:gd name="connsiteY7" fmla="*/ 374198 h 4925026"/>
              <a:gd name="connsiteX8" fmla="*/ 2263216 w 2293260"/>
              <a:gd name="connsiteY8" fmla="*/ 4441529 h 4925026"/>
              <a:gd name="connsiteX9" fmla="*/ 1886090 w 2293260"/>
              <a:gd name="connsiteY9" fmla="*/ 4850429 h 4925026"/>
              <a:gd name="connsiteX10" fmla="*/ 370528 w 2293260"/>
              <a:gd name="connsiteY10" fmla="*/ 4843368 h 4925026"/>
              <a:gd name="connsiteX11" fmla="*/ 463 w 2293260"/>
              <a:gd name="connsiteY11" fmla="*/ 4441528 h 4925026"/>
              <a:gd name="connsiteX12" fmla="*/ 13163 w 2293260"/>
              <a:gd name="connsiteY12" fmla="*/ 381614 h 4925026"/>
              <a:gd name="connsiteX0" fmla="*/ 13163 w 2274100"/>
              <a:gd name="connsiteY0" fmla="*/ 381614 h 4851295"/>
              <a:gd name="connsiteX1" fmla="*/ 286149 w 2274100"/>
              <a:gd name="connsiteY1" fmla="*/ 7663 h 4851295"/>
              <a:gd name="connsiteX2" fmla="*/ 529460 w 2274100"/>
              <a:gd name="connsiteY2" fmla="*/ 8471 h 4851295"/>
              <a:gd name="connsiteX3" fmla="*/ 583435 w 2274100"/>
              <a:gd name="connsiteY3" fmla="*/ 169761 h 4851295"/>
              <a:gd name="connsiteX4" fmla="*/ 1646425 w 2274100"/>
              <a:gd name="connsiteY4" fmla="*/ 174206 h 4851295"/>
              <a:gd name="connsiteX5" fmla="*/ 1735325 w 2274100"/>
              <a:gd name="connsiteY5" fmla="*/ 9107 h 4851295"/>
              <a:gd name="connsiteX6" fmla="*/ 2036949 w 2274100"/>
              <a:gd name="connsiteY6" fmla="*/ 12283 h 4851295"/>
              <a:gd name="connsiteX7" fmla="*/ 2273809 w 2274100"/>
              <a:gd name="connsiteY7" fmla="*/ 374198 h 4851295"/>
              <a:gd name="connsiteX8" fmla="*/ 2263216 w 2274100"/>
              <a:gd name="connsiteY8" fmla="*/ 4441529 h 4851295"/>
              <a:gd name="connsiteX9" fmla="*/ 1886090 w 2274100"/>
              <a:gd name="connsiteY9" fmla="*/ 4850429 h 4851295"/>
              <a:gd name="connsiteX10" fmla="*/ 370528 w 2274100"/>
              <a:gd name="connsiteY10" fmla="*/ 4843368 h 4851295"/>
              <a:gd name="connsiteX11" fmla="*/ 463 w 2274100"/>
              <a:gd name="connsiteY11" fmla="*/ 4441528 h 4851295"/>
              <a:gd name="connsiteX12" fmla="*/ 13163 w 2274100"/>
              <a:gd name="connsiteY12" fmla="*/ 381614 h 4851295"/>
              <a:gd name="connsiteX0" fmla="*/ 13163 w 2285503"/>
              <a:gd name="connsiteY0" fmla="*/ 452968 h 4950039"/>
              <a:gd name="connsiteX1" fmla="*/ 286149 w 2285503"/>
              <a:gd name="connsiteY1" fmla="*/ 79017 h 4950039"/>
              <a:gd name="connsiteX2" fmla="*/ 529460 w 2285503"/>
              <a:gd name="connsiteY2" fmla="*/ 79825 h 4950039"/>
              <a:gd name="connsiteX3" fmla="*/ 583435 w 2285503"/>
              <a:gd name="connsiteY3" fmla="*/ 241115 h 4950039"/>
              <a:gd name="connsiteX4" fmla="*/ 1646425 w 2285503"/>
              <a:gd name="connsiteY4" fmla="*/ 245560 h 4950039"/>
              <a:gd name="connsiteX5" fmla="*/ 1735325 w 2285503"/>
              <a:gd name="connsiteY5" fmla="*/ 80461 h 4950039"/>
              <a:gd name="connsiteX6" fmla="*/ 2036949 w 2285503"/>
              <a:gd name="connsiteY6" fmla="*/ 83637 h 4950039"/>
              <a:gd name="connsiteX7" fmla="*/ 2273809 w 2285503"/>
              <a:gd name="connsiteY7" fmla="*/ 445552 h 4950039"/>
              <a:gd name="connsiteX8" fmla="*/ 2259685 w 2285503"/>
              <a:gd name="connsiteY8" fmla="*/ 4516413 h 4950039"/>
              <a:gd name="connsiteX9" fmla="*/ 1886090 w 2285503"/>
              <a:gd name="connsiteY9" fmla="*/ 4921783 h 4950039"/>
              <a:gd name="connsiteX10" fmla="*/ 370528 w 2285503"/>
              <a:gd name="connsiteY10" fmla="*/ 4914722 h 4950039"/>
              <a:gd name="connsiteX11" fmla="*/ 463 w 2285503"/>
              <a:gd name="connsiteY11" fmla="*/ 4512882 h 4950039"/>
              <a:gd name="connsiteX12" fmla="*/ 13163 w 2285503"/>
              <a:gd name="connsiteY12" fmla="*/ 452968 h 4950039"/>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74409"/>
              <a:gd name="connsiteY0" fmla="*/ 452968 h 4921783"/>
              <a:gd name="connsiteX1" fmla="*/ 286149 w 2274409"/>
              <a:gd name="connsiteY1" fmla="*/ 79017 h 4921783"/>
              <a:gd name="connsiteX2" fmla="*/ 529460 w 2274409"/>
              <a:gd name="connsiteY2" fmla="*/ 79825 h 4921783"/>
              <a:gd name="connsiteX3" fmla="*/ 583435 w 2274409"/>
              <a:gd name="connsiteY3" fmla="*/ 241115 h 4921783"/>
              <a:gd name="connsiteX4" fmla="*/ 1646425 w 2274409"/>
              <a:gd name="connsiteY4" fmla="*/ 245560 h 4921783"/>
              <a:gd name="connsiteX5" fmla="*/ 1735325 w 2274409"/>
              <a:gd name="connsiteY5" fmla="*/ 80461 h 4921783"/>
              <a:gd name="connsiteX6" fmla="*/ 2036949 w 2274409"/>
              <a:gd name="connsiteY6" fmla="*/ 83637 h 4921783"/>
              <a:gd name="connsiteX7" fmla="*/ 2273809 w 2274409"/>
              <a:gd name="connsiteY7" fmla="*/ 445552 h 4921783"/>
              <a:gd name="connsiteX8" fmla="*/ 2259685 w 2274409"/>
              <a:gd name="connsiteY8" fmla="*/ 4516413 h 4921783"/>
              <a:gd name="connsiteX9" fmla="*/ 1886090 w 2274409"/>
              <a:gd name="connsiteY9" fmla="*/ 4921783 h 4921783"/>
              <a:gd name="connsiteX10" fmla="*/ 370528 w 2274409"/>
              <a:gd name="connsiteY10" fmla="*/ 4914722 h 4921783"/>
              <a:gd name="connsiteX11" fmla="*/ 463 w 2274409"/>
              <a:gd name="connsiteY11" fmla="*/ 4512882 h 4921783"/>
              <a:gd name="connsiteX12" fmla="*/ 13163 w 2274409"/>
              <a:gd name="connsiteY12" fmla="*/ 452968 h 4921783"/>
              <a:gd name="connsiteX0" fmla="*/ 13163 w 2274409"/>
              <a:gd name="connsiteY0" fmla="*/ 381614 h 4850429"/>
              <a:gd name="connsiteX1" fmla="*/ 286149 w 2274409"/>
              <a:gd name="connsiteY1" fmla="*/ 7663 h 4850429"/>
              <a:gd name="connsiteX2" fmla="*/ 529460 w 2274409"/>
              <a:gd name="connsiteY2" fmla="*/ 8471 h 4850429"/>
              <a:gd name="connsiteX3" fmla="*/ 583435 w 2274409"/>
              <a:gd name="connsiteY3" fmla="*/ 169761 h 4850429"/>
              <a:gd name="connsiteX4" fmla="*/ 1646425 w 2274409"/>
              <a:gd name="connsiteY4" fmla="*/ 174206 h 4850429"/>
              <a:gd name="connsiteX5" fmla="*/ 1735325 w 2274409"/>
              <a:gd name="connsiteY5" fmla="*/ 9107 h 4850429"/>
              <a:gd name="connsiteX6" fmla="*/ 2036949 w 2274409"/>
              <a:gd name="connsiteY6" fmla="*/ 12283 h 4850429"/>
              <a:gd name="connsiteX7" fmla="*/ 2273809 w 2274409"/>
              <a:gd name="connsiteY7" fmla="*/ 374198 h 4850429"/>
              <a:gd name="connsiteX8" fmla="*/ 2259685 w 2274409"/>
              <a:gd name="connsiteY8" fmla="*/ 4445059 h 4850429"/>
              <a:gd name="connsiteX9" fmla="*/ 1886090 w 2274409"/>
              <a:gd name="connsiteY9" fmla="*/ 4850429 h 4850429"/>
              <a:gd name="connsiteX10" fmla="*/ 370528 w 2274409"/>
              <a:gd name="connsiteY10" fmla="*/ 4843368 h 4850429"/>
              <a:gd name="connsiteX11" fmla="*/ 463 w 2274409"/>
              <a:gd name="connsiteY11" fmla="*/ 4441528 h 4850429"/>
              <a:gd name="connsiteX12" fmla="*/ 13163 w 227440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99878"/>
              <a:gd name="connsiteY0" fmla="*/ 381614 h 4850429"/>
              <a:gd name="connsiteX1" fmla="*/ 286149 w 2299878"/>
              <a:gd name="connsiteY1" fmla="*/ 7663 h 4850429"/>
              <a:gd name="connsiteX2" fmla="*/ 529460 w 2299878"/>
              <a:gd name="connsiteY2" fmla="*/ 8471 h 4850429"/>
              <a:gd name="connsiteX3" fmla="*/ 583435 w 2299878"/>
              <a:gd name="connsiteY3" fmla="*/ 169761 h 4850429"/>
              <a:gd name="connsiteX4" fmla="*/ 1646425 w 2299878"/>
              <a:gd name="connsiteY4" fmla="*/ 174206 h 4850429"/>
              <a:gd name="connsiteX5" fmla="*/ 1735325 w 2299878"/>
              <a:gd name="connsiteY5" fmla="*/ 9107 h 4850429"/>
              <a:gd name="connsiteX6" fmla="*/ 2036949 w 2299878"/>
              <a:gd name="connsiteY6" fmla="*/ 12283 h 4850429"/>
              <a:gd name="connsiteX7" fmla="*/ 2273809 w 2299878"/>
              <a:gd name="connsiteY7" fmla="*/ 374198 h 4850429"/>
              <a:gd name="connsiteX8" fmla="*/ 2275074 w 2299878"/>
              <a:gd name="connsiteY8" fmla="*/ 2414399 h 4850429"/>
              <a:gd name="connsiteX9" fmla="*/ 2269789 w 2299878"/>
              <a:gd name="connsiteY9" fmla="*/ 4485474 h 4850429"/>
              <a:gd name="connsiteX10" fmla="*/ 1886090 w 2299878"/>
              <a:gd name="connsiteY10" fmla="*/ 4850429 h 4850429"/>
              <a:gd name="connsiteX11" fmla="*/ 370528 w 2299878"/>
              <a:gd name="connsiteY11" fmla="*/ 4843368 h 4850429"/>
              <a:gd name="connsiteX12" fmla="*/ 463 w 2299878"/>
              <a:gd name="connsiteY12" fmla="*/ 4441528 h 4850429"/>
              <a:gd name="connsiteX13" fmla="*/ 13163 w 2299878"/>
              <a:gd name="connsiteY13" fmla="*/ 381614 h 4850429"/>
              <a:gd name="connsiteX0" fmla="*/ 13163 w 2297042"/>
              <a:gd name="connsiteY0" fmla="*/ 381614 h 4850429"/>
              <a:gd name="connsiteX1" fmla="*/ 286149 w 2297042"/>
              <a:gd name="connsiteY1" fmla="*/ 7663 h 4850429"/>
              <a:gd name="connsiteX2" fmla="*/ 529460 w 2297042"/>
              <a:gd name="connsiteY2" fmla="*/ 8471 h 4850429"/>
              <a:gd name="connsiteX3" fmla="*/ 583435 w 2297042"/>
              <a:gd name="connsiteY3" fmla="*/ 169761 h 4850429"/>
              <a:gd name="connsiteX4" fmla="*/ 1646425 w 2297042"/>
              <a:gd name="connsiteY4" fmla="*/ 174206 h 4850429"/>
              <a:gd name="connsiteX5" fmla="*/ 1735325 w 2297042"/>
              <a:gd name="connsiteY5" fmla="*/ 9107 h 4850429"/>
              <a:gd name="connsiteX6" fmla="*/ 2036949 w 2297042"/>
              <a:gd name="connsiteY6" fmla="*/ 12283 h 4850429"/>
              <a:gd name="connsiteX7" fmla="*/ 2273809 w 2297042"/>
              <a:gd name="connsiteY7" fmla="*/ 374198 h 4850429"/>
              <a:gd name="connsiteX8" fmla="*/ 2264013 w 2297042"/>
              <a:gd name="connsiteY8" fmla="*/ 2414399 h 4850429"/>
              <a:gd name="connsiteX9" fmla="*/ 2269789 w 2297042"/>
              <a:gd name="connsiteY9" fmla="*/ 4485474 h 4850429"/>
              <a:gd name="connsiteX10" fmla="*/ 1886090 w 2297042"/>
              <a:gd name="connsiteY10" fmla="*/ 4850429 h 4850429"/>
              <a:gd name="connsiteX11" fmla="*/ 370528 w 2297042"/>
              <a:gd name="connsiteY11" fmla="*/ 4843368 h 4850429"/>
              <a:gd name="connsiteX12" fmla="*/ 463 w 2297042"/>
              <a:gd name="connsiteY12" fmla="*/ 4441528 h 4850429"/>
              <a:gd name="connsiteX13" fmla="*/ 13163 w 2297042"/>
              <a:gd name="connsiteY13" fmla="*/ 381614 h 4850429"/>
              <a:gd name="connsiteX0" fmla="*/ 13163 w 2289341"/>
              <a:gd name="connsiteY0" fmla="*/ 381614 h 4850429"/>
              <a:gd name="connsiteX1" fmla="*/ 286149 w 2289341"/>
              <a:gd name="connsiteY1" fmla="*/ 7663 h 4850429"/>
              <a:gd name="connsiteX2" fmla="*/ 529460 w 2289341"/>
              <a:gd name="connsiteY2" fmla="*/ 8471 h 4850429"/>
              <a:gd name="connsiteX3" fmla="*/ 583435 w 2289341"/>
              <a:gd name="connsiteY3" fmla="*/ 169761 h 4850429"/>
              <a:gd name="connsiteX4" fmla="*/ 1646425 w 2289341"/>
              <a:gd name="connsiteY4" fmla="*/ 174206 h 4850429"/>
              <a:gd name="connsiteX5" fmla="*/ 1735325 w 2289341"/>
              <a:gd name="connsiteY5" fmla="*/ 9107 h 4850429"/>
              <a:gd name="connsiteX6" fmla="*/ 2036949 w 2289341"/>
              <a:gd name="connsiteY6" fmla="*/ 12283 h 4850429"/>
              <a:gd name="connsiteX7" fmla="*/ 2273809 w 2289341"/>
              <a:gd name="connsiteY7" fmla="*/ 374198 h 4850429"/>
              <a:gd name="connsiteX8" fmla="*/ 2264013 w 2289341"/>
              <a:gd name="connsiteY8" fmla="*/ 2414399 h 4850429"/>
              <a:gd name="connsiteX9" fmla="*/ 2269789 w 2289341"/>
              <a:gd name="connsiteY9" fmla="*/ 4485474 h 4850429"/>
              <a:gd name="connsiteX10" fmla="*/ 1886090 w 2289341"/>
              <a:gd name="connsiteY10" fmla="*/ 4850429 h 4850429"/>
              <a:gd name="connsiteX11" fmla="*/ 370528 w 2289341"/>
              <a:gd name="connsiteY11" fmla="*/ 4843368 h 4850429"/>
              <a:gd name="connsiteX12" fmla="*/ 463 w 2289341"/>
              <a:gd name="connsiteY12" fmla="*/ 4441528 h 4850429"/>
              <a:gd name="connsiteX13" fmla="*/ 13163 w 2289341"/>
              <a:gd name="connsiteY13" fmla="*/ 381614 h 4850429"/>
              <a:gd name="connsiteX0" fmla="*/ 13163 w 2274287"/>
              <a:gd name="connsiteY0" fmla="*/ 381614 h 4850429"/>
              <a:gd name="connsiteX1" fmla="*/ 286149 w 2274287"/>
              <a:gd name="connsiteY1" fmla="*/ 7663 h 4850429"/>
              <a:gd name="connsiteX2" fmla="*/ 529460 w 2274287"/>
              <a:gd name="connsiteY2" fmla="*/ 8471 h 4850429"/>
              <a:gd name="connsiteX3" fmla="*/ 583435 w 2274287"/>
              <a:gd name="connsiteY3" fmla="*/ 169761 h 4850429"/>
              <a:gd name="connsiteX4" fmla="*/ 1646425 w 2274287"/>
              <a:gd name="connsiteY4" fmla="*/ 174206 h 4850429"/>
              <a:gd name="connsiteX5" fmla="*/ 1735325 w 2274287"/>
              <a:gd name="connsiteY5" fmla="*/ 9107 h 4850429"/>
              <a:gd name="connsiteX6" fmla="*/ 2036949 w 2274287"/>
              <a:gd name="connsiteY6" fmla="*/ 12283 h 4850429"/>
              <a:gd name="connsiteX7" fmla="*/ 2273809 w 2274287"/>
              <a:gd name="connsiteY7" fmla="*/ 374198 h 4850429"/>
              <a:gd name="connsiteX8" fmla="*/ 2264013 w 2274287"/>
              <a:gd name="connsiteY8" fmla="*/ 2414399 h 4850429"/>
              <a:gd name="connsiteX9" fmla="*/ 2269789 w 2274287"/>
              <a:gd name="connsiteY9" fmla="*/ 4485474 h 4850429"/>
              <a:gd name="connsiteX10" fmla="*/ 1886090 w 2274287"/>
              <a:gd name="connsiteY10" fmla="*/ 4850429 h 4850429"/>
              <a:gd name="connsiteX11" fmla="*/ 370528 w 2274287"/>
              <a:gd name="connsiteY11" fmla="*/ 4843368 h 4850429"/>
              <a:gd name="connsiteX12" fmla="*/ 463 w 2274287"/>
              <a:gd name="connsiteY12" fmla="*/ 4441528 h 4850429"/>
              <a:gd name="connsiteX13" fmla="*/ 13163 w 227428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74592 h 4843407"/>
              <a:gd name="connsiteX1" fmla="*/ 286149 w 2272827"/>
              <a:gd name="connsiteY1" fmla="*/ 641 h 4843407"/>
              <a:gd name="connsiteX2" fmla="*/ 529460 w 2272827"/>
              <a:gd name="connsiteY2" fmla="*/ 1449 h 4843407"/>
              <a:gd name="connsiteX3" fmla="*/ 583435 w 2272827"/>
              <a:gd name="connsiteY3" fmla="*/ 162739 h 4843407"/>
              <a:gd name="connsiteX4" fmla="*/ 1646425 w 2272827"/>
              <a:gd name="connsiteY4" fmla="*/ 167184 h 4843407"/>
              <a:gd name="connsiteX5" fmla="*/ 1735325 w 2272827"/>
              <a:gd name="connsiteY5" fmla="*/ 2085 h 4843407"/>
              <a:gd name="connsiteX6" fmla="*/ 2036949 w 2272827"/>
              <a:gd name="connsiteY6" fmla="*/ 5261 h 4843407"/>
              <a:gd name="connsiteX7" fmla="*/ 2270122 w 2272827"/>
              <a:gd name="connsiteY7" fmla="*/ 370863 h 4843407"/>
              <a:gd name="connsiteX8" fmla="*/ 2264013 w 2272827"/>
              <a:gd name="connsiteY8" fmla="*/ 2407377 h 4843407"/>
              <a:gd name="connsiteX9" fmla="*/ 2269789 w 2272827"/>
              <a:gd name="connsiteY9" fmla="*/ 4478452 h 4843407"/>
              <a:gd name="connsiteX10" fmla="*/ 1886090 w 2272827"/>
              <a:gd name="connsiteY10" fmla="*/ 4843407 h 4843407"/>
              <a:gd name="connsiteX11" fmla="*/ 370528 w 2272827"/>
              <a:gd name="connsiteY11" fmla="*/ 4836346 h 4843407"/>
              <a:gd name="connsiteX12" fmla="*/ 463 w 2272827"/>
              <a:gd name="connsiteY12" fmla="*/ 4434506 h 4843407"/>
              <a:gd name="connsiteX13" fmla="*/ 13163 w 2272827"/>
              <a:gd name="connsiteY13" fmla="*/ 374592 h 4843407"/>
              <a:gd name="connsiteX0" fmla="*/ 13163 w 2272827"/>
              <a:gd name="connsiteY0" fmla="*/ 377333 h 4846148"/>
              <a:gd name="connsiteX1" fmla="*/ 286149 w 2272827"/>
              <a:gd name="connsiteY1" fmla="*/ 3382 h 4846148"/>
              <a:gd name="connsiteX2" fmla="*/ 529460 w 2272827"/>
              <a:gd name="connsiteY2" fmla="*/ 4190 h 4846148"/>
              <a:gd name="connsiteX3" fmla="*/ 58343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77333 h 4846148"/>
              <a:gd name="connsiteX1" fmla="*/ 286149 w 2272827"/>
              <a:gd name="connsiteY1" fmla="*/ 3382 h 4846148"/>
              <a:gd name="connsiteX2" fmla="*/ 529460 w 2272827"/>
              <a:gd name="connsiteY2" fmla="*/ 4190 h 4846148"/>
              <a:gd name="connsiteX3" fmla="*/ 57708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70274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2827" h="4846149">
                <a:moveTo>
                  <a:pt x="13163" y="377334"/>
                </a:moveTo>
                <a:cubicBezTo>
                  <a:pt x="-2712" y="194453"/>
                  <a:pt x="23893" y="28783"/>
                  <a:pt x="270274" y="3383"/>
                </a:cubicBezTo>
                <a:cubicBezTo>
                  <a:pt x="350319" y="2594"/>
                  <a:pt x="404965" y="-1370"/>
                  <a:pt x="526285" y="1016"/>
                </a:cubicBezTo>
                <a:cubicBezTo>
                  <a:pt x="527343" y="54779"/>
                  <a:pt x="522052" y="149818"/>
                  <a:pt x="577085" y="165481"/>
                </a:cubicBezTo>
                <a:lnTo>
                  <a:pt x="1646425" y="169926"/>
                </a:lnTo>
                <a:cubicBezTo>
                  <a:pt x="1724636" y="175430"/>
                  <a:pt x="1733481" y="83384"/>
                  <a:pt x="1735325" y="4827"/>
                </a:cubicBezTo>
                <a:cubicBezTo>
                  <a:pt x="1828458" y="-464"/>
                  <a:pt x="1929917" y="-3811"/>
                  <a:pt x="2036949" y="8003"/>
                </a:cubicBezTo>
                <a:cubicBezTo>
                  <a:pt x="2169381" y="42042"/>
                  <a:pt x="2282582" y="89304"/>
                  <a:pt x="2270122" y="373605"/>
                </a:cubicBezTo>
                <a:cubicBezTo>
                  <a:pt x="2258189" y="796080"/>
                  <a:pt x="2264683" y="1724906"/>
                  <a:pt x="2264013" y="2410119"/>
                </a:cubicBezTo>
                <a:cubicBezTo>
                  <a:pt x="2263343" y="3095332"/>
                  <a:pt x="2279314" y="4038318"/>
                  <a:pt x="2269789" y="4481194"/>
                </a:cubicBezTo>
                <a:cubicBezTo>
                  <a:pt x="2261598" y="4841804"/>
                  <a:pt x="2087973" y="4822130"/>
                  <a:pt x="1886090" y="4846149"/>
                </a:cubicBezTo>
                <a:lnTo>
                  <a:pt x="370528" y="4839088"/>
                </a:lnTo>
                <a:cubicBezTo>
                  <a:pt x="162247" y="4839088"/>
                  <a:pt x="-10128" y="4804401"/>
                  <a:pt x="463" y="4437248"/>
                </a:cubicBezTo>
                <a:cubicBezTo>
                  <a:pt x="11054" y="4070095"/>
                  <a:pt x="8930" y="1730639"/>
                  <a:pt x="13163" y="377334"/>
                </a:cubicBezTo>
                <a:close/>
              </a:path>
            </a:pathLst>
          </a:cu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noProof="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Click to add image</a:t>
            </a:r>
          </a:p>
          <a:p>
            <a:endParaRPr lang="en-DK" dirty="0"/>
          </a:p>
        </p:txBody>
      </p:sp>
    </p:spTree>
    <p:extLst>
      <p:ext uri="{BB962C8B-B14F-4D97-AF65-F5344CB8AC3E}">
        <p14:creationId xmlns:p14="http://schemas.microsoft.com/office/powerpoint/2010/main" val="500340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userDrawn="1"/>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dirty="0"/>
              <a:t>Click to edit headline</a:t>
            </a:r>
            <a:endParaRPr lang="en-DK" dirty="0"/>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dirty="0"/>
              <a:t>Click to add image</a:t>
            </a:r>
          </a:p>
          <a:p>
            <a:endParaRPr lang="en-DK" dirty="0"/>
          </a:p>
        </p:txBody>
      </p:sp>
    </p:spTree>
    <p:extLst>
      <p:ext uri="{BB962C8B-B14F-4D97-AF65-F5344CB8AC3E}">
        <p14:creationId xmlns:p14="http://schemas.microsoft.com/office/powerpoint/2010/main" val="170949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Title slid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938D7-1F35-944F-964C-C33A04CB0FA5}"/>
              </a:ext>
            </a:extLst>
          </p:cNvPr>
          <p:cNvPicPr>
            <a:picLocks noChangeAspect="1"/>
          </p:cNvPicPr>
          <p:nvPr userDrawn="1"/>
        </p:nvPicPr>
        <p:blipFill>
          <a:blip r:embed="rId2">
            <a:alphaModFix amt="50000"/>
          </a:blip>
          <a:stretch>
            <a:fillRect/>
          </a:stretch>
        </p:blipFill>
        <p:spPr>
          <a:xfrm>
            <a:off x="-15872" y="447"/>
            <a:ext cx="12199935" cy="6857107"/>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dirty="0"/>
              <a:t>CLICK TO EDIT HEADLINE</a:t>
            </a:r>
            <a:endParaRPr lang="en-DK" dirty="0"/>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text</a:t>
            </a:r>
            <a:endParaRPr lang="en-DK" dirty="0"/>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1756146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vent date ">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3BE4D7A8-4D6A-AC47-9620-F7AD6E40DD96}"/>
              </a:ext>
            </a:extLst>
          </p:cNvPr>
          <p:cNvSpPr>
            <a:spLocks noGrp="1"/>
          </p:cNvSpPr>
          <p:nvPr>
            <p:ph type="body" sz="quarter" idx="13" hasCustomPrompt="1"/>
          </p:nvPr>
        </p:nvSpPr>
        <p:spPr>
          <a:xfrm>
            <a:off x="1032116" y="3535680"/>
            <a:ext cx="2084388" cy="975644"/>
          </a:xfrm>
          <a:prstGeom prst="rect">
            <a:avLst/>
          </a:prstGeom>
        </p:spPr>
        <p:txBody>
          <a:bodyPr/>
          <a:lstStyle>
            <a:lvl1pPr marL="0" indent="0" algn="ctr">
              <a:buNone/>
              <a:defRPr sz="5400" b="1">
                <a:solidFill>
                  <a:schemeClr val="bg1"/>
                </a:solidFill>
              </a:defRPr>
            </a:lvl1pPr>
          </a:lstStyle>
          <a:p>
            <a:pPr lvl="0"/>
            <a:r>
              <a:rPr lang="en-US" dirty="0"/>
              <a:t>Aug. </a:t>
            </a:r>
          </a:p>
        </p:txBody>
      </p:sp>
      <p:sp>
        <p:nvSpPr>
          <p:cNvPr id="5" name="Title 3">
            <a:extLst>
              <a:ext uri="{FF2B5EF4-FFF2-40B4-BE49-F238E27FC236}">
                <a16:creationId xmlns:a16="http://schemas.microsoft.com/office/drawing/2014/main" id="{AC24975E-FFC2-4845-95AD-5A664C3E47D9}"/>
              </a:ext>
            </a:extLst>
          </p:cNvPr>
          <p:cNvSpPr txBox="1">
            <a:spLocks/>
          </p:cNvSpPr>
          <p:nvPr userDrawn="1"/>
        </p:nvSpPr>
        <p:spPr>
          <a:xfrm>
            <a:off x="719427" y="2002021"/>
            <a:ext cx="2463575" cy="1426979"/>
          </a:xfrm>
          <a:prstGeom prst="rect">
            <a:avLst/>
          </a:prstGeom>
        </p:spPr>
        <p:txBody>
          <a:bodyPr/>
          <a:lstStyle>
            <a:lvl1pPr algn="l" defTabSz="914400" rtl="0" eaLnBrk="1" latinLnBrk="0" hangingPunct="1">
              <a:lnSpc>
                <a:spcPct val="90000"/>
              </a:lnSpc>
              <a:spcBef>
                <a:spcPct val="0"/>
              </a:spcBef>
              <a:buNone/>
              <a:defRPr sz="4000" b="1" i="0" kern="1200">
                <a:solidFill>
                  <a:srgbClr val="005E58"/>
                </a:solidFill>
                <a:latin typeface="Arial Black" panose="020B0604020202020204" pitchFamily="34" charset="0"/>
                <a:ea typeface="+mj-ea"/>
                <a:cs typeface="Arial Black" panose="020B0604020202020204" pitchFamily="34" charset="0"/>
              </a:defRPr>
            </a:lvl1pPr>
          </a:lstStyle>
          <a:p>
            <a:pPr algn="ctr"/>
            <a:r>
              <a:rPr lang="en-US" sz="11500" dirty="0">
                <a:solidFill>
                  <a:schemeClr val="bg1"/>
                </a:solidFill>
              </a:rPr>
              <a:t>16</a:t>
            </a:r>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dirty="0"/>
              <a:t>Click to edit event headline</a:t>
            </a:r>
            <a:endParaRPr lang="en-DK" dirty="0"/>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Tree>
    <p:extLst>
      <p:ext uri="{BB962C8B-B14F-4D97-AF65-F5344CB8AC3E}">
        <p14:creationId xmlns:p14="http://schemas.microsoft.com/office/powerpoint/2010/main" val="3256847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AEEB1B-B234-1C4E-A671-68342D4DE631}"/>
              </a:ext>
            </a:extLst>
          </p:cNvPr>
          <p:cNvSpPr txBox="1">
            <a:spLocks/>
          </p:cNvSpPr>
          <p:nvPr userDrawn="1"/>
        </p:nvSpPr>
        <p:spPr>
          <a:xfrm>
            <a:off x="4848144" y="12964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dirty="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4F7A050B-BE2B-A146-86E2-8EC63090E565}"/>
              </a:ext>
            </a:extLst>
          </p:cNvPr>
          <p:cNvSpPr>
            <a:spLocks noGrp="1"/>
          </p:cNvSpPr>
          <p:nvPr>
            <p:ph type="body" sz="quarter" idx="12" hasCustomPrompt="1"/>
          </p:nvPr>
        </p:nvSpPr>
        <p:spPr>
          <a:xfrm>
            <a:off x="5781184" y="1459534"/>
            <a:ext cx="5353179" cy="2386013"/>
          </a:xfrm>
          <a:prstGeom prst="rect">
            <a:avLst/>
          </a:prstGeom>
        </p:spPr>
        <p:txBody>
          <a:bodyPr/>
          <a:lstStyle>
            <a:lvl1pPr marL="0" indent="0" algn="l">
              <a:buNone/>
              <a:defRPr sz="3600" b="1" i="0">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dirty="0"/>
              <a:t>Your quote here, </a:t>
            </a:r>
            <a:r>
              <a:rPr lang="en-US" noProof="0" dirty="0" err="1"/>
              <a:t>Sigilne</a:t>
            </a:r>
            <a:r>
              <a:rPr lang="en-US" noProof="0" dirty="0"/>
              <a:t> </a:t>
            </a:r>
            <a:r>
              <a:rPr lang="en-US" noProof="0" dirty="0" err="1"/>
              <a:t>nonsum</a:t>
            </a:r>
            <a:r>
              <a:rPr lang="en-US" noProof="0" dirty="0"/>
              <a:t> public eps, </a:t>
            </a:r>
            <a:r>
              <a:rPr lang="en-US" noProof="0" dirty="0" err="1"/>
              <a:t>nonsim</a:t>
            </a:r>
            <a:r>
              <a:rPr lang="en-US" noProof="0" dirty="0"/>
              <a:t> </a:t>
            </a:r>
            <a:r>
              <a:rPr lang="en-US" noProof="0" dirty="0" err="1"/>
              <a:t>ortusa</a:t>
            </a:r>
            <a:r>
              <a:rPr lang="en-US" noProof="0" dirty="0"/>
              <a:t> con </a:t>
            </a:r>
            <a:r>
              <a:rPr lang="en-US" noProof="0" dirty="0" err="1"/>
              <a:t>hocam</a:t>
            </a:r>
            <a:r>
              <a:rPr lang="en-US" noProof="0" dirty="0"/>
              <a:t> </a:t>
            </a:r>
            <a:r>
              <a:rPr lang="en-US" noProof="0" dirty="0" err="1"/>
              <a:t>sente</a:t>
            </a:r>
            <a:r>
              <a:rPr lang="en-US" noProof="0" dirty="0"/>
              <a:t> </a:t>
            </a:r>
            <a:r>
              <a:rPr lang="en-US" noProof="0" dirty="0" err="1"/>
              <a:t>nonsum</a:t>
            </a:r>
            <a:r>
              <a:rPr lang="en-US" noProof="0" dirty="0"/>
              <a:t>.</a:t>
            </a:r>
          </a:p>
        </p:txBody>
      </p:sp>
      <p:sp>
        <p:nvSpPr>
          <p:cNvPr id="5" name="Text Placeholder 3">
            <a:extLst>
              <a:ext uri="{FF2B5EF4-FFF2-40B4-BE49-F238E27FC236}">
                <a16:creationId xmlns:a16="http://schemas.microsoft.com/office/drawing/2014/main" id="{B222C9DC-4A7C-2F40-8243-5745B02226C7}"/>
              </a:ext>
            </a:extLst>
          </p:cNvPr>
          <p:cNvSpPr>
            <a:spLocks noGrp="1"/>
          </p:cNvSpPr>
          <p:nvPr>
            <p:ph type="body" sz="quarter" idx="13" hasCustomPrompt="1"/>
          </p:nvPr>
        </p:nvSpPr>
        <p:spPr>
          <a:xfrm>
            <a:off x="5781185" y="45019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dirty="0" err="1"/>
              <a:t>Navne</a:t>
            </a:r>
            <a:r>
              <a:rPr lang="en-US" noProof="0" dirty="0"/>
              <a:t> </a:t>
            </a:r>
            <a:r>
              <a:rPr lang="en-US" noProof="0" dirty="0" err="1"/>
              <a:t>Navneson</a:t>
            </a:r>
            <a:endParaRPr lang="en-US" noProof="0" dirty="0"/>
          </a:p>
        </p:txBody>
      </p:sp>
      <p:sp>
        <p:nvSpPr>
          <p:cNvPr id="6" name="Picture Placeholder 13">
            <a:extLst>
              <a:ext uri="{FF2B5EF4-FFF2-40B4-BE49-F238E27FC236}">
                <a16:creationId xmlns:a16="http://schemas.microsoft.com/office/drawing/2014/main" id="{9EB0E3D3-36B6-6848-863F-7A5C6AE4BB9C}"/>
              </a:ext>
            </a:extLst>
          </p:cNvPr>
          <p:cNvSpPr>
            <a:spLocks noGrp="1"/>
          </p:cNvSpPr>
          <p:nvPr>
            <p:ph type="pic" sz="quarter" idx="10" hasCustomPrompt="1"/>
          </p:nvPr>
        </p:nvSpPr>
        <p:spPr>
          <a:xfrm>
            <a:off x="1057636" y="1389566"/>
            <a:ext cx="3387967" cy="3279109"/>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dirty="0"/>
              <a:t>Click to apply round </a:t>
            </a:r>
            <a:br>
              <a:rPr lang="en-US" noProof="0" dirty="0"/>
            </a:br>
            <a:r>
              <a:rPr lang="en-US" noProof="0" dirty="0"/>
              <a:t>image of the person </a:t>
            </a:r>
          </a:p>
        </p:txBody>
      </p:sp>
    </p:spTree>
    <p:extLst>
      <p:ext uri="{BB962C8B-B14F-4D97-AF65-F5344CB8AC3E}">
        <p14:creationId xmlns:p14="http://schemas.microsoft.com/office/powerpoint/2010/main" val="1791098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51625-F00D-3A4F-AEB6-3A8474424D53}"/>
              </a:ext>
            </a:extLst>
          </p:cNvPr>
          <p:cNvSpPr txBox="1">
            <a:spLocks/>
          </p:cNvSpPr>
          <p:nvPr userDrawn="1"/>
        </p:nvSpPr>
        <p:spPr>
          <a:xfrm>
            <a:off x="4082190" y="16520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dirty="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F1F3AFE0-178E-564D-A156-E38F859F8ED6}"/>
              </a:ext>
            </a:extLst>
          </p:cNvPr>
          <p:cNvSpPr>
            <a:spLocks noGrp="1"/>
          </p:cNvSpPr>
          <p:nvPr>
            <p:ph type="body" sz="quarter" idx="12" hasCustomPrompt="1"/>
          </p:nvPr>
        </p:nvSpPr>
        <p:spPr>
          <a:xfrm>
            <a:off x="5015231" y="1815134"/>
            <a:ext cx="5591810" cy="2386013"/>
          </a:xfrm>
          <a:prstGeom prst="rect">
            <a:avLst/>
          </a:prstGeom>
        </p:spPr>
        <p:txBody>
          <a:bodyPr/>
          <a:lstStyle>
            <a:lvl1pPr marL="0" indent="0" algn="l">
              <a:buNone/>
              <a:defRPr sz="3600" b="1">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dirty="0"/>
              <a:t>Your quote here, </a:t>
            </a:r>
            <a:r>
              <a:rPr lang="en-US" noProof="0" dirty="0" err="1"/>
              <a:t>Sigilne</a:t>
            </a:r>
            <a:r>
              <a:rPr lang="en-US" noProof="0" dirty="0"/>
              <a:t> </a:t>
            </a:r>
            <a:r>
              <a:rPr lang="en-US" noProof="0" dirty="0" err="1"/>
              <a:t>nonsum</a:t>
            </a:r>
            <a:r>
              <a:rPr lang="en-US" noProof="0" dirty="0"/>
              <a:t> public eps, </a:t>
            </a:r>
            <a:r>
              <a:rPr lang="en-US" noProof="0" dirty="0" err="1"/>
              <a:t>nonsim</a:t>
            </a:r>
            <a:r>
              <a:rPr lang="en-US" noProof="0" dirty="0"/>
              <a:t> </a:t>
            </a:r>
            <a:r>
              <a:rPr lang="en-US" noProof="0" dirty="0" err="1"/>
              <a:t>ortusa</a:t>
            </a:r>
            <a:r>
              <a:rPr lang="en-US" noProof="0" dirty="0"/>
              <a:t> con </a:t>
            </a:r>
            <a:r>
              <a:rPr lang="en-US" noProof="0" dirty="0" err="1"/>
              <a:t>hocam</a:t>
            </a:r>
            <a:r>
              <a:rPr lang="en-US" noProof="0" dirty="0"/>
              <a:t> </a:t>
            </a:r>
            <a:r>
              <a:rPr lang="en-US" noProof="0" dirty="0" err="1"/>
              <a:t>sente</a:t>
            </a:r>
            <a:r>
              <a:rPr lang="en-US" noProof="0" dirty="0"/>
              <a:t> </a:t>
            </a:r>
            <a:r>
              <a:rPr lang="en-US" noProof="0" dirty="0" err="1"/>
              <a:t>nonsum</a:t>
            </a:r>
            <a:r>
              <a:rPr lang="en-US" noProof="0" dirty="0"/>
              <a:t>.</a:t>
            </a:r>
          </a:p>
        </p:txBody>
      </p:sp>
      <p:sp>
        <p:nvSpPr>
          <p:cNvPr id="5" name="Text Placeholder 3">
            <a:extLst>
              <a:ext uri="{FF2B5EF4-FFF2-40B4-BE49-F238E27FC236}">
                <a16:creationId xmlns:a16="http://schemas.microsoft.com/office/drawing/2014/main" id="{E51DA49E-CFEF-4943-8047-E4271B9D0A23}"/>
              </a:ext>
            </a:extLst>
          </p:cNvPr>
          <p:cNvSpPr>
            <a:spLocks noGrp="1"/>
          </p:cNvSpPr>
          <p:nvPr>
            <p:ph type="body" sz="quarter" idx="13" hasCustomPrompt="1"/>
          </p:nvPr>
        </p:nvSpPr>
        <p:spPr>
          <a:xfrm>
            <a:off x="5015230" y="43868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dirty="0" err="1"/>
              <a:t>Navne</a:t>
            </a:r>
            <a:r>
              <a:rPr lang="en-US" noProof="0" dirty="0"/>
              <a:t> </a:t>
            </a:r>
            <a:r>
              <a:rPr lang="en-US" noProof="0" dirty="0" err="1"/>
              <a:t>Navneson</a:t>
            </a:r>
            <a:endParaRPr lang="en-US" noProof="0" dirty="0"/>
          </a:p>
        </p:txBody>
      </p:sp>
      <p:sp>
        <p:nvSpPr>
          <p:cNvPr id="6" name="Rectangle 5">
            <a:extLst>
              <a:ext uri="{FF2B5EF4-FFF2-40B4-BE49-F238E27FC236}">
                <a16:creationId xmlns:a16="http://schemas.microsoft.com/office/drawing/2014/main" id="{E66678A7-FF45-1146-9106-864ED032FBBE}"/>
              </a:ext>
            </a:extLst>
          </p:cNvPr>
          <p:cNvSpPr/>
          <p:nvPr userDrawn="1"/>
        </p:nvSpPr>
        <p:spPr>
          <a:xfrm>
            <a:off x="-1" y="-1"/>
            <a:ext cx="2680207" cy="6858001"/>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cture Placeholder 13">
            <a:extLst>
              <a:ext uri="{FF2B5EF4-FFF2-40B4-BE49-F238E27FC236}">
                <a16:creationId xmlns:a16="http://schemas.microsoft.com/office/drawing/2014/main" id="{F1A19389-B0AB-8440-BEA1-55F72F15B3CE}"/>
              </a:ext>
            </a:extLst>
          </p:cNvPr>
          <p:cNvSpPr>
            <a:spLocks noGrp="1"/>
          </p:cNvSpPr>
          <p:nvPr>
            <p:ph type="pic" sz="quarter" idx="10" hasCustomPrompt="1"/>
          </p:nvPr>
        </p:nvSpPr>
        <p:spPr>
          <a:xfrm>
            <a:off x="1862145" y="2387744"/>
            <a:ext cx="1636124" cy="1583555"/>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dirty="0"/>
              <a:t>Click to </a:t>
            </a:r>
            <a:br>
              <a:rPr lang="en-US" noProof="0" dirty="0"/>
            </a:br>
            <a:r>
              <a:rPr lang="en-US" noProof="0" dirty="0"/>
              <a:t>apply round image of the person </a:t>
            </a:r>
          </a:p>
        </p:txBody>
      </p:sp>
    </p:spTree>
    <p:extLst>
      <p:ext uri="{BB962C8B-B14F-4D97-AF65-F5344CB8AC3E}">
        <p14:creationId xmlns:p14="http://schemas.microsoft.com/office/powerpoint/2010/main" val="1974688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End slide with image ">
    <p:bg>
      <p:bgPr>
        <a:solidFill>
          <a:schemeClr val="bg1"/>
        </a:solidFill>
        <a:effectLst/>
      </p:bgPr>
    </p:bg>
    <p:spTree>
      <p:nvGrpSpPr>
        <p:cNvPr id="1" name=""/>
        <p:cNvGrpSpPr/>
        <p:nvPr/>
      </p:nvGrpSpPr>
      <p:grpSpPr>
        <a:xfrm>
          <a:off x="0" y="0"/>
          <a:ext cx="0" cy="0"/>
          <a:chOff x="0" y="0"/>
          <a:chExt cx="0" cy="0"/>
        </a:xfrm>
      </p:grpSpPr>
      <p:pic>
        <p:nvPicPr>
          <p:cNvPr id="3" name="Picture 2" descr="A lake with a mountain in the background&#10;&#10;Description automatically generated">
            <a:extLst>
              <a:ext uri="{FF2B5EF4-FFF2-40B4-BE49-F238E27FC236}">
                <a16:creationId xmlns:a16="http://schemas.microsoft.com/office/drawing/2014/main" id="{CC66F556-04C9-EE4E-B9CC-E582828EE569}"/>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6" name="Text Placeholder 11">
            <a:extLst>
              <a:ext uri="{FF2B5EF4-FFF2-40B4-BE49-F238E27FC236}">
                <a16:creationId xmlns:a16="http://schemas.microsoft.com/office/drawing/2014/main" id="{5051B260-3B9B-5241-A760-D853214DD9D9}"/>
              </a:ext>
            </a:extLst>
          </p:cNvPr>
          <p:cNvSpPr>
            <a:spLocks noGrp="1"/>
          </p:cNvSpPr>
          <p:nvPr>
            <p:ph type="body" sz="quarter" idx="11" hasCustomPrompt="1"/>
          </p:nvPr>
        </p:nvSpPr>
        <p:spPr>
          <a:xfrm>
            <a:off x="4103686" y="5782621"/>
            <a:ext cx="3984625" cy="509587"/>
          </a:xfrm>
          <a:prstGeom prst="rect">
            <a:avLst/>
          </a:prstGeom>
        </p:spPr>
        <p:txBody>
          <a:bodyPr/>
          <a:lstStyle>
            <a:lvl1pPr marL="0" indent="0" algn="ctr">
              <a:buNone/>
              <a:defRPr sz="2000">
                <a:solidFill>
                  <a:srgbClr val="2B2A2A"/>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noProof="0" dirty="0"/>
              <a:t>Your email or thanks note</a:t>
            </a:r>
          </a:p>
        </p:txBody>
      </p:sp>
      <p:pic>
        <p:nvPicPr>
          <p:cNvPr id="7" name="Picture 6" descr="A picture containing food, drawing&#10;&#10;Description automatically generated">
            <a:extLst>
              <a:ext uri="{FF2B5EF4-FFF2-40B4-BE49-F238E27FC236}">
                <a16:creationId xmlns:a16="http://schemas.microsoft.com/office/drawing/2014/main" id="{454800BF-41A1-6646-B39F-1F31FFE52E37}"/>
              </a:ext>
            </a:extLst>
          </p:cNvPr>
          <p:cNvPicPr>
            <a:picLocks noChangeAspect="1"/>
          </p:cNvPicPr>
          <p:nvPr userDrawn="1"/>
        </p:nvPicPr>
        <p:blipFill>
          <a:blip r:embed="rId3"/>
          <a:stretch>
            <a:fillRect/>
          </a:stretch>
        </p:blipFill>
        <p:spPr>
          <a:xfrm>
            <a:off x="3370195" y="2084472"/>
            <a:ext cx="5451608" cy="1613676"/>
          </a:xfrm>
          <a:prstGeom prst="rect">
            <a:avLst/>
          </a:prstGeom>
        </p:spPr>
      </p:pic>
    </p:spTree>
    <p:extLst>
      <p:ext uri="{BB962C8B-B14F-4D97-AF65-F5344CB8AC3E}">
        <p14:creationId xmlns:p14="http://schemas.microsoft.com/office/powerpoint/2010/main" val="820202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End slide ">
    <p:bg>
      <p:bgPr>
        <a:solidFill>
          <a:srgbClr val="A7D4DE"/>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5051B260-3B9B-5241-A760-D853214DD9D9}"/>
              </a:ext>
            </a:extLst>
          </p:cNvPr>
          <p:cNvSpPr>
            <a:spLocks noGrp="1"/>
          </p:cNvSpPr>
          <p:nvPr>
            <p:ph type="body" sz="quarter" idx="11" hasCustomPrompt="1"/>
          </p:nvPr>
        </p:nvSpPr>
        <p:spPr>
          <a:xfrm>
            <a:off x="4103687" y="4035218"/>
            <a:ext cx="3984625" cy="509587"/>
          </a:xfrm>
          <a:prstGeom prst="rect">
            <a:avLst/>
          </a:prstGeom>
        </p:spPr>
        <p:txBody>
          <a:bodyPr/>
          <a:lstStyle>
            <a:lvl1pPr marL="0" indent="0" algn="ctr">
              <a:buNone/>
              <a:defRPr sz="2000">
                <a:solidFill>
                  <a:srgbClr val="2B2A2A"/>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noProof="0" dirty="0"/>
              <a:t>Your email or thanks note</a:t>
            </a:r>
          </a:p>
        </p:txBody>
      </p:sp>
      <p:pic>
        <p:nvPicPr>
          <p:cNvPr id="7" name="Picture 6" descr="A picture containing food, drawing&#10;&#10;Description automatically generated">
            <a:extLst>
              <a:ext uri="{FF2B5EF4-FFF2-40B4-BE49-F238E27FC236}">
                <a16:creationId xmlns:a16="http://schemas.microsoft.com/office/drawing/2014/main" id="{454800BF-41A1-6646-B39F-1F31FFE52E37}"/>
              </a:ext>
            </a:extLst>
          </p:cNvPr>
          <p:cNvPicPr>
            <a:picLocks noChangeAspect="1"/>
          </p:cNvPicPr>
          <p:nvPr userDrawn="1"/>
        </p:nvPicPr>
        <p:blipFill>
          <a:blip r:embed="rId2"/>
          <a:stretch>
            <a:fillRect/>
          </a:stretch>
        </p:blipFill>
        <p:spPr>
          <a:xfrm>
            <a:off x="3370195" y="2331389"/>
            <a:ext cx="5451608" cy="1613676"/>
          </a:xfrm>
          <a:prstGeom prst="rect">
            <a:avLst/>
          </a:prstGeom>
        </p:spPr>
      </p:pic>
    </p:spTree>
    <p:extLst>
      <p:ext uri="{BB962C8B-B14F-4D97-AF65-F5344CB8AC3E}">
        <p14:creationId xmlns:p14="http://schemas.microsoft.com/office/powerpoint/2010/main" val="3058793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End slide ">
    <p:bg>
      <p:bgPr>
        <a:solidFill>
          <a:srgbClr val="005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76CC6F-AA83-4044-A1F5-AEE6C3D2AB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82989" y="600393"/>
            <a:ext cx="5426022" cy="3149524"/>
          </a:xfrm>
          <a:prstGeom prst="rect">
            <a:avLst/>
          </a:prstGeom>
        </p:spPr>
      </p:pic>
      <p:sp>
        <p:nvSpPr>
          <p:cNvPr id="9" name="Text Placeholder 11">
            <a:extLst>
              <a:ext uri="{FF2B5EF4-FFF2-40B4-BE49-F238E27FC236}">
                <a16:creationId xmlns:a16="http://schemas.microsoft.com/office/drawing/2014/main" id="{92B735A7-48F5-4341-8454-99D26A33E9AD}"/>
              </a:ext>
            </a:extLst>
          </p:cNvPr>
          <p:cNvSpPr>
            <a:spLocks noGrp="1"/>
          </p:cNvSpPr>
          <p:nvPr>
            <p:ph type="body" sz="quarter" idx="11" hasCustomPrompt="1"/>
          </p:nvPr>
        </p:nvSpPr>
        <p:spPr>
          <a:xfrm>
            <a:off x="4103687" y="4035218"/>
            <a:ext cx="3984625" cy="509587"/>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dirty="0"/>
              <a:t>Your ema</a:t>
            </a:r>
            <a:r>
              <a:rPr lang="en-US" noProof="0" dirty="0" err="1"/>
              <a:t>il</a:t>
            </a:r>
            <a:r>
              <a:rPr lang="en-US" noProof="0" dirty="0"/>
              <a:t> </a:t>
            </a:r>
            <a:r>
              <a:rPr lang="en-US" dirty="0"/>
              <a:t>or thanks note</a:t>
            </a:r>
          </a:p>
        </p:txBody>
      </p:sp>
    </p:spTree>
    <p:extLst>
      <p:ext uri="{BB962C8B-B14F-4D97-AF65-F5344CB8AC3E}">
        <p14:creationId xmlns:p14="http://schemas.microsoft.com/office/powerpoint/2010/main" val="21167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1"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a:t>Click to add content</a:t>
            </a:r>
          </a:p>
        </p:txBody>
      </p:sp>
    </p:spTree>
    <p:extLst>
      <p:ext uri="{BB962C8B-B14F-4D97-AF65-F5344CB8AC3E}">
        <p14:creationId xmlns:p14="http://schemas.microsoft.com/office/powerpoint/2010/main" val="3372148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a:xfrm>
            <a:off x="838200" y="2446477"/>
            <a:ext cx="10515600" cy="3682861"/>
          </a:xfrm>
        </p:spPr>
        <p:txBody>
          <a:bodyPr>
            <a:normAutofit/>
          </a:bodyPr>
          <a:lstStyle>
            <a:lvl1pPr marL="0" indent="0">
              <a:buNone/>
              <a:defRPr sz="1600"/>
            </a:lvl1pPr>
          </a:lstStyle>
          <a:p>
            <a:pPr lvl="0"/>
            <a:r>
              <a:rPr lang="en-US" noProof="0"/>
              <a:t>Click to add content</a:t>
            </a:r>
          </a:p>
        </p:txBody>
      </p:sp>
      <p:sp>
        <p:nvSpPr>
          <p:cNvPr id="4" name="Text Placeholder 2">
            <a:extLst>
              <a:ext uri="{FF2B5EF4-FFF2-40B4-BE49-F238E27FC236}">
                <a16:creationId xmlns:a16="http://schemas.microsoft.com/office/drawing/2014/main" id="{F74B443C-CF84-BF4E-BF04-039C5581FE0C}"/>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598489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Tree>
    <p:extLst>
      <p:ext uri="{BB962C8B-B14F-4D97-AF65-F5344CB8AC3E}">
        <p14:creationId xmlns:p14="http://schemas.microsoft.com/office/powerpoint/2010/main" val="3670669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itel and two col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09DB6A2F-0705-5B4B-8F23-69368AA617E9}"/>
              </a:ext>
            </a:extLst>
          </p:cNvPr>
          <p:cNvSpPr>
            <a:spLocks noGrp="1"/>
          </p:cNvSpPr>
          <p:nvPr>
            <p:ph sz="half" idx="1" hasCustomPrompt="1"/>
          </p:nvPr>
        </p:nvSpPr>
        <p:spPr>
          <a:xfrm>
            <a:off x="838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4" name="Content Placeholder 3">
            <a:extLst>
              <a:ext uri="{FF2B5EF4-FFF2-40B4-BE49-F238E27FC236}">
                <a16:creationId xmlns:a16="http://schemas.microsoft.com/office/drawing/2014/main" id="{31575663-A4E0-DC45-962F-0E0A22CCE6C1}"/>
              </a:ext>
            </a:extLst>
          </p:cNvPr>
          <p:cNvSpPr>
            <a:spLocks noGrp="1"/>
          </p:cNvSpPr>
          <p:nvPr>
            <p:ph sz="half" idx="2" hasCustomPrompt="1"/>
          </p:nvPr>
        </p:nvSpPr>
        <p:spPr>
          <a:xfrm>
            <a:off x="6172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58072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5. Title slide with image">
    <p:spTree>
      <p:nvGrpSpPr>
        <p:cNvPr id="1" name=""/>
        <p:cNvGrpSpPr/>
        <p:nvPr/>
      </p:nvGrpSpPr>
      <p:grpSpPr>
        <a:xfrm>
          <a:off x="0" y="0"/>
          <a:ext cx="0" cy="0"/>
          <a:chOff x="0" y="0"/>
          <a:chExt cx="0" cy="0"/>
        </a:xfrm>
      </p:grpSpPr>
      <p:pic>
        <p:nvPicPr>
          <p:cNvPr id="5" name="Picture 4" descr="A view of a rocky mountain&#10;&#10;Description automatically generated">
            <a:extLst>
              <a:ext uri="{FF2B5EF4-FFF2-40B4-BE49-F238E27FC236}">
                <a16:creationId xmlns:a16="http://schemas.microsoft.com/office/drawing/2014/main" id="{849FE651-E454-5743-A731-F798ED23FA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dirty="0"/>
              <a:t>CLICK TO EDIT HEADLINE</a:t>
            </a:r>
            <a:endParaRPr lang="en-DK" dirty="0"/>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text</a:t>
            </a:r>
            <a:endParaRPr lang="en-DK" dirty="0"/>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698290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and two collums with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F832FE-C6C6-7E43-9D05-C02153A4DD33}"/>
              </a:ext>
            </a:extLst>
          </p:cNvPr>
          <p:cNvSpPr>
            <a:spLocks noGrp="1"/>
          </p:cNvSpPr>
          <p:nvPr>
            <p:ph type="body" idx="1" hasCustomPrompt="1"/>
          </p:nvPr>
        </p:nvSpPr>
        <p:spPr>
          <a:xfrm>
            <a:off x="839788" y="1681163"/>
            <a:ext cx="5157787"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4" name="Content Placeholder 3">
            <a:extLst>
              <a:ext uri="{FF2B5EF4-FFF2-40B4-BE49-F238E27FC236}">
                <a16:creationId xmlns:a16="http://schemas.microsoft.com/office/drawing/2014/main" id="{1B459292-AC68-9944-BBC0-14C80A46AD81}"/>
              </a:ext>
            </a:extLst>
          </p:cNvPr>
          <p:cNvSpPr>
            <a:spLocks noGrp="1"/>
          </p:cNvSpPr>
          <p:nvPr>
            <p:ph sz="half" idx="2" hasCustomPrompt="1"/>
          </p:nvPr>
        </p:nvSpPr>
        <p:spPr>
          <a:xfrm>
            <a:off x="839788" y="2505074"/>
            <a:ext cx="5157787" cy="362426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D712E5E3-6345-B546-B189-353E5DD2AB61}"/>
              </a:ext>
            </a:extLst>
          </p:cNvPr>
          <p:cNvSpPr>
            <a:spLocks noGrp="1"/>
          </p:cNvSpPr>
          <p:nvPr>
            <p:ph type="body" sz="quarter" idx="3" hasCustomPrompt="1"/>
          </p:nvPr>
        </p:nvSpPr>
        <p:spPr>
          <a:xfrm>
            <a:off x="6172200" y="1681163"/>
            <a:ext cx="5183188"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6" name="Content Placeholder 5">
            <a:extLst>
              <a:ext uri="{FF2B5EF4-FFF2-40B4-BE49-F238E27FC236}">
                <a16:creationId xmlns:a16="http://schemas.microsoft.com/office/drawing/2014/main" id="{44FA6166-F381-EA4B-B67E-33C66311C802}"/>
              </a:ext>
            </a:extLst>
          </p:cNvPr>
          <p:cNvSpPr>
            <a:spLocks noGrp="1"/>
          </p:cNvSpPr>
          <p:nvPr>
            <p:ph sz="quarter" idx="4" hasCustomPrompt="1"/>
          </p:nvPr>
        </p:nvSpPr>
        <p:spPr>
          <a:xfrm>
            <a:off x="6172200" y="2505074"/>
            <a:ext cx="5183188" cy="3624263"/>
          </a:xfrm>
        </p:spPr>
        <p:txBody>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Title 1">
            <a:extLst>
              <a:ext uri="{FF2B5EF4-FFF2-40B4-BE49-F238E27FC236}">
                <a16:creationId xmlns:a16="http://schemas.microsoft.com/office/drawing/2014/main" id="{55D7E4D4-B6FA-2C41-9FE1-B29B303095CA}"/>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343356551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6906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F5AA48-CD19-F946-BD25-C43D4E25186A}"/>
              </a:ext>
            </a:extLst>
          </p:cNvPr>
          <p:cNvSpPr>
            <a:spLocks noGrp="1"/>
          </p:cNvSpPr>
          <p:nvPr>
            <p:ph type="pic" sz="quarter" idx="10"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p:txBody>
      </p:sp>
    </p:spTree>
    <p:extLst>
      <p:ext uri="{BB962C8B-B14F-4D97-AF65-F5344CB8AC3E}">
        <p14:creationId xmlns:p14="http://schemas.microsoft.com/office/powerpoint/2010/main" val="2070505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1.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5183188" y="987425"/>
            <a:ext cx="6172200" cy="4881562"/>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2342396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2.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839788" y="2510724"/>
            <a:ext cx="10515600" cy="3618614"/>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5008832" y="987424"/>
            <a:ext cx="6343380" cy="13218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4785080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3. Content with caption with backgra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36FCD-C876-E340-B4BD-98A7CFFF5992}"/>
              </a:ext>
            </a:extLst>
          </p:cNvPr>
          <p:cNvSpPr/>
          <p:nvPr userDrawn="1"/>
        </p:nvSpPr>
        <p:spPr>
          <a:xfrm>
            <a:off x="5982346" y="0"/>
            <a:ext cx="6209654"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6878071" y="987425"/>
            <a:ext cx="4474141" cy="4873625"/>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4015057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97F28D-CB1D-DD43-9600-10AEE0530AAD}"/>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608F7A-907B-CA48-8896-5AD9F9A8BA78}"/>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10" name="Picture 9">
            <a:extLst>
              <a:ext uri="{FF2B5EF4-FFF2-40B4-BE49-F238E27FC236}">
                <a16:creationId xmlns:a16="http://schemas.microsoft.com/office/drawing/2014/main" id="{923DDBE4-FBBC-D64C-9906-670ACA7CDD5A}"/>
              </a:ext>
            </a:extLst>
          </p:cNvPr>
          <p:cNvPicPr>
            <a:picLocks noChangeAspect="1"/>
          </p:cNvPicPr>
          <p:nvPr userDrawn="1"/>
        </p:nvPicPr>
        <p:blipFill>
          <a:blip r:embed="rId2" cstate="screen">
            <a:alphaModFix amt="48000"/>
            <a:extLst>
              <a:ext uri="{28A0092B-C50C-407E-A947-70E740481C1C}">
                <a14:useLocalDpi xmlns:a14="http://schemas.microsoft.com/office/drawing/2010/main"/>
              </a:ext>
            </a:extLst>
          </a:blip>
          <a:stretch>
            <a:fillRect/>
          </a:stretch>
        </p:blipFill>
        <p:spPr>
          <a:xfrm>
            <a:off x="9835413" y="147620"/>
            <a:ext cx="2947047" cy="2008236"/>
          </a:xfrm>
          <a:prstGeom prst="rect">
            <a:avLst/>
          </a:prstGeom>
          <a:effectLst>
            <a:reflection endPos="0" dist="50800" dir="5400000" sy="-100000" algn="bl" rotWithShape="0"/>
          </a:effectLst>
        </p:spPr>
      </p:pic>
      <p:pic>
        <p:nvPicPr>
          <p:cNvPr id="11" name="Picture 10">
            <a:extLst>
              <a:ext uri="{FF2B5EF4-FFF2-40B4-BE49-F238E27FC236}">
                <a16:creationId xmlns:a16="http://schemas.microsoft.com/office/drawing/2014/main" id="{1336A806-ADFA-1646-A4EF-BCAFEF059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3033" y="274235"/>
            <a:ext cx="5019141" cy="3420246"/>
          </a:xfrm>
          <a:prstGeom prst="rect">
            <a:avLst/>
          </a:prstGeom>
        </p:spPr>
      </p:pic>
      <p:pic>
        <p:nvPicPr>
          <p:cNvPr id="12" name="Picture 11">
            <a:extLst>
              <a:ext uri="{FF2B5EF4-FFF2-40B4-BE49-F238E27FC236}">
                <a16:creationId xmlns:a16="http://schemas.microsoft.com/office/drawing/2014/main" id="{8110A265-40C8-9743-B23E-5C561940B175}"/>
              </a:ext>
            </a:extLst>
          </p:cNvPr>
          <p:cNvPicPr>
            <a:picLocks noChangeAspect="1"/>
          </p:cNvPicPr>
          <p:nvPr userDrawn="1"/>
        </p:nvPicPr>
        <p:blipFill>
          <a:blip r:embed="rId4"/>
          <a:stretch>
            <a:fillRect/>
          </a:stretch>
        </p:blipFill>
        <p:spPr>
          <a:xfrm rot="10800000">
            <a:off x="7860300" y="1912854"/>
            <a:ext cx="2433485" cy="3130759"/>
          </a:xfrm>
          <a:prstGeom prst="rect">
            <a:avLst/>
          </a:prstGeom>
        </p:spPr>
      </p:pic>
    </p:spTree>
    <p:extLst>
      <p:ext uri="{BB962C8B-B14F-4D97-AF65-F5344CB8AC3E}">
        <p14:creationId xmlns:p14="http://schemas.microsoft.com/office/powerpoint/2010/main" val="2373646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3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3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0-#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0-#ppt_w/2"/>
                                              </p:val>
                                            </p:tav>
                                            <p:tav tm="100000">
                                              <p:val>
                                                <p:strVal val="#ppt_x"/>
                                              </p:val>
                                            </p:tav>
                                          </p:tavLst>
                                        </p:anim>
                                        <p:anim calcmode="lin" valueType="num">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1937-B8CC-C94F-9E60-718F491F63C1}"/>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Oval 2">
            <a:extLst>
              <a:ext uri="{FF2B5EF4-FFF2-40B4-BE49-F238E27FC236}">
                <a16:creationId xmlns:a16="http://schemas.microsoft.com/office/drawing/2014/main" id="{155AAE04-6076-F042-A44E-795AA309A03F}"/>
              </a:ext>
            </a:extLst>
          </p:cNvPr>
          <p:cNvSpPr/>
          <p:nvPr userDrawn="1"/>
        </p:nvSpPr>
        <p:spPr>
          <a:xfrm>
            <a:off x="983628"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Oval 3">
            <a:extLst>
              <a:ext uri="{FF2B5EF4-FFF2-40B4-BE49-F238E27FC236}">
                <a16:creationId xmlns:a16="http://schemas.microsoft.com/office/drawing/2014/main" id="{FD70E925-7586-A040-ACA5-1474F919E4F3}"/>
              </a:ext>
            </a:extLst>
          </p:cNvPr>
          <p:cNvSpPr/>
          <p:nvPr userDrawn="1"/>
        </p:nvSpPr>
        <p:spPr>
          <a:xfrm>
            <a:off x="4391876"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Oval 4">
            <a:extLst>
              <a:ext uri="{FF2B5EF4-FFF2-40B4-BE49-F238E27FC236}">
                <a16:creationId xmlns:a16="http://schemas.microsoft.com/office/drawing/2014/main" id="{76F0DCDD-C0E7-FD42-BD57-99E5AB505108}"/>
              </a:ext>
            </a:extLst>
          </p:cNvPr>
          <p:cNvSpPr/>
          <p:nvPr userDrawn="1"/>
        </p:nvSpPr>
        <p:spPr>
          <a:xfrm>
            <a:off x="7800124"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 Placeholder 2">
            <a:extLst>
              <a:ext uri="{FF2B5EF4-FFF2-40B4-BE49-F238E27FC236}">
                <a16:creationId xmlns:a16="http://schemas.microsoft.com/office/drawing/2014/main" id="{6EEC73A5-32FC-134A-BC52-A7264DEBCFFA}"/>
              </a:ext>
            </a:extLst>
          </p:cNvPr>
          <p:cNvSpPr>
            <a:spLocks noGrp="1"/>
          </p:cNvSpPr>
          <p:nvPr>
            <p:ph type="body" idx="1" hasCustomPrompt="1"/>
          </p:nvPr>
        </p:nvSpPr>
        <p:spPr>
          <a:xfrm>
            <a:off x="1495823"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8" name="Text Placeholder 3">
            <a:extLst>
              <a:ext uri="{FF2B5EF4-FFF2-40B4-BE49-F238E27FC236}">
                <a16:creationId xmlns:a16="http://schemas.microsoft.com/office/drawing/2014/main" id="{93AF4D67-4EE4-B542-8EDB-6EC117C03CF8}"/>
              </a:ext>
            </a:extLst>
          </p:cNvPr>
          <p:cNvSpPr>
            <a:spLocks noGrp="1"/>
          </p:cNvSpPr>
          <p:nvPr>
            <p:ph type="body" sz="half" idx="2" hasCustomPrompt="1"/>
          </p:nvPr>
        </p:nvSpPr>
        <p:spPr>
          <a:xfrm>
            <a:off x="1495823"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9" name="Text Placeholder 2">
            <a:extLst>
              <a:ext uri="{FF2B5EF4-FFF2-40B4-BE49-F238E27FC236}">
                <a16:creationId xmlns:a16="http://schemas.microsoft.com/office/drawing/2014/main" id="{157B943A-42BF-ED4A-B4FC-41D581D06CEB}"/>
              </a:ext>
            </a:extLst>
          </p:cNvPr>
          <p:cNvSpPr>
            <a:spLocks noGrp="1"/>
          </p:cNvSpPr>
          <p:nvPr>
            <p:ph type="body" idx="10" hasCustomPrompt="1"/>
          </p:nvPr>
        </p:nvSpPr>
        <p:spPr>
          <a:xfrm>
            <a:off x="4889952"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0" name="Text Placeholder 3">
            <a:extLst>
              <a:ext uri="{FF2B5EF4-FFF2-40B4-BE49-F238E27FC236}">
                <a16:creationId xmlns:a16="http://schemas.microsoft.com/office/drawing/2014/main" id="{6DDD60C8-0A4A-E747-9C40-5BF6D3540EE5}"/>
              </a:ext>
            </a:extLst>
          </p:cNvPr>
          <p:cNvSpPr>
            <a:spLocks noGrp="1"/>
          </p:cNvSpPr>
          <p:nvPr>
            <p:ph type="body" sz="half" idx="11" hasCustomPrompt="1"/>
          </p:nvPr>
        </p:nvSpPr>
        <p:spPr>
          <a:xfrm>
            <a:off x="4889952"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11" name="Text Placeholder 2">
            <a:extLst>
              <a:ext uri="{FF2B5EF4-FFF2-40B4-BE49-F238E27FC236}">
                <a16:creationId xmlns:a16="http://schemas.microsoft.com/office/drawing/2014/main" id="{760EB7A0-85AC-2847-B1AE-97141251DE73}"/>
              </a:ext>
            </a:extLst>
          </p:cNvPr>
          <p:cNvSpPr>
            <a:spLocks noGrp="1"/>
          </p:cNvSpPr>
          <p:nvPr>
            <p:ph type="body" idx="12" hasCustomPrompt="1"/>
          </p:nvPr>
        </p:nvSpPr>
        <p:spPr>
          <a:xfrm>
            <a:off x="8330576"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2" name="Text Placeholder 3">
            <a:extLst>
              <a:ext uri="{FF2B5EF4-FFF2-40B4-BE49-F238E27FC236}">
                <a16:creationId xmlns:a16="http://schemas.microsoft.com/office/drawing/2014/main" id="{B0CE3CD1-3931-E546-9CDB-D0DAE779D7C4}"/>
              </a:ext>
            </a:extLst>
          </p:cNvPr>
          <p:cNvSpPr>
            <a:spLocks noGrp="1"/>
          </p:cNvSpPr>
          <p:nvPr>
            <p:ph type="body" sz="half" idx="13" hasCustomPrompt="1"/>
          </p:nvPr>
        </p:nvSpPr>
        <p:spPr>
          <a:xfrm>
            <a:off x="8330576"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Tree>
    <p:extLst>
      <p:ext uri="{BB962C8B-B14F-4D97-AF65-F5344CB8AC3E}">
        <p14:creationId xmlns:p14="http://schemas.microsoft.com/office/powerpoint/2010/main" val="354765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7281-9265-AE46-9EB5-528EDB99AC43}"/>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Text Placeholder 2">
            <a:extLst>
              <a:ext uri="{FF2B5EF4-FFF2-40B4-BE49-F238E27FC236}">
                <a16:creationId xmlns:a16="http://schemas.microsoft.com/office/drawing/2014/main" id="{8355C073-B12B-1444-BB77-A00E195329B5}"/>
              </a:ext>
            </a:extLst>
          </p:cNvPr>
          <p:cNvSpPr>
            <a:spLocks noGrp="1"/>
          </p:cNvSpPr>
          <p:nvPr>
            <p:ph type="body" sz="quarter" idx="13" hasCustomPrompt="1"/>
          </p:nvPr>
        </p:nvSpPr>
        <p:spPr>
          <a:xfrm>
            <a:off x="655880"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4" name="Text Placeholder 2">
            <a:extLst>
              <a:ext uri="{FF2B5EF4-FFF2-40B4-BE49-F238E27FC236}">
                <a16:creationId xmlns:a16="http://schemas.microsoft.com/office/drawing/2014/main" id="{0E2D33E0-DF84-C74B-BEA6-35455C7A61D2}"/>
              </a:ext>
            </a:extLst>
          </p:cNvPr>
          <p:cNvSpPr>
            <a:spLocks noGrp="1"/>
          </p:cNvSpPr>
          <p:nvPr>
            <p:ph type="body" sz="quarter" idx="14" hasCustomPrompt="1"/>
          </p:nvPr>
        </p:nvSpPr>
        <p:spPr>
          <a:xfrm>
            <a:off x="655880"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5" name="Oval 4">
            <a:extLst>
              <a:ext uri="{FF2B5EF4-FFF2-40B4-BE49-F238E27FC236}">
                <a16:creationId xmlns:a16="http://schemas.microsoft.com/office/drawing/2014/main" id="{75C9C77B-661E-914B-AD8F-BB2F7D1129D6}"/>
              </a:ext>
            </a:extLst>
          </p:cNvPr>
          <p:cNvSpPr/>
          <p:nvPr userDrawn="1"/>
        </p:nvSpPr>
        <p:spPr>
          <a:xfrm>
            <a:off x="4126520" y="2110154"/>
            <a:ext cx="2145323" cy="2145323"/>
          </a:xfrm>
          <a:prstGeom prst="ellipse">
            <a:avLst/>
          </a:prstGeom>
          <a:solidFill>
            <a:srgbClr val="005E5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Oval 5">
            <a:extLst>
              <a:ext uri="{FF2B5EF4-FFF2-40B4-BE49-F238E27FC236}">
                <a16:creationId xmlns:a16="http://schemas.microsoft.com/office/drawing/2014/main" id="{BDE16738-EACC-444A-B7DB-6A9E57D8C19B}"/>
              </a:ext>
            </a:extLst>
          </p:cNvPr>
          <p:cNvSpPr/>
          <p:nvPr userDrawn="1"/>
        </p:nvSpPr>
        <p:spPr>
          <a:xfrm>
            <a:off x="5955320" y="2110154"/>
            <a:ext cx="2145323" cy="2145323"/>
          </a:xfrm>
          <a:prstGeom prst="ellipse">
            <a:avLst/>
          </a:prstGeom>
          <a:solidFill>
            <a:srgbClr val="EF754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Oval 6">
            <a:extLst>
              <a:ext uri="{FF2B5EF4-FFF2-40B4-BE49-F238E27FC236}">
                <a16:creationId xmlns:a16="http://schemas.microsoft.com/office/drawing/2014/main" id="{4E0DD1D6-BEC1-574C-8338-416C29664A24}"/>
              </a:ext>
            </a:extLst>
          </p:cNvPr>
          <p:cNvSpPr/>
          <p:nvPr userDrawn="1"/>
        </p:nvSpPr>
        <p:spPr>
          <a:xfrm>
            <a:off x="5955320" y="3896306"/>
            <a:ext cx="2145323" cy="2145323"/>
          </a:xfrm>
          <a:prstGeom prst="ellipse">
            <a:avLst/>
          </a:prstGeom>
          <a:solidFill>
            <a:srgbClr val="31B49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Oval 7">
            <a:extLst>
              <a:ext uri="{FF2B5EF4-FFF2-40B4-BE49-F238E27FC236}">
                <a16:creationId xmlns:a16="http://schemas.microsoft.com/office/drawing/2014/main" id="{CE251195-1C06-AE48-88F6-DEF0E81E645F}"/>
              </a:ext>
            </a:extLst>
          </p:cNvPr>
          <p:cNvSpPr/>
          <p:nvPr userDrawn="1"/>
        </p:nvSpPr>
        <p:spPr>
          <a:xfrm>
            <a:off x="4179273" y="3896306"/>
            <a:ext cx="2145323" cy="2145323"/>
          </a:xfrm>
          <a:prstGeom prst="ellipse">
            <a:avLst/>
          </a:prstGeom>
          <a:solidFill>
            <a:srgbClr val="A7D4D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ext Placeholder 2">
            <a:extLst>
              <a:ext uri="{FF2B5EF4-FFF2-40B4-BE49-F238E27FC236}">
                <a16:creationId xmlns:a16="http://schemas.microsoft.com/office/drawing/2014/main" id="{59CC256F-9FCD-534D-931F-6E03A016142B}"/>
              </a:ext>
            </a:extLst>
          </p:cNvPr>
          <p:cNvSpPr>
            <a:spLocks noGrp="1"/>
          </p:cNvSpPr>
          <p:nvPr>
            <p:ph type="body" sz="quarter" idx="15" hasCustomPrompt="1"/>
          </p:nvPr>
        </p:nvSpPr>
        <p:spPr>
          <a:xfrm>
            <a:off x="8253044"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0" name="Text Placeholder 2">
            <a:extLst>
              <a:ext uri="{FF2B5EF4-FFF2-40B4-BE49-F238E27FC236}">
                <a16:creationId xmlns:a16="http://schemas.microsoft.com/office/drawing/2014/main" id="{58A272E4-3375-914D-ADCD-6212FA2173B7}"/>
              </a:ext>
            </a:extLst>
          </p:cNvPr>
          <p:cNvSpPr>
            <a:spLocks noGrp="1"/>
          </p:cNvSpPr>
          <p:nvPr>
            <p:ph type="body" sz="quarter" idx="16" hasCustomPrompt="1"/>
          </p:nvPr>
        </p:nvSpPr>
        <p:spPr>
          <a:xfrm>
            <a:off x="8253044"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1" name="Text Placeholder 2">
            <a:extLst>
              <a:ext uri="{FF2B5EF4-FFF2-40B4-BE49-F238E27FC236}">
                <a16:creationId xmlns:a16="http://schemas.microsoft.com/office/drawing/2014/main" id="{637CB4DB-859B-0A45-947F-A90D62977AFF}"/>
              </a:ext>
            </a:extLst>
          </p:cNvPr>
          <p:cNvSpPr>
            <a:spLocks noGrp="1"/>
          </p:cNvSpPr>
          <p:nvPr>
            <p:ph type="body" sz="quarter" idx="17" hasCustomPrompt="1"/>
          </p:nvPr>
        </p:nvSpPr>
        <p:spPr>
          <a:xfrm>
            <a:off x="6283568"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2" name="Text Placeholder 2">
            <a:extLst>
              <a:ext uri="{FF2B5EF4-FFF2-40B4-BE49-F238E27FC236}">
                <a16:creationId xmlns:a16="http://schemas.microsoft.com/office/drawing/2014/main" id="{FB08AF07-BA9E-AA48-B1AF-1B8CCCCEF8D0}"/>
              </a:ext>
            </a:extLst>
          </p:cNvPr>
          <p:cNvSpPr>
            <a:spLocks noGrp="1"/>
          </p:cNvSpPr>
          <p:nvPr>
            <p:ph type="body" sz="quarter" idx="18" hasCustomPrompt="1"/>
          </p:nvPr>
        </p:nvSpPr>
        <p:spPr>
          <a:xfrm>
            <a:off x="4443043"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3" name="Text Placeholder 2">
            <a:extLst>
              <a:ext uri="{FF2B5EF4-FFF2-40B4-BE49-F238E27FC236}">
                <a16:creationId xmlns:a16="http://schemas.microsoft.com/office/drawing/2014/main" id="{8710B9AE-E92E-844F-8D79-BB9E99469DC1}"/>
              </a:ext>
            </a:extLst>
          </p:cNvPr>
          <p:cNvSpPr>
            <a:spLocks noGrp="1"/>
          </p:cNvSpPr>
          <p:nvPr>
            <p:ph type="body" sz="quarter" idx="19" hasCustomPrompt="1"/>
          </p:nvPr>
        </p:nvSpPr>
        <p:spPr>
          <a:xfrm>
            <a:off x="4431318" y="4722783"/>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4" name="Text Placeholder 2">
            <a:extLst>
              <a:ext uri="{FF2B5EF4-FFF2-40B4-BE49-F238E27FC236}">
                <a16:creationId xmlns:a16="http://schemas.microsoft.com/office/drawing/2014/main" id="{D160A26D-8FAB-E844-AEED-81D09E00495C}"/>
              </a:ext>
            </a:extLst>
          </p:cNvPr>
          <p:cNvSpPr>
            <a:spLocks noGrp="1"/>
          </p:cNvSpPr>
          <p:nvPr>
            <p:ph type="body" sz="quarter" idx="20" hasCustomPrompt="1"/>
          </p:nvPr>
        </p:nvSpPr>
        <p:spPr>
          <a:xfrm>
            <a:off x="6271843" y="4715108"/>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Tree>
    <p:extLst>
      <p:ext uri="{BB962C8B-B14F-4D97-AF65-F5344CB8AC3E}">
        <p14:creationId xmlns:p14="http://schemas.microsoft.com/office/powerpoint/2010/main" val="38726809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userDrawn="1"/>
        </p:nvGrpSpPr>
        <p:grpSpPr>
          <a:xfrm>
            <a:off x="839682" y="2746289"/>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algn="l"/>
              <a:endParaRPr lang="en-US" sz="1800" noProof="0"/>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algn="l"/>
              <a:endParaRPr lang="en-US" sz="1800" noProof="0"/>
            </a:p>
          </p:txBody>
        </p:sp>
      </p:grpSp>
      <p:sp>
        <p:nvSpPr>
          <p:cNvPr id="14" name="Cylinder 4">
            <a:extLst>
              <a:ext uri="{FF2B5EF4-FFF2-40B4-BE49-F238E27FC236}">
                <a16:creationId xmlns:a16="http://schemas.microsoft.com/office/drawing/2014/main" id="{B4DF177C-4C6A-D044-B4D6-BA50A1BA5612}"/>
              </a:ext>
            </a:extLst>
          </p:cNvPr>
          <p:cNvSpPr/>
          <p:nvPr userDrawn="1"/>
        </p:nvSpPr>
        <p:spPr bwMode="auto">
          <a:xfrm rot="16200000">
            <a:off x="1599767" y="3200912"/>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userDrawn="1"/>
        </p:nvCxnSpPr>
        <p:spPr>
          <a:xfrm>
            <a:off x="1781171" y="3890250"/>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userDrawn="1"/>
        </p:nvSpPr>
        <p:spPr bwMode="auto">
          <a:xfrm rot="16200000">
            <a:off x="5565812" y="3200912"/>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userDrawn="1"/>
        </p:nvCxnSpPr>
        <p:spPr>
          <a:xfrm>
            <a:off x="5747217" y="3890250"/>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userDrawn="1"/>
        </p:nvSpPr>
        <p:spPr bwMode="auto">
          <a:xfrm rot="16200000">
            <a:off x="9531858" y="3200910"/>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userDrawn="1"/>
        </p:nvCxnSpPr>
        <p:spPr>
          <a:xfrm>
            <a:off x="9713262" y="3890250"/>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userDrawn="1"/>
        </p:nvSpPr>
        <p:spPr bwMode="auto">
          <a:xfrm rot="5400000" flipV="1">
            <a:off x="7548835" y="3200912"/>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accent6"/>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userDrawn="1"/>
        </p:nvCxnSpPr>
        <p:spPr>
          <a:xfrm flipV="1">
            <a:off x="7730239" y="3195018"/>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userDrawn="1"/>
        </p:nvSpPr>
        <p:spPr bwMode="auto">
          <a:xfrm rot="5400000" flipV="1">
            <a:off x="3582789" y="3200912"/>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userDrawn="1"/>
        </p:nvCxnSpPr>
        <p:spPr>
          <a:xfrm flipV="1">
            <a:off x="3764194" y="3195018"/>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userDrawn="1"/>
        </p:nvSpPr>
        <p:spPr bwMode="auto">
          <a:xfrm>
            <a:off x="11696285" y="2746289"/>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algn="l"/>
            <a:endParaRPr lang="en-US" sz="1800" noProof="0"/>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438641"/>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748450"/>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438641"/>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748450"/>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438641"/>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35420" y="4694756"/>
            <a:ext cx="1974573" cy="1090045"/>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94754"/>
            <a:ext cx="1853054" cy="1090047"/>
          </a:xfrm>
          <a:prstGeom prst="rect">
            <a:avLst/>
          </a:prstGeom>
        </p:spPr>
        <p:txBody>
          <a:bodyPr/>
          <a:lstStyle>
            <a:lvl1pPr marL="0" indent="0">
              <a:buNone/>
              <a:defRPr sz="1100">
                <a:solidFill>
                  <a:schemeClr val="tx1"/>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9993" y="2025987"/>
            <a:ext cx="2004938" cy="1027123"/>
          </a:xfrm>
          <a:prstGeom prst="rect">
            <a:avLst/>
          </a:prstGeom>
        </p:spPr>
        <p:txBody>
          <a:bodyPr/>
          <a:lstStyle>
            <a:lvl1pPr marL="0" indent="0">
              <a:buNone/>
              <a:defRPr sz="1100" baseline="0">
                <a:solidFill>
                  <a:srgbClr val="4A4A4A"/>
                </a:solidFill>
              </a:defRPr>
            </a:lvl1pPr>
          </a:lstStyle>
          <a:p>
            <a:pPr lvl="0"/>
            <a:r>
              <a:rPr lang="en-US"/>
              <a:t>Lorem ipsum …</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86868" y="2025987"/>
            <a:ext cx="1995077" cy="102712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1" name="Title 1">
            <a:extLst>
              <a:ext uri="{FF2B5EF4-FFF2-40B4-BE49-F238E27FC236}">
                <a16:creationId xmlns:a16="http://schemas.microsoft.com/office/drawing/2014/main" id="{AF0F3A74-5242-5743-A008-D37677671DBF}"/>
              </a:ext>
            </a:extLst>
          </p:cNvPr>
          <p:cNvSpPr>
            <a:spLocks noGrp="1"/>
          </p:cNvSpPr>
          <p:nvPr>
            <p:ph type="title" hasCustomPrompt="1"/>
          </p:nvPr>
        </p:nvSpPr>
        <p:spPr>
          <a:xfrm>
            <a:off x="838200" y="780945"/>
            <a:ext cx="10515600" cy="851941"/>
          </a:xfrm>
        </p:spPr>
        <p:txBody>
          <a:bodyPr/>
          <a:lstStyle>
            <a:lvl1pPr algn="l">
              <a:defRPr/>
            </a:lvl1pPr>
          </a:lstStyle>
          <a:p>
            <a:r>
              <a:rPr lang="en-GB"/>
              <a:t>Click to edit headline</a:t>
            </a:r>
            <a:endParaRPr lang="en-DK"/>
          </a:p>
        </p:txBody>
      </p:sp>
    </p:spTree>
    <p:extLst>
      <p:ext uri="{BB962C8B-B14F-4D97-AF65-F5344CB8AC3E}">
        <p14:creationId xmlns:p14="http://schemas.microsoft.com/office/powerpoint/2010/main" val="18169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5. Title slide with image">
    <p:spTree>
      <p:nvGrpSpPr>
        <p:cNvPr id="1" name=""/>
        <p:cNvGrpSpPr/>
        <p:nvPr/>
      </p:nvGrpSpPr>
      <p:grpSpPr>
        <a:xfrm>
          <a:off x="0" y="0"/>
          <a:ext cx="0" cy="0"/>
          <a:chOff x="0" y="0"/>
          <a:chExt cx="0" cy="0"/>
        </a:xfrm>
      </p:grpSpPr>
      <p:pic>
        <p:nvPicPr>
          <p:cNvPr id="5" name="Picture 4" descr="A close up of a snow covered mountain&#10;&#10;Description automatically generated">
            <a:extLst>
              <a:ext uri="{FF2B5EF4-FFF2-40B4-BE49-F238E27FC236}">
                <a16:creationId xmlns:a16="http://schemas.microsoft.com/office/drawing/2014/main" id="{0B67C007-7459-2048-8E50-8DE38701C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Oval 5">
            <a:extLst>
              <a:ext uri="{FF2B5EF4-FFF2-40B4-BE49-F238E27FC236}">
                <a16:creationId xmlns:a16="http://schemas.microsoft.com/office/drawing/2014/main" id="{C877872B-57B5-1848-8EE4-F29B77FFCF5E}"/>
              </a:ext>
            </a:extLst>
          </p:cNvPr>
          <p:cNvSpPr/>
          <p:nvPr userDrawn="1"/>
        </p:nvSpPr>
        <p:spPr>
          <a:xfrm>
            <a:off x="3514164" y="5273403"/>
            <a:ext cx="4912659" cy="1314369"/>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dirty="0"/>
              <a:t>CLICK TO EDIT HEADLINE</a:t>
            </a:r>
            <a:endParaRPr lang="en-DK" dirty="0"/>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text</a:t>
            </a:r>
            <a:endParaRPr lang="en-DK" dirty="0"/>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39109555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Tree>
    <p:extLst>
      <p:ext uri="{BB962C8B-B14F-4D97-AF65-F5344CB8AC3E}">
        <p14:creationId xmlns:p14="http://schemas.microsoft.com/office/powerpoint/2010/main" val="426529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79"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4669968"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14578" y="2454213"/>
            <a:ext cx="3410779" cy="3185160"/>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58157"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58157"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146826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36777"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0356"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0356"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Tree>
    <p:extLst>
      <p:ext uri="{BB962C8B-B14F-4D97-AF65-F5344CB8AC3E}">
        <p14:creationId xmlns:p14="http://schemas.microsoft.com/office/powerpoint/2010/main" val="395043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46010"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9589"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9589"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22" name="Text Placeholder 2">
            <a:extLst>
              <a:ext uri="{FF2B5EF4-FFF2-40B4-BE49-F238E27FC236}">
                <a16:creationId xmlns:a16="http://schemas.microsoft.com/office/drawing/2014/main" id="{73622513-D7DA-404A-8B3F-A2C1543D8278}"/>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340972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4D93B-0EFB-924B-8785-34E566A9111F}"/>
              </a:ext>
            </a:extLst>
          </p:cNvPr>
          <p:cNvSpPr/>
          <p:nvPr userDrawn="1"/>
        </p:nvSpPr>
        <p:spPr>
          <a:xfrm>
            <a:off x="8054615" y="987424"/>
            <a:ext cx="3410779" cy="4651949"/>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2240633"/>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1218627"/>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3FF0CE3A-252A-FB40-A308-7B66F3A48922}"/>
              </a:ext>
            </a:extLst>
          </p:cNvPr>
          <p:cNvSpPr>
            <a:spLocks noGrp="1"/>
          </p:cNvSpPr>
          <p:nvPr>
            <p:ph type="title" hasCustomPrompt="1"/>
          </p:nvPr>
        </p:nvSpPr>
        <p:spPr>
          <a:xfrm>
            <a:off x="839788" y="987424"/>
            <a:ext cx="6599398" cy="1321823"/>
          </a:xfrm>
        </p:spPr>
        <p:txBody>
          <a:bodyPr anchor="b">
            <a:normAutofit/>
          </a:bodyPr>
          <a:lstStyle>
            <a:lvl1pPr>
              <a:defRPr sz="3600"/>
            </a:lvl1pPr>
          </a:lstStyle>
          <a:p>
            <a:r>
              <a:rPr lang="en-GB"/>
              <a:t>Click to edit headline</a:t>
            </a:r>
            <a:endParaRPr lang="en-DK"/>
          </a:p>
        </p:txBody>
      </p:sp>
      <p:sp>
        <p:nvSpPr>
          <p:cNvPr id="16" name="Text Placeholder 3">
            <a:extLst>
              <a:ext uri="{FF2B5EF4-FFF2-40B4-BE49-F238E27FC236}">
                <a16:creationId xmlns:a16="http://schemas.microsoft.com/office/drawing/2014/main" id="{C41F4998-465A-F54A-B84E-605B0C2D3D33}"/>
              </a:ext>
            </a:extLst>
          </p:cNvPr>
          <p:cNvSpPr>
            <a:spLocks noGrp="1"/>
          </p:cNvSpPr>
          <p:nvPr>
            <p:ph type="body" sz="half" idx="2" hasCustomPrompt="1"/>
          </p:nvPr>
        </p:nvSpPr>
        <p:spPr>
          <a:xfrm>
            <a:off x="839788" y="2510724"/>
            <a:ext cx="6599398" cy="312864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2565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2057399"/>
            <a:ext cx="5437186" cy="3855028"/>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 Placeholder 2">
            <a:extLst>
              <a:ext uri="{FF2B5EF4-FFF2-40B4-BE49-F238E27FC236}">
                <a16:creationId xmlns:a16="http://schemas.microsoft.com/office/drawing/2014/main" id="{F90E6657-4F9A-5E40-BC80-28410D1ED210}"/>
              </a:ext>
            </a:extLst>
          </p:cNvPr>
          <p:cNvSpPr>
            <a:spLocks noGrp="1"/>
          </p:cNvSpPr>
          <p:nvPr>
            <p:ph type="body" sz="quarter" idx="13" hasCustomPrompt="1"/>
          </p:nvPr>
        </p:nvSpPr>
        <p:spPr>
          <a:xfrm>
            <a:off x="6642894" y="3593125"/>
            <a:ext cx="3943666" cy="142697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6CAF983E-80BF-1B46-B98A-1F8770B6A766}"/>
              </a:ext>
            </a:extLst>
          </p:cNvPr>
          <p:cNvSpPr>
            <a:spLocks noGrp="1"/>
          </p:cNvSpPr>
          <p:nvPr>
            <p:ph type="body" sz="quarter" idx="20" hasCustomPrompt="1"/>
          </p:nvPr>
        </p:nvSpPr>
        <p:spPr>
          <a:xfrm>
            <a:off x="6642894" y="2486934"/>
            <a:ext cx="3581401" cy="800644"/>
          </a:xfrm>
          <a:prstGeom prst="rect">
            <a:avLst/>
          </a:prstGeom>
        </p:spPr>
        <p:txBody>
          <a:bodyPr anchor="b">
            <a:noAutofit/>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6" name="Title 1">
            <a:extLst>
              <a:ext uri="{FF2B5EF4-FFF2-40B4-BE49-F238E27FC236}">
                <a16:creationId xmlns:a16="http://schemas.microsoft.com/office/drawing/2014/main" id="{F7E57742-5D88-CC46-BBAB-0276F895C619}"/>
              </a:ext>
            </a:extLst>
          </p:cNvPr>
          <p:cNvSpPr>
            <a:spLocks noGrp="1"/>
          </p:cNvSpPr>
          <p:nvPr>
            <p:ph type="title" hasCustomPrompt="1"/>
          </p:nvPr>
        </p:nvSpPr>
        <p:spPr>
          <a:xfrm>
            <a:off x="838200" y="780945"/>
            <a:ext cx="10515600" cy="851941"/>
          </a:xfrm>
        </p:spPr>
        <p:txBody>
          <a:bodyPr/>
          <a:lstStyle>
            <a:lvl1pPr algn="ctr">
              <a:defRPr/>
            </a:lvl1pPr>
          </a:lstStyle>
          <a:p>
            <a:r>
              <a:rPr lang="en-GB"/>
              <a:t>Click to edit headline</a:t>
            </a:r>
            <a:endParaRPr lang="en-DK"/>
          </a:p>
        </p:txBody>
      </p:sp>
      <p:sp>
        <p:nvSpPr>
          <p:cNvPr id="8" name="Picture Placeholder 7">
            <a:extLst>
              <a:ext uri="{FF2B5EF4-FFF2-40B4-BE49-F238E27FC236}">
                <a16:creationId xmlns:a16="http://schemas.microsoft.com/office/drawing/2014/main" id="{BBF7A64D-38E9-FB4B-BBA2-DF3FC7C0B457}"/>
              </a:ext>
            </a:extLst>
          </p:cNvPr>
          <p:cNvSpPr>
            <a:spLocks noGrp="1"/>
          </p:cNvSpPr>
          <p:nvPr>
            <p:ph type="pic" sz="quarter" idx="21" hasCustomPrompt="1"/>
          </p:nvPr>
        </p:nvSpPr>
        <p:spPr>
          <a:xfrm>
            <a:off x="838199" y="2057400"/>
            <a:ext cx="4984353" cy="385527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2822207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609600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25163213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7085605"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7085605"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31481454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Image with caption">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790417" y="1420812"/>
            <a:ext cx="4224938" cy="1508368"/>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790417" y="3115159"/>
            <a:ext cx="4224938" cy="23220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1534205" y="1420812"/>
            <a:ext cx="4984353" cy="401637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2776586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3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1632426" y="234792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4" name="Text Placeholder 2">
            <a:extLst>
              <a:ext uri="{FF2B5EF4-FFF2-40B4-BE49-F238E27FC236}">
                <a16:creationId xmlns:a16="http://schemas.microsoft.com/office/drawing/2014/main" id="{BA7EE762-20B4-7848-96E8-1C247677B32D}"/>
              </a:ext>
            </a:extLst>
          </p:cNvPr>
          <p:cNvSpPr>
            <a:spLocks noGrp="1"/>
          </p:cNvSpPr>
          <p:nvPr>
            <p:ph type="body" sz="quarter" idx="13" hasCustomPrompt="1"/>
          </p:nvPr>
        </p:nvSpPr>
        <p:spPr>
          <a:xfrm>
            <a:off x="1632426" y="282465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Oval 4">
            <a:extLst>
              <a:ext uri="{FF2B5EF4-FFF2-40B4-BE49-F238E27FC236}">
                <a16:creationId xmlns:a16="http://schemas.microsoft.com/office/drawing/2014/main" id="{3B20F7B6-9B0E-9746-A981-396D54D8DA58}"/>
              </a:ext>
            </a:extLst>
          </p:cNvPr>
          <p:cNvSpPr/>
          <p:nvPr userDrawn="1"/>
        </p:nvSpPr>
        <p:spPr>
          <a:xfrm>
            <a:off x="677547" y="233992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7" name="Text Placeholder 2">
            <a:extLst>
              <a:ext uri="{FF2B5EF4-FFF2-40B4-BE49-F238E27FC236}">
                <a16:creationId xmlns:a16="http://schemas.microsoft.com/office/drawing/2014/main" id="{E1B56689-2759-1F43-BEB1-D00BE7A5F5E5}"/>
              </a:ext>
            </a:extLst>
          </p:cNvPr>
          <p:cNvSpPr>
            <a:spLocks noGrp="1"/>
          </p:cNvSpPr>
          <p:nvPr>
            <p:ph type="body" sz="quarter" idx="22" hasCustomPrompt="1"/>
          </p:nvPr>
        </p:nvSpPr>
        <p:spPr>
          <a:xfrm>
            <a:off x="1632426" y="3678097"/>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8" name="Text Placeholder 2">
            <a:extLst>
              <a:ext uri="{FF2B5EF4-FFF2-40B4-BE49-F238E27FC236}">
                <a16:creationId xmlns:a16="http://schemas.microsoft.com/office/drawing/2014/main" id="{7B001109-90B7-F543-82A2-07CF7E64E4F1}"/>
              </a:ext>
            </a:extLst>
          </p:cNvPr>
          <p:cNvSpPr>
            <a:spLocks noGrp="1"/>
          </p:cNvSpPr>
          <p:nvPr>
            <p:ph type="body" sz="quarter" idx="23" hasCustomPrompt="1"/>
          </p:nvPr>
        </p:nvSpPr>
        <p:spPr>
          <a:xfrm>
            <a:off x="1632426" y="4154830"/>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9" name="Oval 8">
            <a:extLst>
              <a:ext uri="{FF2B5EF4-FFF2-40B4-BE49-F238E27FC236}">
                <a16:creationId xmlns:a16="http://schemas.microsoft.com/office/drawing/2014/main" id="{357E411F-3377-B24F-BFF9-89EDA7B276B7}"/>
              </a:ext>
            </a:extLst>
          </p:cNvPr>
          <p:cNvSpPr/>
          <p:nvPr userDrawn="1"/>
        </p:nvSpPr>
        <p:spPr>
          <a:xfrm>
            <a:off x="677547" y="367010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1" name="Text Placeholder 2">
            <a:extLst>
              <a:ext uri="{FF2B5EF4-FFF2-40B4-BE49-F238E27FC236}">
                <a16:creationId xmlns:a16="http://schemas.microsoft.com/office/drawing/2014/main" id="{EAEB0D5E-4923-5742-B476-F9F8568B8D6D}"/>
              </a:ext>
            </a:extLst>
          </p:cNvPr>
          <p:cNvSpPr>
            <a:spLocks noGrp="1"/>
          </p:cNvSpPr>
          <p:nvPr>
            <p:ph type="body" sz="quarter" idx="25" hasCustomPrompt="1"/>
          </p:nvPr>
        </p:nvSpPr>
        <p:spPr>
          <a:xfrm>
            <a:off x="1632426" y="490607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2" name="Text Placeholder 2">
            <a:extLst>
              <a:ext uri="{FF2B5EF4-FFF2-40B4-BE49-F238E27FC236}">
                <a16:creationId xmlns:a16="http://schemas.microsoft.com/office/drawing/2014/main" id="{E5BAFB70-02B7-704D-9F65-2CB6F4E6322E}"/>
              </a:ext>
            </a:extLst>
          </p:cNvPr>
          <p:cNvSpPr>
            <a:spLocks noGrp="1"/>
          </p:cNvSpPr>
          <p:nvPr>
            <p:ph type="body" sz="quarter" idx="26" hasCustomPrompt="1"/>
          </p:nvPr>
        </p:nvSpPr>
        <p:spPr>
          <a:xfrm>
            <a:off x="1632426" y="538280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3" name="Oval 12">
            <a:extLst>
              <a:ext uri="{FF2B5EF4-FFF2-40B4-BE49-F238E27FC236}">
                <a16:creationId xmlns:a16="http://schemas.microsoft.com/office/drawing/2014/main" id="{4D40607D-5897-C149-AAEB-326F88CC8083}"/>
              </a:ext>
            </a:extLst>
          </p:cNvPr>
          <p:cNvSpPr/>
          <p:nvPr userDrawn="1"/>
        </p:nvSpPr>
        <p:spPr>
          <a:xfrm>
            <a:off x="677547" y="489807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6096000" y="2339928"/>
            <a:ext cx="5257800" cy="341634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8" name="Title 1">
            <a:extLst>
              <a:ext uri="{FF2B5EF4-FFF2-40B4-BE49-F238E27FC236}">
                <a16:creationId xmlns:a16="http://schemas.microsoft.com/office/drawing/2014/main" id="{A01F4310-53CE-2446-8A12-528888EBF7ED}"/>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44144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 Desvider slide">
    <p:bg>
      <p:bgPr>
        <a:solidFill>
          <a:srgbClr val="A7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latin typeface="Arial Black" panose="020B0604020202020204" pitchFamily="34" charset="0"/>
                <a:cs typeface="Arial Black" panose="020B0604020202020204" pitchFamily="34" charset="0"/>
              </a:defRPr>
            </a:lvl1pPr>
          </a:lstStyle>
          <a:p>
            <a:r>
              <a:rPr lang="en-GB" dirty="0"/>
              <a:t>CLICK TO EDIT MASTER </a:t>
            </a:r>
            <a:br>
              <a:rPr lang="en-GB" dirty="0"/>
            </a:br>
            <a:r>
              <a:rPr lang="en-GB" dirty="0"/>
              <a:t>TITLE STYLE</a:t>
            </a:r>
            <a:endParaRPr lang="en-DK" dirty="0"/>
          </a:p>
        </p:txBody>
      </p:sp>
      <p:pic>
        <p:nvPicPr>
          <p:cNvPr id="8" name="Picture 7" descr="A picture containing food, drawing&#10;&#10;Description automatically generated">
            <a:extLst>
              <a:ext uri="{FF2B5EF4-FFF2-40B4-BE49-F238E27FC236}">
                <a16:creationId xmlns:a16="http://schemas.microsoft.com/office/drawing/2014/main" id="{62B5E974-6707-6943-88B7-2273C5936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908467"/>
            <a:ext cx="2658094" cy="786796"/>
          </a:xfrm>
          <a:prstGeom prst="rect">
            <a:avLst/>
          </a:prstGeom>
        </p:spPr>
      </p:pic>
    </p:spTree>
    <p:extLst>
      <p:ext uri="{BB962C8B-B14F-4D97-AF65-F5344CB8AC3E}">
        <p14:creationId xmlns:p14="http://schemas.microsoft.com/office/powerpoint/2010/main" val="947642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 Image with 4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9001274" y="1052946"/>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5" name="Oval 4">
            <a:extLst>
              <a:ext uri="{FF2B5EF4-FFF2-40B4-BE49-F238E27FC236}">
                <a16:creationId xmlns:a16="http://schemas.microsoft.com/office/drawing/2014/main" id="{3B20F7B6-9B0E-9746-A981-396D54D8DA58}"/>
              </a:ext>
            </a:extLst>
          </p:cNvPr>
          <p:cNvSpPr/>
          <p:nvPr userDrawn="1"/>
        </p:nvSpPr>
        <p:spPr>
          <a:xfrm>
            <a:off x="8046394" y="104495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4419896" y="0"/>
            <a:ext cx="3251765"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7" name="Text Placeholder 2">
            <a:extLst>
              <a:ext uri="{FF2B5EF4-FFF2-40B4-BE49-F238E27FC236}">
                <a16:creationId xmlns:a16="http://schemas.microsoft.com/office/drawing/2014/main" id="{C24AE629-1C0D-CC4A-BE03-8B6682DF9A2C}"/>
              </a:ext>
            </a:extLst>
          </p:cNvPr>
          <p:cNvSpPr>
            <a:spLocks noGrp="1"/>
          </p:cNvSpPr>
          <p:nvPr>
            <p:ph type="body" sz="quarter" idx="29" hasCustomPrompt="1"/>
          </p:nvPr>
        </p:nvSpPr>
        <p:spPr>
          <a:xfrm>
            <a:off x="9001274" y="231622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9" name="Oval 18">
            <a:extLst>
              <a:ext uri="{FF2B5EF4-FFF2-40B4-BE49-F238E27FC236}">
                <a16:creationId xmlns:a16="http://schemas.microsoft.com/office/drawing/2014/main" id="{B33C0FED-428C-0C48-A54E-FCB03DE20541}"/>
              </a:ext>
            </a:extLst>
          </p:cNvPr>
          <p:cNvSpPr/>
          <p:nvPr userDrawn="1"/>
        </p:nvSpPr>
        <p:spPr>
          <a:xfrm>
            <a:off x="8046394" y="230822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21" name="Text Placeholder 2">
            <a:extLst>
              <a:ext uri="{FF2B5EF4-FFF2-40B4-BE49-F238E27FC236}">
                <a16:creationId xmlns:a16="http://schemas.microsoft.com/office/drawing/2014/main" id="{588F8FA9-C153-9447-9F87-3EA6ED04EB5E}"/>
              </a:ext>
            </a:extLst>
          </p:cNvPr>
          <p:cNvSpPr>
            <a:spLocks noGrp="1"/>
          </p:cNvSpPr>
          <p:nvPr>
            <p:ph type="body" sz="quarter" idx="32" hasCustomPrompt="1"/>
          </p:nvPr>
        </p:nvSpPr>
        <p:spPr>
          <a:xfrm>
            <a:off x="9001274" y="3648412"/>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3" name="Oval 22">
            <a:extLst>
              <a:ext uri="{FF2B5EF4-FFF2-40B4-BE49-F238E27FC236}">
                <a16:creationId xmlns:a16="http://schemas.microsoft.com/office/drawing/2014/main" id="{94E1F4F8-B596-7940-A902-B2541993B8A7}"/>
              </a:ext>
            </a:extLst>
          </p:cNvPr>
          <p:cNvSpPr/>
          <p:nvPr userDrawn="1"/>
        </p:nvSpPr>
        <p:spPr>
          <a:xfrm>
            <a:off x="8046394" y="3640416"/>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25" name="Title 1">
            <a:extLst>
              <a:ext uri="{FF2B5EF4-FFF2-40B4-BE49-F238E27FC236}">
                <a16:creationId xmlns:a16="http://schemas.microsoft.com/office/drawing/2014/main" id="{39A2ED5B-592D-A448-BB84-B4F679DE5DC1}"/>
              </a:ext>
            </a:extLst>
          </p:cNvPr>
          <p:cNvSpPr>
            <a:spLocks noGrp="1"/>
          </p:cNvSpPr>
          <p:nvPr>
            <p:ph type="title" hasCustomPrompt="1"/>
          </p:nvPr>
        </p:nvSpPr>
        <p:spPr>
          <a:xfrm>
            <a:off x="839788" y="987424"/>
            <a:ext cx="3251765" cy="1321823"/>
          </a:xfrm>
        </p:spPr>
        <p:txBody>
          <a:bodyPr anchor="b">
            <a:normAutofit/>
          </a:bodyPr>
          <a:lstStyle>
            <a:lvl1pPr>
              <a:defRPr sz="3600"/>
            </a:lvl1pPr>
          </a:lstStyle>
          <a:p>
            <a:r>
              <a:rPr lang="en-GB"/>
              <a:t>Click to edit headline</a:t>
            </a:r>
            <a:endParaRPr lang="en-DK"/>
          </a:p>
        </p:txBody>
      </p:sp>
      <p:sp>
        <p:nvSpPr>
          <p:cNvPr id="26" name="Text Placeholder 3">
            <a:extLst>
              <a:ext uri="{FF2B5EF4-FFF2-40B4-BE49-F238E27FC236}">
                <a16:creationId xmlns:a16="http://schemas.microsoft.com/office/drawing/2014/main" id="{40CD6B50-83DA-9243-BB4B-6FF0CCCA8325}"/>
              </a:ext>
            </a:extLst>
          </p:cNvPr>
          <p:cNvSpPr>
            <a:spLocks noGrp="1"/>
          </p:cNvSpPr>
          <p:nvPr>
            <p:ph type="body" sz="half" idx="2" hasCustomPrompt="1"/>
          </p:nvPr>
        </p:nvSpPr>
        <p:spPr>
          <a:xfrm>
            <a:off x="839788" y="2510724"/>
            <a:ext cx="3251765"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27" name="Text Placeholder 2">
            <a:extLst>
              <a:ext uri="{FF2B5EF4-FFF2-40B4-BE49-F238E27FC236}">
                <a16:creationId xmlns:a16="http://schemas.microsoft.com/office/drawing/2014/main" id="{114BDEDE-2F72-4340-A598-3CD69F0B12E0}"/>
              </a:ext>
            </a:extLst>
          </p:cNvPr>
          <p:cNvSpPr>
            <a:spLocks noGrp="1"/>
          </p:cNvSpPr>
          <p:nvPr>
            <p:ph type="body" sz="quarter" idx="35" hasCustomPrompt="1"/>
          </p:nvPr>
        </p:nvSpPr>
        <p:spPr>
          <a:xfrm>
            <a:off x="9001274" y="490369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8" name="Oval 27">
            <a:extLst>
              <a:ext uri="{FF2B5EF4-FFF2-40B4-BE49-F238E27FC236}">
                <a16:creationId xmlns:a16="http://schemas.microsoft.com/office/drawing/2014/main" id="{13B38784-1895-A04D-9E3B-AAF8CEB1C200}"/>
              </a:ext>
            </a:extLst>
          </p:cNvPr>
          <p:cNvSpPr/>
          <p:nvPr userDrawn="1"/>
        </p:nvSpPr>
        <p:spPr>
          <a:xfrm>
            <a:off x="8046394" y="489569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Tree>
    <p:extLst>
      <p:ext uri="{BB962C8B-B14F-4D97-AF65-F5344CB8AC3E}">
        <p14:creationId xmlns:p14="http://schemas.microsoft.com/office/powerpoint/2010/main" val="42900914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 Image with 4 bulets">
    <p:spTree>
      <p:nvGrpSpPr>
        <p:cNvPr id="1" name=""/>
        <p:cNvGrpSpPr/>
        <p:nvPr/>
      </p:nvGrpSpPr>
      <p:grpSpPr>
        <a:xfrm>
          <a:off x="0" y="0"/>
          <a:ext cx="0" cy="0"/>
          <a:chOff x="0" y="0"/>
          <a:chExt cx="0" cy="0"/>
        </a:xfrm>
      </p:grpSpPr>
      <p:pic>
        <p:nvPicPr>
          <p:cNvPr id="21" name="Picture 20" descr="A picture containing outdoor, mountain, water, kite&#10;&#10;Description automatically generated">
            <a:extLst>
              <a:ext uri="{FF2B5EF4-FFF2-40B4-BE49-F238E27FC236}">
                <a16:creationId xmlns:a16="http://schemas.microsoft.com/office/drawing/2014/main" id="{3DA47F0B-3603-854F-973E-C857DC764B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403778"/>
          </a:xfrm>
          <a:prstGeom prst="rect">
            <a:avLst/>
          </a:prstGeom>
        </p:spPr>
      </p:pic>
      <p:sp>
        <p:nvSpPr>
          <p:cNvPr id="3" name="Rectangle 2">
            <a:extLst>
              <a:ext uri="{FF2B5EF4-FFF2-40B4-BE49-F238E27FC236}">
                <a16:creationId xmlns:a16="http://schemas.microsoft.com/office/drawing/2014/main" id="{D1280932-7676-8B43-975D-2946029368FF}"/>
              </a:ext>
            </a:extLst>
          </p:cNvPr>
          <p:cNvSpPr/>
          <p:nvPr userDrawn="1"/>
        </p:nvSpPr>
        <p:spPr>
          <a:xfrm>
            <a:off x="658813" y="2133600"/>
            <a:ext cx="10893107" cy="472440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BDD1B444-F8CC-6C41-BB48-30253DC19AF5}"/>
              </a:ext>
            </a:extLst>
          </p:cNvPr>
          <p:cNvSpPr>
            <a:spLocks noGrp="1"/>
          </p:cNvSpPr>
          <p:nvPr>
            <p:ph type="body" sz="quarter" idx="20" hasCustomPrompt="1"/>
          </p:nvPr>
        </p:nvSpPr>
        <p:spPr>
          <a:xfrm>
            <a:off x="2419667"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Headline</a:t>
            </a:r>
          </a:p>
        </p:txBody>
      </p:sp>
      <p:sp>
        <p:nvSpPr>
          <p:cNvPr id="5" name="Text Placeholder 2">
            <a:extLst>
              <a:ext uri="{FF2B5EF4-FFF2-40B4-BE49-F238E27FC236}">
                <a16:creationId xmlns:a16="http://schemas.microsoft.com/office/drawing/2014/main" id="{C89010D9-4482-8242-955E-21D6D6E8F0D4}"/>
              </a:ext>
            </a:extLst>
          </p:cNvPr>
          <p:cNvSpPr>
            <a:spLocks noGrp="1"/>
          </p:cNvSpPr>
          <p:nvPr>
            <p:ph type="body" sz="quarter" idx="13" hasCustomPrompt="1"/>
          </p:nvPr>
        </p:nvSpPr>
        <p:spPr>
          <a:xfrm>
            <a:off x="2419666"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6" name="Oval 5">
            <a:extLst>
              <a:ext uri="{FF2B5EF4-FFF2-40B4-BE49-F238E27FC236}">
                <a16:creationId xmlns:a16="http://schemas.microsoft.com/office/drawing/2014/main" id="{82A52D33-8A17-4B48-83DD-80025DA30814}"/>
              </a:ext>
            </a:extLst>
          </p:cNvPr>
          <p:cNvSpPr/>
          <p:nvPr userDrawn="1"/>
        </p:nvSpPr>
        <p:spPr>
          <a:xfrm>
            <a:off x="1464787"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8" name="Oval 7">
            <a:extLst>
              <a:ext uri="{FF2B5EF4-FFF2-40B4-BE49-F238E27FC236}">
                <a16:creationId xmlns:a16="http://schemas.microsoft.com/office/drawing/2014/main" id="{6785C28A-102F-B545-9BA8-485D67E69AA5}"/>
              </a:ext>
            </a:extLst>
          </p:cNvPr>
          <p:cNvSpPr/>
          <p:nvPr userDrawn="1"/>
        </p:nvSpPr>
        <p:spPr>
          <a:xfrm>
            <a:off x="6581932"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0" name="Oval 9">
            <a:extLst>
              <a:ext uri="{FF2B5EF4-FFF2-40B4-BE49-F238E27FC236}">
                <a16:creationId xmlns:a16="http://schemas.microsoft.com/office/drawing/2014/main" id="{A3A2983A-6D6C-F84A-B95A-99441BE0D64B}"/>
              </a:ext>
            </a:extLst>
          </p:cNvPr>
          <p:cNvSpPr/>
          <p:nvPr userDrawn="1"/>
        </p:nvSpPr>
        <p:spPr>
          <a:xfrm>
            <a:off x="1464787"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2" name="Text Placeholder 2">
            <a:extLst>
              <a:ext uri="{FF2B5EF4-FFF2-40B4-BE49-F238E27FC236}">
                <a16:creationId xmlns:a16="http://schemas.microsoft.com/office/drawing/2014/main" id="{C1DA409D-0B74-4048-A6C0-F7674705F8F1}"/>
              </a:ext>
            </a:extLst>
          </p:cNvPr>
          <p:cNvSpPr>
            <a:spLocks noGrp="1"/>
          </p:cNvSpPr>
          <p:nvPr>
            <p:ph type="body" sz="quarter" idx="28" hasCustomPrompt="1"/>
          </p:nvPr>
        </p:nvSpPr>
        <p:spPr>
          <a:xfrm>
            <a:off x="2419667"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3" name="Text Placeholder 2">
            <a:extLst>
              <a:ext uri="{FF2B5EF4-FFF2-40B4-BE49-F238E27FC236}">
                <a16:creationId xmlns:a16="http://schemas.microsoft.com/office/drawing/2014/main" id="{4B88FADE-C5DC-2640-B6B1-281429EE3C14}"/>
              </a:ext>
            </a:extLst>
          </p:cNvPr>
          <p:cNvSpPr>
            <a:spLocks noGrp="1"/>
          </p:cNvSpPr>
          <p:nvPr>
            <p:ph type="body" sz="quarter" idx="29" hasCustomPrompt="1"/>
          </p:nvPr>
        </p:nvSpPr>
        <p:spPr>
          <a:xfrm>
            <a:off x="2419666"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C21F3697-8BC5-4C41-ADF5-9DD02CA90D57}"/>
              </a:ext>
            </a:extLst>
          </p:cNvPr>
          <p:cNvSpPr>
            <a:spLocks noGrp="1"/>
          </p:cNvSpPr>
          <p:nvPr>
            <p:ph type="body" sz="quarter" idx="30" hasCustomPrompt="1"/>
          </p:nvPr>
        </p:nvSpPr>
        <p:spPr>
          <a:xfrm>
            <a:off x="7589519"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 </a:t>
            </a:r>
          </a:p>
        </p:txBody>
      </p:sp>
      <p:sp>
        <p:nvSpPr>
          <p:cNvPr id="15" name="Text Placeholder 2">
            <a:extLst>
              <a:ext uri="{FF2B5EF4-FFF2-40B4-BE49-F238E27FC236}">
                <a16:creationId xmlns:a16="http://schemas.microsoft.com/office/drawing/2014/main" id="{0CD8DEA7-6D30-4141-AE90-B088923032B2}"/>
              </a:ext>
            </a:extLst>
          </p:cNvPr>
          <p:cNvSpPr>
            <a:spLocks noGrp="1"/>
          </p:cNvSpPr>
          <p:nvPr>
            <p:ph type="body" sz="quarter" idx="31" hasCustomPrompt="1"/>
          </p:nvPr>
        </p:nvSpPr>
        <p:spPr>
          <a:xfrm>
            <a:off x="7589518"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6" name="Text Placeholder 2">
            <a:extLst>
              <a:ext uri="{FF2B5EF4-FFF2-40B4-BE49-F238E27FC236}">
                <a16:creationId xmlns:a16="http://schemas.microsoft.com/office/drawing/2014/main" id="{B6DF8E61-8A58-3745-B33A-1B6CBEDC75FC}"/>
              </a:ext>
            </a:extLst>
          </p:cNvPr>
          <p:cNvSpPr>
            <a:spLocks noGrp="1"/>
          </p:cNvSpPr>
          <p:nvPr>
            <p:ph type="body" sz="quarter" idx="32" hasCustomPrompt="1"/>
          </p:nvPr>
        </p:nvSpPr>
        <p:spPr>
          <a:xfrm>
            <a:off x="7589519"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7" name="Text Placeholder 2">
            <a:extLst>
              <a:ext uri="{FF2B5EF4-FFF2-40B4-BE49-F238E27FC236}">
                <a16:creationId xmlns:a16="http://schemas.microsoft.com/office/drawing/2014/main" id="{29F50FA0-9730-564F-BDBF-3A82E823D965}"/>
              </a:ext>
            </a:extLst>
          </p:cNvPr>
          <p:cNvSpPr>
            <a:spLocks noGrp="1"/>
          </p:cNvSpPr>
          <p:nvPr>
            <p:ph type="body" sz="quarter" idx="33" hasCustomPrompt="1"/>
          </p:nvPr>
        </p:nvSpPr>
        <p:spPr>
          <a:xfrm>
            <a:off x="7589518"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8" name="Oval 17">
            <a:extLst>
              <a:ext uri="{FF2B5EF4-FFF2-40B4-BE49-F238E27FC236}">
                <a16:creationId xmlns:a16="http://schemas.microsoft.com/office/drawing/2014/main" id="{2B8701B7-9278-294B-AB97-34249F2517F9}"/>
              </a:ext>
            </a:extLst>
          </p:cNvPr>
          <p:cNvSpPr/>
          <p:nvPr userDrawn="1"/>
        </p:nvSpPr>
        <p:spPr>
          <a:xfrm>
            <a:off x="6604159"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
        <p:nvSpPr>
          <p:cNvPr id="23" name="Title 1">
            <a:extLst>
              <a:ext uri="{FF2B5EF4-FFF2-40B4-BE49-F238E27FC236}">
                <a16:creationId xmlns:a16="http://schemas.microsoft.com/office/drawing/2014/main" id="{467291A4-1A56-3241-B977-F7B7420AE588}"/>
              </a:ext>
            </a:extLst>
          </p:cNvPr>
          <p:cNvSpPr>
            <a:spLocks noGrp="1"/>
          </p:cNvSpPr>
          <p:nvPr>
            <p:ph type="title" hasCustomPrompt="1"/>
          </p:nvPr>
        </p:nvSpPr>
        <p:spPr>
          <a:xfrm>
            <a:off x="838200" y="780945"/>
            <a:ext cx="10515600" cy="851941"/>
          </a:xfrm>
        </p:spPr>
        <p:txBody>
          <a:bodyPr/>
          <a:lstStyle>
            <a:lvl1pPr>
              <a:defRPr>
                <a:solidFill>
                  <a:schemeClr val="bg1"/>
                </a:solidFill>
              </a:defRPr>
            </a:lvl1pPr>
          </a:lstStyle>
          <a:p>
            <a:r>
              <a:rPr lang="en-GB"/>
              <a:t>Click to edit headline</a:t>
            </a:r>
            <a:endParaRPr lang="en-DK"/>
          </a:p>
        </p:txBody>
      </p:sp>
    </p:spTree>
    <p:extLst>
      <p:ext uri="{BB962C8B-B14F-4D97-AF65-F5344CB8AC3E}">
        <p14:creationId xmlns:p14="http://schemas.microsoft.com/office/powerpoint/2010/main" val="2488928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obile image and 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itle 1">
            <a:extLst>
              <a:ext uri="{FF2B5EF4-FFF2-40B4-BE49-F238E27FC236}">
                <a16:creationId xmlns:a16="http://schemas.microsoft.com/office/drawing/2014/main" id="{782184B4-682C-6C40-9572-41EA4A49748A}"/>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12" name="Text Placeholder 3">
            <a:extLst>
              <a:ext uri="{FF2B5EF4-FFF2-40B4-BE49-F238E27FC236}">
                <a16:creationId xmlns:a16="http://schemas.microsoft.com/office/drawing/2014/main" id="{2BF9FFF5-EB17-254F-8426-D5D881494BE7}"/>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pic>
        <p:nvPicPr>
          <p:cNvPr id="6" name="Picture 5">
            <a:extLst>
              <a:ext uri="{FF2B5EF4-FFF2-40B4-BE49-F238E27FC236}">
                <a16:creationId xmlns:a16="http://schemas.microsoft.com/office/drawing/2014/main" id="{23B81DF1-71B1-3F4C-8F65-3E15074457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19745" y="786966"/>
            <a:ext cx="3310086" cy="5642192"/>
          </a:xfrm>
          <a:prstGeom prst="rect">
            <a:avLst/>
          </a:prstGeom>
        </p:spPr>
      </p:pic>
      <p:sp>
        <p:nvSpPr>
          <p:cNvPr id="4" name="Picture Placeholder 3">
            <a:extLst>
              <a:ext uri="{FF2B5EF4-FFF2-40B4-BE49-F238E27FC236}">
                <a16:creationId xmlns:a16="http://schemas.microsoft.com/office/drawing/2014/main" id="{6AFD22EF-68BD-B64A-87D6-39FA24E1A39F}"/>
              </a:ext>
            </a:extLst>
          </p:cNvPr>
          <p:cNvSpPr>
            <a:spLocks noGrp="1"/>
          </p:cNvSpPr>
          <p:nvPr>
            <p:ph type="pic" sz="quarter" idx="22"/>
          </p:nvPr>
        </p:nvSpPr>
        <p:spPr>
          <a:xfrm>
            <a:off x="2652525" y="1160394"/>
            <a:ext cx="2272827" cy="4846149"/>
          </a:xfrm>
          <a:custGeom>
            <a:avLst/>
            <a:gdLst>
              <a:gd name="connsiteX0" fmla="*/ 0 w 2262753"/>
              <a:gd name="connsiteY0" fmla="*/ 377126 h 4810991"/>
              <a:gd name="connsiteX1" fmla="*/ 377126 w 2262753"/>
              <a:gd name="connsiteY1" fmla="*/ 0 h 4810991"/>
              <a:gd name="connsiteX2" fmla="*/ 1885628 w 2262753"/>
              <a:gd name="connsiteY2" fmla="*/ 0 h 4810991"/>
              <a:gd name="connsiteX3" fmla="*/ 2262754 w 2262753"/>
              <a:gd name="connsiteY3" fmla="*/ 377126 h 4810991"/>
              <a:gd name="connsiteX4" fmla="*/ 2262753 w 2262753"/>
              <a:gd name="connsiteY4" fmla="*/ 4433866 h 4810991"/>
              <a:gd name="connsiteX5" fmla="*/ 1885627 w 2262753"/>
              <a:gd name="connsiteY5" fmla="*/ 4810992 h 4810991"/>
              <a:gd name="connsiteX6" fmla="*/ 377126 w 2262753"/>
              <a:gd name="connsiteY6" fmla="*/ 4810991 h 4810991"/>
              <a:gd name="connsiteX7" fmla="*/ 0 w 2262753"/>
              <a:gd name="connsiteY7" fmla="*/ 4433865 h 4810991"/>
              <a:gd name="connsiteX8" fmla="*/ 0 w 2262753"/>
              <a:gd name="connsiteY8" fmla="*/ 377126 h 4810991"/>
              <a:gd name="connsiteX0" fmla="*/ 0 w 2262754"/>
              <a:gd name="connsiteY0" fmla="*/ 377126 h 4810992"/>
              <a:gd name="connsiteX1" fmla="*/ 285686 w 2262754"/>
              <a:gd name="connsiteY1" fmla="*/ 0 h 4810992"/>
              <a:gd name="connsiteX2" fmla="*/ 1885628 w 2262754"/>
              <a:gd name="connsiteY2" fmla="*/ 0 h 4810992"/>
              <a:gd name="connsiteX3" fmla="*/ 2262754 w 2262754"/>
              <a:gd name="connsiteY3" fmla="*/ 377126 h 4810992"/>
              <a:gd name="connsiteX4" fmla="*/ 2262753 w 2262754"/>
              <a:gd name="connsiteY4" fmla="*/ 4433866 h 4810992"/>
              <a:gd name="connsiteX5" fmla="*/ 1885627 w 2262754"/>
              <a:gd name="connsiteY5" fmla="*/ 4810992 h 4810992"/>
              <a:gd name="connsiteX6" fmla="*/ 377126 w 2262754"/>
              <a:gd name="connsiteY6" fmla="*/ 4810991 h 4810992"/>
              <a:gd name="connsiteX7" fmla="*/ 0 w 2262754"/>
              <a:gd name="connsiteY7" fmla="*/ 4433865 h 4810992"/>
              <a:gd name="connsiteX8" fmla="*/ 0 w 2262754"/>
              <a:gd name="connsiteY8" fmla="*/ 377126 h 4810992"/>
              <a:gd name="connsiteX0" fmla="*/ 0 w 2262754"/>
              <a:gd name="connsiteY0" fmla="*/ 377588 h 4811454"/>
              <a:gd name="connsiteX1" fmla="*/ 285686 w 2262754"/>
              <a:gd name="connsiteY1" fmla="*/ 462 h 4811454"/>
              <a:gd name="connsiteX2" fmla="*/ 908092 w 2262754"/>
              <a:gd name="connsiteY2" fmla="*/ 0 h 4811454"/>
              <a:gd name="connsiteX3" fmla="*/ 1885628 w 2262754"/>
              <a:gd name="connsiteY3" fmla="*/ 462 h 4811454"/>
              <a:gd name="connsiteX4" fmla="*/ 2262754 w 2262754"/>
              <a:gd name="connsiteY4" fmla="*/ 377588 h 4811454"/>
              <a:gd name="connsiteX5" fmla="*/ 2262753 w 2262754"/>
              <a:gd name="connsiteY5" fmla="*/ 4434328 h 4811454"/>
              <a:gd name="connsiteX6" fmla="*/ 1885627 w 2262754"/>
              <a:gd name="connsiteY6" fmla="*/ 4811454 h 4811454"/>
              <a:gd name="connsiteX7" fmla="*/ 377126 w 2262754"/>
              <a:gd name="connsiteY7" fmla="*/ 4811453 h 4811454"/>
              <a:gd name="connsiteX8" fmla="*/ 0 w 2262754"/>
              <a:gd name="connsiteY8" fmla="*/ 4434327 h 4811454"/>
              <a:gd name="connsiteX9" fmla="*/ 0 w 2262754"/>
              <a:gd name="connsiteY9" fmla="*/ 377588 h 4811454"/>
              <a:gd name="connsiteX0" fmla="*/ 0 w 2262754"/>
              <a:gd name="connsiteY0" fmla="*/ 382668 h 4816534"/>
              <a:gd name="connsiteX1" fmla="*/ 285686 w 2262754"/>
              <a:gd name="connsiteY1" fmla="*/ 5542 h 4816534"/>
              <a:gd name="connsiteX2" fmla="*/ 506772 w 2262754"/>
              <a:gd name="connsiteY2" fmla="*/ 0 h 4816534"/>
              <a:gd name="connsiteX3" fmla="*/ 1885628 w 2262754"/>
              <a:gd name="connsiteY3" fmla="*/ 5542 h 4816534"/>
              <a:gd name="connsiteX4" fmla="*/ 2262754 w 2262754"/>
              <a:gd name="connsiteY4" fmla="*/ 382668 h 4816534"/>
              <a:gd name="connsiteX5" fmla="*/ 2262753 w 2262754"/>
              <a:gd name="connsiteY5" fmla="*/ 4439408 h 4816534"/>
              <a:gd name="connsiteX6" fmla="*/ 1885627 w 2262754"/>
              <a:gd name="connsiteY6" fmla="*/ 4816534 h 4816534"/>
              <a:gd name="connsiteX7" fmla="*/ 377126 w 2262754"/>
              <a:gd name="connsiteY7" fmla="*/ 4816533 h 4816534"/>
              <a:gd name="connsiteX8" fmla="*/ 0 w 2262754"/>
              <a:gd name="connsiteY8" fmla="*/ 4439407 h 4816534"/>
              <a:gd name="connsiteX9" fmla="*/ 0 w 2262754"/>
              <a:gd name="connsiteY9"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1167172 w 2262754"/>
              <a:gd name="connsiteY3" fmla="*/ 508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532172 w 2262754"/>
              <a:gd name="connsiteY3" fmla="*/ 16764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77126 h 4810992"/>
              <a:gd name="connsiteX1" fmla="*/ 285686 w 2262754"/>
              <a:gd name="connsiteY1" fmla="*/ 0 h 4810992"/>
              <a:gd name="connsiteX2" fmla="*/ 528997 w 2262754"/>
              <a:gd name="connsiteY2" fmla="*/ 808 h 4810992"/>
              <a:gd name="connsiteX3" fmla="*/ 532172 w 2262754"/>
              <a:gd name="connsiteY3" fmla="*/ 16209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304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390492 h 4824358"/>
              <a:gd name="connsiteX1" fmla="*/ 285686 w 2262754"/>
              <a:gd name="connsiteY1" fmla="*/ 13366 h 4824358"/>
              <a:gd name="connsiteX2" fmla="*/ 528997 w 2262754"/>
              <a:gd name="connsiteY2" fmla="*/ 14174 h 4824358"/>
              <a:gd name="connsiteX3" fmla="*/ 551222 w 2262754"/>
              <a:gd name="connsiteY3" fmla="*/ 159589 h 4824358"/>
              <a:gd name="connsiteX4" fmla="*/ 1709462 w 2262754"/>
              <a:gd name="connsiteY4" fmla="*/ 132284 h 4824358"/>
              <a:gd name="connsiteX5" fmla="*/ 1885628 w 2262754"/>
              <a:gd name="connsiteY5" fmla="*/ 13366 h 4824358"/>
              <a:gd name="connsiteX6" fmla="*/ 2262754 w 2262754"/>
              <a:gd name="connsiteY6" fmla="*/ 390492 h 4824358"/>
              <a:gd name="connsiteX7" fmla="*/ 2262753 w 2262754"/>
              <a:gd name="connsiteY7" fmla="*/ 4447232 h 4824358"/>
              <a:gd name="connsiteX8" fmla="*/ 1885627 w 2262754"/>
              <a:gd name="connsiteY8" fmla="*/ 4824358 h 4824358"/>
              <a:gd name="connsiteX9" fmla="*/ 377126 w 2262754"/>
              <a:gd name="connsiteY9" fmla="*/ 4824357 h 4824358"/>
              <a:gd name="connsiteX10" fmla="*/ 0 w 2262754"/>
              <a:gd name="connsiteY10" fmla="*/ 4447231 h 4824358"/>
              <a:gd name="connsiteX11" fmla="*/ 0 w 2262754"/>
              <a:gd name="connsiteY11" fmla="*/ 390492 h 4824358"/>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731687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645962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409034 h 4842900"/>
              <a:gd name="connsiteX1" fmla="*/ 285686 w 2262754"/>
              <a:gd name="connsiteY1" fmla="*/ 31908 h 4842900"/>
              <a:gd name="connsiteX2" fmla="*/ 528997 w 2262754"/>
              <a:gd name="connsiteY2" fmla="*/ 32716 h 4842900"/>
              <a:gd name="connsiteX3" fmla="*/ 551222 w 2262754"/>
              <a:gd name="connsiteY3" fmla="*/ 1781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80340"/>
              <a:gd name="connsiteY0" fmla="*/ 463905 h 4897771"/>
              <a:gd name="connsiteX1" fmla="*/ 285686 w 2280340"/>
              <a:gd name="connsiteY1" fmla="*/ 86779 h 4897771"/>
              <a:gd name="connsiteX2" fmla="*/ 528997 w 2280340"/>
              <a:gd name="connsiteY2" fmla="*/ 87587 h 4897771"/>
              <a:gd name="connsiteX3" fmla="*/ 582972 w 2280340"/>
              <a:gd name="connsiteY3" fmla="*/ 248877 h 4897771"/>
              <a:gd name="connsiteX4" fmla="*/ 1645962 w 2280340"/>
              <a:gd name="connsiteY4" fmla="*/ 253322 h 4897771"/>
              <a:gd name="connsiteX5" fmla="*/ 1734862 w 2280340"/>
              <a:gd name="connsiteY5" fmla="*/ 88223 h 4897771"/>
              <a:gd name="connsiteX6" fmla="*/ 2025328 w 2280340"/>
              <a:gd name="connsiteY6" fmla="*/ 89954 h 4897771"/>
              <a:gd name="connsiteX7" fmla="*/ 2262754 w 2280340"/>
              <a:gd name="connsiteY7" fmla="*/ 463905 h 4897771"/>
              <a:gd name="connsiteX8" fmla="*/ 2262753 w 2280340"/>
              <a:gd name="connsiteY8" fmla="*/ 4520645 h 4897771"/>
              <a:gd name="connsiteX9" fmla="*/ 1885627 w 2280340"/>
              <a:gd name="connsiteY9" fmla="*/ 4897771 h 4897771"/>
              <a:gd name="connsiteX10" fmla="*/ 377126 w 2280340"/>
              <a:gd name="connsiteY10" fmla="*/ 4897770 h 4897771"/>
              <a:gd name="connsiteX11" fmla="*/ 0 w 2280340"/>
              <a:gd name="connsiteY11" fmla="*/ 4520644 h 4897771"/>
              <a:gd name="connsiteX12" fmla="*/ 0 w 2280340"/>
              <a:gd name="connsiteY12" fmla="*/ 463905 h 4897771"/>
              <a:gd name="connsiteX0" fmla="*/ 0 w 2280340"/>
              <a:gd name="connsiteY0" fmla="*/ 465104 h 4898970"/>
              <a:gd name="connsiteX1" fmla="*/ 285686 w 2280340"/>
              <a:gd name="connsiteY1" fmla="*/ 87978 h 4898970"/>
              <a:gd name="connsiteX2" fmla="*/ 528997 w 2280340"/>
              <a:gd name="connsiteY2" fmla="*/ 88786 h 4898970"/>
              <a:gd name="connsiteX3" fmla="*/ 582972 w 2280340"/>
              <a:gd name="connsiteY3" fmla="*/ 250076 h 4898970"/>
              <a:gd name="connsiteX4" fmla="*/ 1645962 w 2280340"/>
              <a:gd name="connsiteY4" fmla="*/ 254521 h 4898970"/>
              <a:gd name="connsiteX5" fmla="*/ 1734862 w 2280340"/>
              <a:gd name="connsiteY5" fmla="*/ 89422 h 4898970"/>
              <a:gd name="connsiteX6" fmla="*/ 2025328 w 2280340"/>
              <a:gd name="connsiteY6" fmla="*/ 91153 h 4898970"/>
              <a:gd name="connsiteX7" fmla="*/ 2262754 w 2280340"/>
              <a:gd name="connsiteY7" fmla="*/ 465104 h 4898970"/>
              <a:gd name="connsiteX8" fmla="*/ 2262753 w 2280340"/>
              <a:gd name="connsiteY8" fmla="*/ 4521844 h 4898970"/>
              <a:gd name="connsiteX9" fmla="*/ 1885627 w 2280340"/>
              <a:gd name="connsiteY9" fmla="*/ 4898970 h 4898970"/>
              <a:gd name="connsiteX10" fmla="*/ 377126 w 2280340"/>
              <a:gd name="connsiteY10" fmla="*/ 4898969 h 4898970"/>
              <a:gd name="connsiteX11" fmla="*/ 0 w 2280340"/>
              <a:gd name="connsiteY11" fmla="*/ 4521843 h 4898970"/>
              <a:gd name="connsiteX12" fmla="*/ 0 w 2280340"/>
              <a:gd name="connsiteY12" fmla="*/ 465104 h 4898970"/>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71282"/>
              <a:gd name="connsiteY0" fmla="*/ 491386 h 4925252"/>
              <a:gd name="connsiteX1" fmla="*/ 285686 w 2271282"/>
              <a:gd name="connsiteY1" fmla="*/ 114260 h 4925252"/>
              <a:gd name="connsiteX2" fmla="*/ 528997 w 2271282"/>
              <a:gd name="connsiteY2" fmla="*/ 115068 h 4925252"/>
              <a:gd name="connsiteX3" fmla="*/ 582972 w 2271282"/>
              <a:gd name="connsiteY3" fmla="*/ 276358 h 4925252"/>
              <a:gd name="connsiteX4" fmla="*/ 1645962 w 2271282"/>
              <a:gd name="connsiteY4" fmla="*/ 280803 h 4925252"/>
              <a:gd name="connsiteX5" fmla="*/ 1734862 w 2271282"/>
              <a:gd name="connsiteY5" fmla="*/ 115704 h 4925252"/>
              <a:gd name="connsiteX6" fmla="*/ 2025328 w 2271282"/>
              <a:gd name="connsiteY6" fmla="*/ 117435 h 4925252"/>
              <a:gd name="connsiteX7" fmla="*/ 2147612 w 2271282"/>
              <a:gd name="connsiteY7" fmla="*/ 29980 h 4925252"/>
              <a:gd name="connsiteX8" fmla="*/ 2262754 w 2271282"/>
              <a:gd name="connsiteY8" fmla="*/ 491386 h 4925252"/>
              <a:gd name="connsiteX9" fmla="*/ 2262753 w 2271282"/>
              <a:gd name="connsiteY9" fmla="*/ 4548126 h 4925252"/>
              <a:gd name="connsiteX10" fmla="*/ 1885627 w 2271282"/>
              <a:gd name="connsiteY10" fmla="*/ 4925252 h 4925252"/>
              <a:gd name="connsiteX11" fmla="*/ 377126 w 2271282"/>
              <a:gd name="connsiteY11" fmla="*/ 4925251 h 4925252"/>
              <a:gd name="connsiteX12" fmla="*/ 0 w 2271282"/>
              <a:gd name="connsiteY12" fmla="*/ 4548125 h 4925252"/>
              <a:gd name="connsiteX13" fmla="*/ 0 w 2271282"/>
              <a:gd name="connsiteY13" fmla="*/ 491386 h 4925252"/>
              <a:gd name="connsiteX0" fmla="*/ 0 w 2268375"/>
              <a:gd name="connsiteY0" fmla="*/ 380123 h 4813989"/>
              <a:gd name="connsiteX1" fmla="*/ 285686 w 2268375"/>
              <a:gd name="connsiteY1" fmla="*/ 2997 h 4813989"/>
              <a:gd name="connsiteX2" fmla="*/ 528997 w 2268375"/>
              <a:gd name="connsiteY2" fmla="*/ 3805 h 4813989"/>
              <a:gd name="connsiteX3" fmla="*/ 582972 w 2268375"/>
              <a:gd name="connsiteY3" fmla="*/ 165095 h 4813989"/>
              <a:gd name="connsiteX4" fmla="*/ 1645962 w 2268375"/>
              <a:gd name="connsiteY4" fmla="*/ 169540 h 4813989"/>
              <a:gd name="connsiteX5" fmla="*/ 1734862 w 2268375"/>
              <a:gd name="connsiteY5" fmla="*/ 4441 h 4813989"/>
              <a:gd name="connsiteX6" fmla="*/ 2025328 w 2268375"/>
              <a:gd name="connsiteY6" fmla="*/ 6172 h 4813989"/>
              <a:gd name="connsiteX7" fmla="*/ 2246037 w 2268375"/>
              <a:gd name="connsiteY7" fmla="*/ 150492 h 4813989"/>
              <a:gd name="connsiteX8" fmla="*/ 2262754 w 2268375"/>
              <a:gd name="connsiteY8" fmla="*/ 380123 h 4813989"/>
              <a:gd name="connsiteX9" fmla="*/ 2262753 w 2268375"/>
              <a:gd name="connsiteY9" fmla="*/ 4436863 h 4813989"/>
              <a:gd name="connsiteX10" fmla="*/ 1885627 w 2268375"/>
              <a:gd name="connsiteY10" fmla="*/ 4813989 h 4813989"/>
              <a:gd name="connsiteX11" fmla="*/ 377126 w 2268375"/>
              <a:gd name="connsiteY11" fmla="*/ 4813988 h 4813989"/>
              <a:gd name="connsiteX12" fmla="*/ 0 w 2268375"/>
              <a:gd name="connsiteY12" fmla="*/ 4436862 h 4813989"/>
              <a:gd name="connsiteX13" fmla="*/ 0 w 2268375"/>
              <a:gd name="connsiteY13" fmla="*/ 380123 h 4813989"/>
              <a:gd name="connsiteX0" fmla="*/ 0 w 2269454"/>
              <a:gd name="connsiteY0" fmla="*/ 380123 h 4813989"/>
              <a:gd name="connsiteX1" fmla="*/ 285686 w 2269454"/>
              <a:gd name="connsiteY1" fmla="*/ 2997 h 4813989"/>
              <a:gd name="connsiteX2" fmla="*/ 528997 w 2269454"/>
              <a:gd name="connsiteY2" fmla="*/ 3805 h 4813989"/>
              <a:gd name="connsiteX3" fmla="*/ 582972 w 2269454"/>
              <a:gd name="connsiteY3" fmla="*/ 165095 h 4813989"/>
              <a:gd name="connsiteX4" fmla="*/ 1645962 w 2269454"/>
              <a:gd name="connsiteY4" fmla="*/ 169540 h 4813989"/>
              <a:gd name="connsiteX5" fmla="*/ 1734862 w 2269454"/>
              <a:gd name="connsiteY5" fmla="*/ 4441 h 4813989"/>
              <a:gd name="connsiteX6" fmla="*/ 2025328 w 2269454"/>
              <a:gd name="connsiteY6" fmla="*/ 6172 h 4813989"/>
              <a:gd name="connsiteX7" fmla="*/ 2246037 w 2269454"/>
              <a:gd name="connsiteY7" fmla="*/ 150492 h 4813989"/>
              <a:gd name="connsiteX8" fmla="*/ 2262754 w 2269454"/>
              <a:gd name="connsiteY8" fmla="*/ 380123 h 4813989"/>
              <a:gd name="connsiteX9" fmla="*/ 2262753 w 2269454"/>
              <a:gd name="connsiteY9" fmla="*/ 4436863 h 4813989"/>
              <a:gd name="connsiteX10" fmla="*/ 1885627 w 2269454"/>
              <a:gd name="connsiteY10" fmla="*/ 4813989 h 4813989"/>
              <a:gd name="connsiteX11" fmla="*/ 377126 w 2269454"/>
              <a:gd name="connsiteY11" fmla="*/ 4813988 h 4813989"/>
              <a:gd name="connsiteX12" fmla="*/ 0 w 2269454"/>
              <a:gd name="connsiteY12" fmla="*/ 4436862 h 4813989"/>
              <a:gd name="connsiteX13" fmla="*/ 0 w 2269454"/>
              <a:gd name="connsiteY13" fmla="*/ 380123 h 4813989"/>
              <a:gd name="connsiteX0" fmla="*/ 0 w 2267284"/>
              <a:gd name="connsiteY0" fmla="*/ 392755 h 4826621"/>
              <a:gd name="connsiteX1" fmla="*/ 285686 w 2267284"/>
              <a:gd name="connsiteY1" fmla="*/ 15629 h 4826621"/>
              <a:gd name="connsiteX2" fmla="*/ 528997 w 2267284"/>
              <a:gd name="connsiteY2" fmla="*/ 16437 h 4826621"/>
              <a:gd name="connsiteX3" fmla="*/ 582972 w 2267284"/>
              <a:gd name="connsiteY3" fmla="*/ 177727 h 4826621"/>
              <a:gd name="connsiteX4" fmla="*/ 1645962 w 2267284"/>
              <a:gd name="connsiteY4" fmla="*/ 182172 h 4826621"/>
              <a:gd name="connsiteX5" fmla="*/ 1734862 w 2267284"/>
              <a:gd name="connsiteY5" fmla="*/ 17073 h 4826621"/>
              <a:gd name="connsiteX6" fmla="*/ 2025328 w 2267284"/>
              <a:gd name="connsiteY6" fmla="*/ 18804 h 4826621"/>
              <a:gd name="connsiteX7" fmla="*/ 2201587 w 2267284"/>
              <a:gd name="connsiteY7" fmla="*/ 115499 h 4826621"/>
              <a:gd name="connsiteX8" fmla="*/ 2262754 w 2267284"/>
              <a:gd name="connsiteY8" fmla="*/ 392755 h 4826621"/>
              <a:gd name="connsiteX9" fmla="*/ 2262753 w 2267284"/>
              <a:gd name="connsiteY9" fmla="*/ 4449495 h 4826621"/>
              <a:gd name="connsiteX10" fmla="*/ 1885627 w 2267284"/>
              <a:gd name="connsiteY10" fmla="*/ 4826621 h 4826621"/>
              <a:gd name="connsiteX11" fmla="*/ 377126 w 2267284"/>
              <a:gd name="connsiteY11" fmla="*/ 4826620 h 4826621"/>
              <a:gd name="connsiteX12" fmla="*/ 0 w 2267284"/>
              <a:gd name="connsiteY12" fmla="*/ 4449494 h 4826621"/>
              <a:gd name="connsiteX13" fmla="*/ 0 w 2267284"/>
              <a:gd name="connsiteY13" fmla="*/ 392755 h 4826621"/>
              <a:gd name="connsiteX0" fmla="*/ 0 w 2272991"/>
              <a:gd name="connsiteY0" fmla="*/ 380123 h 4813989"/>
              <a:gd name="connsiteX1" fmla="*/ 285686 w 2272991"/>
              <a:gd name="connsiteY1" fmla="*/ 2997 h 4813989"/>
              <a:gd name="connsiteX2" fmla="*/ 528997 w 2272991"/>
              <a:gd name="connsiteY2" fmla="*/ 3805 h 4813989"/>
              <a:gd name="connsiteX3" fmla="*/ 582972 w 2272991"/>
              <a:gd name="connsiteY3" fmla="*/ 165095 h 4813989"/>
              <a:gd name="connsiteX4" fmla="*/ 1645962 w 2272991"/>
              <a:gd name="connsiteY4" fmla="*/ 169540 h 4813989"/>
              <a:gd name="connsiteX5" fmla="*/ 1734862 w 2272991"/>
              <a:gd name="connsiteY5" fmla="*/ 4441 h 4813989"/>
              <a:gd name="connsiteX6" fmla="*/ 2025328 w 2272991"/>
              <a:gd name="connsiteY6" fmla="*/ 6172 h 4813989"/>
              <a:gd name="connsiteX7" fmla="*/ 2201587 w 2272991"/>
              <a:gd name="connsiteY7" fmla="*/ 102867 h 4813989"/>
              <a:gd name="connsiteX8" fmla="*/ 2262754 w 2272991"/>
              <a:gd name="connsiteY8" fmla="*/ 380123 h 4813989"/>
              <a:gd name="connsiteX9" fmla="*/ 2262753 w 2272991"/>
              <a:gd name="connsiteY9" fmla="*/ 4436863 h 4813989"/>
              <a:gd name="connsiteX10" fmla="*/ 1885627 w 2272991"/>
              <a:gd name="connsiteY10" fmla="*/ 4813989 h 4813989"/>
              <a:gd name="connsiteX11" fmla="*/ 377126 w 2272991"/>
              <a:gd name="connsiteY11" fmla="*/ 4813988 h 4813989"/>
              <a:gd name="connsiteX12" fmla="*/ 0 w 2272991"/>
              <a:gd name="connsiteY12" fmla="*/ 4436862 h 4813989"/>
              <a:gd name="connsiteX13" fmla="*/ 0 w 2272991"/>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62754"/>
              <a:gd name="connsiteY0" fmla="*/ 437618 h 4874659"/>
              <a:gd name="connsiteX1" fmla="*/ 285686 w 2262754"/>
              <a:gd name="connsiteY1" fmla="*/ 63667 h 4874659"/>
              <a:gd name="connsiteX2" fmla="*/ 528997 w 2262754"/>
              <a:gd name="connsiteY2" fmla="*/ 64475 h 4874659"/>
              <a:gd name="connsiteX3" fmla="*/ 582972 w 2262754"/>
              <a:gd name="connsiteY3" fmla="*/ 225765 h 4874659"/>
              <a:gd name="connsiteX4" fmla="*/ 1645962 w 2262754"/>
              <a:gd name="connsiteY4" fmla="*/ 230210 h 4874659"/>
              <a:gd name="connsiteX5" fmla="*/ 1734862 w 2262754"/>
              <a:gd name="connsiteY5" fmla="*/ 65111 h 4874659"/>
              <a:gd name="connsiteX6" fmla="*/ 2025328 w 2262754"/>
              <a:gd name="connsiteY6" fmla="*/ 66842 h 4874659"/>
              <a:gd name="connsiteX7" fmla="*/ 2262754 w 2262754"/>
              <a:gd name="connsiteY7" fmla="*/ 440793 h 4874659"/>
              <a:gd name="connsiteX8" fmla="*/ 2262753 w 2262754"/>
              <a:gd name="connsiteY8" fmla="*/ 4497533 h 4874659"/>
              <a:gd name="connsiteX9" fmla="*/ 1885627 w 2262754"/>
              <a:gd name="connsiteY9" fmla="*/ 4874659 h 4874659"/>
              <a:gd name="connsiteX10" fmla="*/ 377126 w 2262754"/>
              <a:gd name="connsiteY10" fmla="*/ 4874658 h 4874659"/>
              <a:gd name="connsiteX11" fmla="*/ 0 w 2262754"/>
              <a:gd name="connsiteY11" fmla="*/ 4497532 h 4874659"/>
              <a:gd name="connsiteX12" fmla="*/ 12700 w 2262754"/>
              <a:gd name="connsiteY12" fmla="*/ 437618 h 4874659"/>
              <a:gd name="connsiteX0" fmla="*/ 12700 w 2262754"/>
              <a:gd name="connsiteY0" fmla="*/ 448597 h 4885638"/>
              <a:gd name="connsiteX1" fmla="*/ 285686 w 2262754"/>
              <a:gd name="connsiteY1" fmla="*/ 74646 h 4885638"/>
              <a:gd name="connsiteX2" fmla="*/ 528997 w 2262754"/>
              <a:gd name="connsiteY2" fmla="*/ 75454 h 4885638"/>
              <a:gd name="connsiteX3" fmla="*/ 582972 w 2262754"/>
              <a:gd name="connsiteY3" fmla="*/ 236744 h 4885638"/>
              <a:gd name="connsiteX4" fmla="*/ 1645962 w 2262754"/>
              <a:gd name="connsiteY4" fmla="*/ 241189 h 4885638"/>
              <a:gd name="connsiteX5" fmla="*/ 1734862 w 2262754"/>
              <a:gd name="connsiteY5" fmla="*/ 76090 h 4885638"/>
              <a:gd name="connsiteX6" fmla="*/ 2262754 w 2262754"/>
              <a:gd name="connsiteY6" fmla="*/ 451772 h 4885638"/>
              <a:gd name="connsiteX7" fmla="*/ 2262753 w 2262754"/>
              <a:gd name="connsiteY7" fmla="*/ 4508512 h 4885638"/>
              <a:gd name="connsiteX8" fmla="*/ 1885627 w 2262754"/>
              <a:gd name="connsiteY8" fmla="*/ 4885638 h 4885638"/>
              <a:gd name="connsiteX9" fmla="*/ 377126 w 2262754"/>
              <a:gd name="connsiteY9" fmla="*/ 4885637 h 4885638"/>
              <a:gd name="connsiteX10" fmla="*/ 0 w 2262754"/>
              <a:gd name="connsiteY10" fmla="*/ 4508511 h 4885638"/>
              <a:gd name="connsiteX11" fmla="*/ 12700 w 2262754"/>
              <a:gd name="connsiteY11" fmla="*/ 448597 h 4885638"/>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65167"/>
              <a:gd name="connsiteY0" fmla="*/ 377926 h 4814967"/>
              <a:gd name="connsiteX1" fmla="*/ 285686 w 2265167"/>
              <a:gd name="connsiteY1" fmla="*/ 3975 h 4814967"/>
              <a:gd name="connsiteX2" fmla="*/ 528997 w 2265167"/>
              <a:gd name="connsiteY2" fmla="*/ 4783 h 4814967"/>
              <a:gd name="connsiteX3" fmla="*/ 582972 w 2265167"/>
              <a:gd name="connsiteY3" fmla="*/ 166073 h 4814967"/>
              <a:gd name="connsiteX4" fmla="*/ 1645962 w 2265167"/>
              <a:gd name="connsiteY4" fmla="*/ 170518 h 4814967"/>
              <a:gd name="connsiteX5" fmla="*/ 1734862 w 2265167"/>
              <a:gd name="connsiteY5" fmla="*/ 5419 h 4814967"/>
              <a:gd name="connsiteX6" fmla="*/ 2262754 w 2265167"/>
              <a:gd name="connsiteY6" fmla="*/ 381101 h 4814967"/>
              <a:gd name="connsiteX7" fmla="*/ 2262753 w 2265167"/>
              <a:gd name="connsiteY7" fmla="*/ 4437841 h 4814967"/>
              <a:gd name="connsiteX8" fmla="*/ 1885627 w 2265167"/>
              <a:gd name="connsiteY8" fmla="*/ 4814967 h 4814967"/>
              <a:gd name="connsiteX9" fmla="*/ 377126 w 2265167"/>
              <a:gd name="connsiteY9" fmla="*/ 4814966 h 4814967"/>
              <a:gd name="connsiteX10" fmla="*/ 0 w 2265167"/>
              <a:gd name="connsiteY10" fmla="*/ 4437840 h 4814967"/>
              <a:gd name="connsiteX11" fmla="*/ 12700 w 2265167"/>
              <a:gd name="connsiteY11" fmla="*/ 377926 h 4814967"/>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81160"/>
              <a:gd name="connsiteY0" fmla="*/ 418659 h 4855700"/>
              <a:gd name="connsiteX1" fmla="*/ 285686 w 2281160"/>
              <a:gd name="connsiteY1" fmla="*/ 44708 h 4855700"/>
              <a:gd name="connsiteX2" fmla="*/ 528997 w 2281160"/>
              <a:gd name="connsiteY2" fmla="*/ 45516 h 4855700"/>
              <a:gd name="connsiteX3" fmla="*/ 582972 w 2281160"/>
              <a:gd name="connsiteY3" fmla="*/ 206806 h 4855700"/>
              <a:gd name="connsiteX4" fmla="*/ 1645962 w 2281160"/>
              <a:gd name="connsiteY4" fmla="*/ 211251 h 4855700"/>
              <a:gd name="connsiteX5" fmla="*/ 1734862 w 2281160"/>
              <a:gd name="connsiteY5" fmla="*/ 46152 h 4855700"/>
              <a:gd name="connsiteX6" fmla="*/ 2014261 w 2281160"/>
              <a:gd name="connsiteY6" fmla="*/ 84253 h 4855700"/>
              <a:gd name="connsiteX7" fmla="*/ 2262754 w 2281160"/>
              <a:gd name="connsiteY7" fmla="*/ 421834 h 4855700"/>
              <a:gd name="connsiteX8" fmla="*/ 2262753 w 2281160"/>
              <a:gd name="connsiteY8" fmla="*/ 4478574 h 4855700"/>
              <a:gd name="connsiteX9" fmla="*/ 1885627 w 2281160"/>
              <a:gd name="connsiteY9" fmla="*/ 4855700 h 4855700"/>
              <a:gd name="connsiteX10" fmla="*/ 377126 w 2281160"/>
              <a:gd name="connsiteY10" fmla="*/ 4855699 h 4855700"/>
              <a:gd name="connsiteX11" fmla="*/ 0 w 2281160"/>
              <a:gd name="connsiteY11" fmla="*/ 4478573 h 4855700"/>
              <a:gd name="connsiteX12" fmla="*/ 12700 w 2281160"/>
              <a:gd name="connsiteY12" fmla="*/ 418659 h 4855700"/>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41435 h 4878476"/>
              <a:gd name="connsiteX1" fmla="*/ 285686 w 2279514"/>
              <a:gd name="connsiteY1" fmla="*/ 67484 h 4878476"/>
              <a:gd name="connsiteX2" fmla="*/ 528997 w 2279514"/>
              <a:gd name="connsiteY2" fmla="*/ 68292 h 4878476"/>
              <a:gd name="connsiteX3" fmla="*/ 582972 w 2279514"/>
              <a:gd name="connsiteY3" fmla="*/ 229582 h 4878476"/>
              <a:gd name="connsiteX4" fmla="*/ 1645962 w 2279514"/>
              <a:gd name="connsiteY4" fmla="*/ 234027 h 4878476"/>
              <a:gd name="connsiteX5" fmla="*/ 1734862 w 2279514"/>
              <a:gd name="connsiteY5" fmla="*/ 68928 h 4878476"/>
              <a:gd name="connsiteX6" fmla="*/ 2036486 w 2279514"/>
              <a:gd name="connsiteY6" fmla="*/ 72104 h 4878476"/>
              <a:gd name="connsiteX7" fmla="*/ 2262754 w 2279514"/>
              <a:gd name="connsiteY7" fmla="*/ 444610 h 4878476"/>
              <a:gd name="connsiteX8" fmla="*/ 2262753 w 2279514"/>
              <a:gd name="connsiteY8" fmla="*/ 4501350 h 4878476"/>
              <a:gd name="connsiteX9" fmla="*/ 1885627 w 2279514"/>
              <a:gd name="connsiteY9" fmla="*/ 4878476 h 4878476"/>
              <a:gd name="connsiteX10" fmla="*/ 377126 w 2279514"/>
              <a:gd name="connsiteY10" fmla="*/ 4878475 h 4878476"/>
              <a:gd name="connsiteX11" fmla="*/ 0 w 2279514"/>
              <a:gd name="connsiteY11" fmla="*/ 4501349 h 4878476"/>
              <a:gd name="connsiteX12" fmla="*/ 12700 w 2279514"/>
              <a:gd name="connsiteY12" fmla="*/ 441435 h 4878476"/>
              <a:gd name="connsiteX0" fmla="*/ 12700 w 2263115"/>
              <a:gd name="connsiteY0" fmla="*/ 382311 h 4819352"/>
              <a:gd name="connsiteX1" fmla="*/ 285686 w 2263115"/>
              <a:gd name="connsiteY1" fmla="*/ 8360 h 4819352"/>
              <a:gd name="connsiteX2" fmla="*/ 528997 w 2263115"/>
              <a:gd name="connsiteY2" fmla="*/ 9168 h 4819352"/>
              <a:gd name="connsiteX3" fmla="*/ 582972 w 2263115"/>
              <a:gd name="connsiteY3" fmla="*/ 170458 h 4819352"/>
              <a:gd name="connsiteX4" fmla="*/ 1645962 w 2263115"/>
              <a:gd name="connsiteY4" fmla="*/ 174903 h 4819352"/>
              <a:gd name="connsiteX5" fmla="*/ 1734862 w 2263115"/>
              <a:gd name="connsiteY5" fmla="*/ 9804 h 4819352"/>
              <a:gd name="connsiteX6" fmla="*/ 2036486 w 2263115"/>
              <a:gd name="connsiteY6" fmla="*/ 12980 h 4819352"/>
              <a:gd name="connsiteX7" fmla="*/ 2262754 w 2263115"/>
              <a:gd name="connsiteY7" fmla="*/ 385486 h 4819352"/>
              <a:gd name="connsiteX8" fmla="*/ 2262753 w 2263115"/>
              <a:gd name="connsiteY8" fmla="*/ 4442226 h 4819352"/>
              <a:gd name="connsiteX9" fmla="*/ 1885627 w 2263115"/>
              <a:gd name="connsiteY9" fmla="*/ 4819352 h 4819352"/>
              <a:gd name="connsiteX10" fmla="*/ 377126 w 2263115"/>
              <a:gd name="connsiteY10" fmla="*/ 4819351 h 4819352"/>
              <a:gd name="connsiteX11" fmla="*/ 0 w 2263115"/>
              <a:gd name="connsiteY11" fmla="*/ 4442225 h 4819352"/>
              <a:gd name="connsiteX12" fmla="*/ 12700 w 2263115"/>
              <a:gd name="connsiteY12" fmla="*/ 382311 h 4819352"/>
              <a:gd name="connsiteX0" fmla="*/ 12700 w 2263263"/>
              <a:gd name="connsiteY0" fmla="*/ 399540 h 4836581"/>
              <a:gd name="connsiteX1" fmla="*/ 285686 w 2263263"/>
              <a:gd name="connsiteY1" fmla="*/ 25589 h 4836581"/>
              <a:gd name="connsiteX2" fmla="*/ 528997 w 2263263"/>
              <a:gd name="connsiteY2" fmla="*/ 26397 h 4836581"/>
              <a:gd name="connsiteX3" fmla="*/ 582972 w 2263263"/>
              <a:gd name="connsiteY3" fmla="*/ 187687 h 4836581"/>
              <a:gd name="connsiteX4" fmla="*/ 1645962 w 2263263"/>
              <a:gd name="connsiteY4" fmla="*/ 192132 h 4836581"/>
              <a:gd name="connsiteX5" fmla="*/ 1734862 w 2263263"/>
              <a:gd name="connsiteY5" fmla="*/ 27033 h 4836581"/>
              <a:gd name="connsiteX6" fmla="*/ 2036486 w 2263263"/>
              <a:gd name="connsiteY6" fmla="*/ 30209 h 4836581"/>
              <a:gd name="connsiteX7" fmla="*/ 2262754 w 2263263"/>
              <a:gd name="connsiteY7" fmla="*/ 402715 h 4836581"/>
              <a:gd name="connsiteX8" fmla="*/ 2262753 w 2263263"/>
              <a:gd name="connsiteY8" fmla="*/ 4459455 h 4836581"/>
              <a:gd name="connsiteX9" fmla="*/ 1885627 w 2263263"/>
              <a:gd name="connsiteY9" fmla="*/ 4836581 h 4836581"/>
              <a:gd name="connsiteX10" fmla="*/ 377126 w 2263263"/>
              <a:gd name="connsiteY10" fmla="*/ 4836580 h 4836581"/>
              <a:gd name="connsiteX11" fmla="*/ 0 w 2263263"/>
              <a:gd name="connsiteY11" fmla="*/ 4459454 h 4836581"/>
              <a:gd name="connsiteX12" fmla="*/ 12700 w 2263263"/>
              <a:gd name="connsiteY12" fmla="*/ 399540 h 4836581"/>
              <a:gd name="connsiteX0" fmla="*/ 12700 w 2263140"/>
              <a:gd name="connsiteY0" fmla="*/ 382311 h 4819352"/>
              <a:gd name="connsiteX1" fmla="*/ 285686 w 2263140"/>
              <a:gd name="connsiteY1" fmla="*/ 8360 h 4819352"/>
              <a:gd name="connsiteX2" fmla="*/ 528997 w 2263140"/>
              <a:gd name="connsiteY2" fmla="*/ 9168 h 4819352"/>
              <a:gd name="connsiteX3" fmla="*/ 582972 w 2263140"/>
              <a:gd name="connsiteY3" fmla="*/ 170458 h 4819352"/>
              <a:gd name="connsiteX4" fmla="*/ 1645962 w 2263140"/>
              <a:gd name="connsiteY4" fmla="*/ 174903 h 4819352"/>
              <a:gd name="connsiteX5" fmla="*/ 1734862 w 2263140"/>
              <a:gd name="connsiteY5" fmla="*/ 9804 h 4819352"/>
              <a:gd name="connsiteX6" fmla="*/ 2036486 w 2263140"/>
              <a:gd name="connsiteY6" fmla="*/ 12980 h 4819352"/>
              <a:gd name="connsiteX7" fmla="*/ 2262754 w 2263140"/>
              <a:gd name="connsiteY7" fmla="*/ 385486 h 4819352"/>
              <a:gd name="connsiteX8" fmla="*/ 2262753 w 2263140"/>
              <a:gd name="connsiteY8" fmla="*/ 4442226 h 4819352"/>
              <a:gd name="connsiteX9" fmla="*/ 1885627 w 2263140"/>
              <a:gd name="connsiteY9" fmla="*/ 4819352 h 4819352"/>
              <a:gd name="connsiteX10" fmla="*/ 377126 w 2263140"/>
              <a:gd name="connsiteY10" fmla="*/ 4819351 h 4819352"/>
              <a:gd name="connsiteX11" fmla="*/ 0 w 2263140"/>
              <a:gd name="connsiteY11" fmla="*/ 4442225 h 4819352"/>
              <a:gd name="connsiteX12" fmla="*/ 12700 w 2263140"/>
              <a:gd name="connsiteY12" fmla="*/ 382311 h 4819352"/>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2971"/>
              <a:gd name="connsiteY0" fmla="*/ 383084 h 4820125"/>
              <a:gd name="connsiteX1" fmla="*/ 285686 w 2262971"/>
              <a:gd name="connsiteY1" fmla="*/ 9133 h 4820125"/>
              <a:gd name="connsiteX2" fmla="*/ 528997 w 2262971"/>
              <a:gd name="connsiteY2" fmla="*/ 9941 h 4820125"/>
              <a:gd name="connsiteX3" fmla="*/ 582972 w 2262971"/>
              <a:gd name="connsiteY3" fmla="*/ 171231 h 4820125"/>
              <a:gd name="connsiteX4" fmla="*/ 1645962 w 2262971"/>
              <a:gd name="connsiteY4" fmla="*/ 175676 h 4820125"/>
              <a:gd name="connsiteX5" fmla="*/ 1734862 w 2262971"/>
              <a:gd name="connsiteY5" fmla="*/ 10577 h 4820125"/>
              <a:gd name="connsiteX6" fmla="*/ 2036486 w 2262971"/>
              <a:gd name="connsiteY6" fmla="*/ 13753 h 4820125"/>
              <a:gd name="connsiteX7" fmla="*/ 2262754 w 2262971"/>
              <a:gd name="connsiteY7" fmla="*/ 386259 h 4820125"/>
              <a:gd name="connsiteX8" fmla="*/ 2262753 w 2262971"/>
              <a:gd name="connsiteY8" fmla="*/ 4442999 h 4820125"/>
              <a:gd name="connsiteX9" fmla="*/ 1885627 w 2262971"/>
              <a:gd name="connsiteY9" fmla="*/ 4820125 h 4820125"/>
              <a:gd name="connsiteX10" fmla="*/ 377126 w 2262971"/>
              <a:gd name="connsiteY10" fmla="*/ 4820124 h 4820125"/>
              <a:gd name="connsiteX11" fmla="*/ 0 w 2262971"/>
              <a:gd name="connsiteY11" fmla="*/ 4442998 h 4820125"/>
              <a:gd name="connsiteX12" fmla="*/ 12700 w 2262971"/>
              <a:gd name="connsiteY12" fmla="*/ 383084 h 4820125"/>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3073"/>
              <a:gd name="connsiteY0" fmla="*/ 381614 h 4818655"/>
              <a:gd name="connsiteX1" fmla="*/ 285686 w 2263073"/>
              <a:gd name="connsiteY1" fmla="*/ 7663 h 4818655"/>
              <a:gd name="connsiteX2" fmla="*/ 528997 w 2263073"/>
              <a:gd name="connsiteY2" fmla="*/ 8471 h 4818655"/>
              <a:gd name="connsiteX3" fmla="*/ 582972 w 2263073"/>
              <a:gd name="connsiteY3" fmla="*/ 169761 h 4818655"/>
              <a:gd name="connsiteX4" fmla="*/ 1645962 w 2263073"/>
              <a:gd name="connsiteY4" fmla="*/ 174206 h 4818655"/>
              <a:gd name="connsiteX5" fmla="*/ 1734862 w 2263073"/>
              <a:gd name="connsiteY5" fmla="*/ 9107 h 4818655"/>
              <a:gd name="connsiteX6" fmla="*/ 2036486 w 2263073"/>
              <a:gd name="connsiteY6" fmla="*/ 12283 h 4818655"/>
              <a:gd name="connsiteX7" fmla="*/ 2262754 w 2263073"/>
              <a:gd name="connsiteY7" fmla="*/ 384789 h 4818655"/>
              <a:gd name="connsiteX8" fmla="*/ 2262753 w 2263073"/>
              <a:gd name="connsiteY8" fmla="*/ 4441529 h 4818655"/>
              <a:gd name="connsiteX9" fmla="*/ 1885627 w 2263073"/>
              <a:gd name="connsiteY9" fmla="*/ 4818655 h 4818655"/>
              <a:gd name="connsiteX10" fmla="*/ 377126 w 2263073"/>
              <a:gd name="connsiteY10" fmla="*/ 4818654 h 4818655"/>
              <a:gd name="connsiteX11" fmla="*/ 0 w 2263073"/>
              <a:gd name="connsiteY11" fmla="*/ 4441528 h 4818655"/>
              <a:gd name="connsiteX12" fmla="*/ 12700 w 2263073"/>
              <a:gd name="connsiteY12" fmla="*/ 381614 h 4818655"/>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73637"/>
              <a:gd name="connsiteY0" fmla="*/ 381614 h 4906584"/>
              <a:gd name="connsiteX1" fmla="*/ 285686 w 2273637"/>
              <a:gd name="connsiteY1" fmla="*/ 7663 h 4906584"/>
              <a:gd name="connsiteX2" fmla="*/ 528997 w 2273637"/>
              <a:gd name="connsiteY2" fmla="*/ 8471 h 4906584"/>
              <a:gd name="connsiteX3" fmla="*/ 582972 w 2273637"/>
              <a:gd name="connsiteY3" fmla="*/ 169761 h 4906584"/>
              <a:gd name="connsiteX4" fmla="*/ 1645962 w 2273637"/>
              <a:gd name="connsiteY4" fmla="*/ 174206 h 4906584"/>
              <a:gd name="connsiteX5" fmla="*/ 1734862 w 2273637"/>
              <a:gd name="connsiteY5" fmla="*/ 9107 h 4906584"/>
              <a:gd name="connsiteX6" fmla="*/ 2036486 w 2273637"/>
              <a:gd name="connsiteY6" fmla="*/ 12283 h 4906584"/>
              <a:gd name="connsiteX7" fmla="*/ 2273346 w 2273637"/>
              <a:gd name="connsiteY7" fmla="*/ 374198 h 4906584"/>
              <a:gd name="connsiteX8" fmla="*/ 2262753 w 2273637"/>
              <a:gd name="connsiteY8" fmla="*/ 4441529 h 4906584"/>
              <a:gd name="connsiteX9" fmla="*/ 1885627 w 2273637"/>
              <a:gd name="connsiteY9" fmla="*/ 4818655 h 4906584"/>
              <a:gd name="connsiteX10" fmla="*/ 377126 w 2273637"/>
              <a:gd name="connsiteY10" fmla="*/ 4818654 h 4906584"/>
              <a:gd name="connsiteX11" fmla="*/ 0 w 2273637"/>
              <a:gd name="connsiteY11" fmla="*/ 4441528 h 4906584"/>
              <a:gd name="connsiteX12" fmla="*/ 12700 w 2273637"/>
              <a:gd name="connsiteY12" fmla="*/ 381614 h 4906584"/>
              <a:gd name="connsiteX0" fmla="*/ 12700 w 2273637"/>
              <a:gd name="connsiteY0" fmla="*/ 381614 h 4818718"/>
              <a:gd name="connsiteX1" fmla="*/ 285686 w 2273637"/>
              <a:gd name="connsiteY1" fmla="*/ 7663 h 4818718"/>
              <a:gd name="connsiteX2" fmla="*/ 528997 w 2273637"/>
              <a:gd name="connsiteY2" fmla="*/ 8471 h 4818718"/>
              <a:gd name="connsiteX3" fmla="*/ 582972 w 2273637"/>
              <a:gd name="connsiteY3" fmla="*/ 169761 h 4818718"/>
              <a:gd name="connsiteX4" fmla="*/ 1645962 w 2273637"/>
              <a:gd name="connsiteY4" fmla="*/ 174206 h 4818718"/>
              <a:gd name="connsiteX5" fmla="*/ 1734862 w 2273637"/>
              <a:gd name="connsiteY5" fmla="*/ 9107 h 4818718"/>
              <a:gd name="connsiteX6" fmla="*/ 2036486 w 2273637"/>
              <a:gd name="connsiteY6" fmla="*/ 12283 h 4818718"/>
              <a:gd name="connsiteX7" fmla="*/ 2273346 w 2273637"/>
              <a:gd name="connsiteY7" fmla="*/ 374198 h 4818718"/>
              <a:gd name="connsiteX8" fmla="*/ 2262753 w 2273637"/>
              <a:gd name="connsiteY8" fmla="*/ 4441529 h 4818718"/>
              <a:gd name="connsiteX9" fmla="*/ 1885627 w 2273637"/>
              <a:gd name="connsiteY9" fmla="*/ 4818655 h 4818718"/>
              <a:gd name="connsiteX10" fmla="*/ 377126 w 2273637"/>
              <a:gd name="connsiteY10" fmla="*/ 4818654 h 4818718"/>
              <a:gd name="connsiteX11" fmla="*/ 0 w 2273637"/>
              <a:gd name="connsiteY11" fmla="*/ 4441528 h 4818718"/>
              <a:gd name="connsiteX12" fmla="*/ 12700 w 2273637"/>
              <a:gd name="connsiteY12" fmla="*/ 381614 h 4818718"/>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7126 w 2292797"/>
              <a:gd name="connsiteY10" fmla="*/ 4818654 h 4926411"/>
              <a:gd name="connsiteX11" fmla="*/ 0 w 2292797"/>
              <a:gd name="connsiteY11" fmla="*/ 4441528 h 4926411"/>
              <a:gd name="connsiteX12" fmla="*/ 12700 w 2292797"/>
              <a:gd name="connsiteY12" fmla="*/ 381614 h 4926411"/>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0065 w 2292797"/>
              <a:gd name="connsiteY10" fmla="*/ 4843368 h 4926411"/>
              <a:gd name="connsiteX11" fmla="*/ 0 w 2292797"/>
              <a:gd name="connsiteY11" fmla="*/ 4441528 h 4926411"/>
              <a:gd name="connsiteX12" fmla="*/ 12700 w 2292797"/>
              <a:gd name="connsiteY12" fmla="*/ 381614 h 4926411"/>
              <a:gd name="connsiteX0" fmla="*/ 13163 w 2293260"/>
              <a:gd name="connsiteY0" fmla="*/ 381614 h 4926411"/>
              <a:gd name="connsiteX1" fmla="*/ 286149 w 2293260"/>
              <a:gd name="connsiteY1" fmla="*/ 7663 h 4926411"/>
              <a:gd name="connsiteX2" fmla="*/ 529460 w 2293260"/>
              <a:gd name="connsiteY2" fmla="*/ 8471 h 4926411"/>
              <a:gd name="connsiteX3" fmla="*/ 583435 w 2293260"/>
              <a:gd name="connsiteY3" fmla="*/ 169761 h 4926411"/>
              <a:gd name="connsiteX4" fmla="*/ 1646425 w 2293260"/>
              <a:gd name="connsiteY4" fmla="*/ 174206 h 4926411"/>
              <a:gd name="connsiteX5" fmla="*/ 1735325 w 2293260"/>
              <a:gd name="connsiteY5" fmla="*/ 9107 h 4926411"/>
              <a:gd name="connsiteX6" fmla="*/ 2036949 w 2293260"/>
              <a:gd name="connsiteY6" fmla="*/ 12283 h 4926411"/>
              <a:gd name="connsiteX7" fmla="*/ 2273809 w 2293260"/>
              <a:gd name="connsiteY7" fmla="*/ 374198 h 4926411"/>
              <a:gd name="connsiteX8" fmla="*/ 2263216 w 2293260"/>
              <a:gd name="connsiteY8" fmla="*/ 4441529 h 4926411"/>
              <a:gd name="connsiteX9" fmla="*/ 1886090 w 2293260"/>
              <a:gd name="connsiteY9" fmla="*/ 4850429 h 4926411"/>
              <a:gd name="connsiteX10" fmla="*/ 370528 w 2293260"/>
              <a:gd name="connsiteY10" fmla="*/ 4843368 h 4926411"/>
              <a:gd name="connsiteX11" fmla="*/ 463 w 2293260"/>
              <a:gd name="connsiteY11" fmla="*/ 4441528 h 4926411"/>
              <a:gd name="connsiteX12" fmla="*/ 13163 w 2293260"/>
              <a:gd name="connsiteY12" fmla="*/ 381614 h 4926411"/>
              <a:gd name="connsiteX0" fmla="*/ 13163 w 2293260"/>
              <a:gd name="connsiteY0" fmla="*/ 381614 h 4925026"/>
              <a:gd name="connsiteX1" fmla="*/ 286149 w 2293260"/>
              <a:gd name="connsiteY1" fmla="*/ 7663 h 4925026"/>
              <a:gd name="connsiteX2" fmla="*/ 529460 w 2293260"/>
              <a:gd name="connsiteY2" fmla="*/ 8471 h 4925026"/>
              <a:gd name="connsiteX3" fmla="*/ 583435 w 2293260"/>
              <a:gd name="connsiteY3" fmla="*/ 169761 h 4925026"/>
              <a:gd name="connsiteX4" fmla="*/ 1646425 w 2293260"/>
              <a:gd name="connsiteY4" fmla="*/ 174206 h 4925026"/>
              <a:gd name="connsiteX5" fmla="*/ 1735325 w 2293260"/>
              <a:gd name="connsiteY5" fmla="*/ 9107 h 4925026"/>
              <a:gd name="connsiteX6" fmla="*/ 2036949 w 2293260"/>
              <a:gd name="connsiteY6" fmla="*/ 12283 h 4925026"/>
              <a:gd name="connsiteX7" fmla="*/ 2273809 w 2293260"/>
              <a:gd name="connsiteY7" fmla="*/ 374198 h 4925026"/>
              <a:gd name="connsiteX8" fmla="*/ 2263216 w 2293260"/>
              <a:gd name="connsiteY8" fmla="*/ 4441529 h 4925026"/>
              <a:gd name="connsiteX9" fmla="*/ 1886090 w 2293260"/>
              <a:gd name="connsiteY9" fmla="*/ 4850429 h 4925026"/>
              <a:gd name="connsiteX10" fmla="*/ 370528 w 2293260"/>
              <a:gd name="connsiteY10" fmla="*/ 4843368 h 4925026"/>
              <a:gd name="connsiteX11" fmla="*/ 463 w 2293260"/>
              <a:gd name="connsiteY11" fmla="*/ 4441528 h 4925026"/>
              <a:gd name="connsiteX12" fmla="*/ 13163 w 2293260"/>
              <a:gd name="connsiteY12" fmla="*/ 381614 h 4925026"/>
              <a:gd name="connsiteX0" fmla="*/ 13163 w 2274100"/>
              <a:gd name="connsiteY0" fmla="*/ 381614 h 4851295"/>
              <a:gd name="connsiteX1" fmla="*/ 286149 w 2274100"/>
              <a:gd name="connsiteY1" fmla="*/ 7663 h 4851295"/>
              <a:gd name="connsiteX2" fmla="*/ 529460 w 2274100"/>
              <a:gd name="connsiteY2" fmla="*/ 8471 h 4851295"/>
              <a:gd name="connsiteX3" fmla="*/ 583435 w 2274100"/>
              <a:gd name="connsiteY3" fmla="*/ 169761 h 4851295"/>
              <a:gd name="connsiteX4" fmla="*/ 1646425 w 2274100"/>
              <a:gd name="connsiteY4" fmla="*/ 174206 h 4851295"/>
              <a:gd name="connsiteX5" fmla="*/ 1735325 w 2274100"/>
              <a:gd name="connsiteY5" fmla="*/ 9107 h 4851295"/>
              <a:gd name="connsiteX6" fmla="*/ 2036949 w 2274100"/>
              <a:gd name="connsiteY6" fmla="*/ 12283 h 4851295"/>
              <a:gd name="connsiteX7" fmla="*/ 2273809 w 2274100"/>
              <a:gd name="connsiteY7" fmla="*/ 374198 h 4851295"/>
              <a:gd name="connsiteX8" fmla="*/ 2263216 w 2274100"/>
              <a:gd name="connsiteY8" fmla="*/ 4441529 h 4851295"/>
              <a:gd name="connsiteX9" fmla="*/ 1886090 w 2274100"/>
              <a:gd name="connsiteY9" fmla="*/ 4850429 h 4851295"/>
              <a:gd name="connsiteX10" fmla="*/ 370528 w 2274100"/>
              <a:gd name="connsiteY10" fmla="*/ 4843368 h 4851295"/>
              <a:gd name="connsiteX11" fmla="*/ 463 w 2274100"/>
              <a:gd name="connsiteY11" fmla="*/ 4441528 h 4851295"/>
              <a:gd name="connsiteX12" fmla="*/ 13163 w 2274100"/>
              <a:gd name="connsiteY12" fmla="*/ 381614 h 4851295"/>
              <a:gd name="connsiteX0" fmla="*/ 13163 w 2285503"/>
              <a:gd name="connsiteY0" fmla="*/ 452968 h 4950039"/>
              <a:gd name="connsiteX1" fmla="*/ 286149 w 2285503"/>
              <a:gd name="connsiteY1" fmla="*/ 79017 h 4950039"/>
              <a:gd name="connsiteX2" fmla="*/ 529460 w 2285503"/>
              <a:gd name="connsiteY2" fmla="*/ 79825 h 4950039"/>
              <a:gd name="connsiteX3" fmla="*/ 583435 w 2285503"/>
              <a:gd name="connsiteY3" fmla="*/ 241115 h 4950039"/>
              <a:gd name="connsiteX4" fmla="*/ 1646425 w 2285503"/>
              <a:gd name="connsiteY4" fmla="*/ 245560 h 4950039"/>
              <a:gd name="connsiteX5" fmla="*/ 1735325 w 2285503"/>
              <a:gd name="connsiteY5" fmla="*/ 80461 h 4950039"/>
              <a:gd name="connsiteX6" fmla="*/ 2036949 w 2285503"/>
              <a:gd name="connsiteY6" fmla="*/ 83637 h 4950039"/>
              <a:gd name="connsiteX7" fmla="*/ 2273809 w 2285503"/>
              <a:gd name="connsiteY7" fmla="*/ 445552 h 4950039"/>
              <a:gd name="connsiteX8" fmla="*/ 2259685 w 2285503"/>
              <a:gd name="connsiteY8" fmla="*/ 4516413 h 4950039"/>
              <a:gd name="connsiteX9" fmla="*/ 1886090 w 2285503"/>
              <a:gd name="connsiteY9" fmla="*/ 4921783 h 4950039"/>
              <a:gd name="connsiteX10" fmla="*/ 370528 w 2285503"/>
              <a:gd name="connsiteY10" fmla="*/ 4914722 h 4950039"/>
              <a:gd name="connsiteX11" fmla="*/ 463 w 2285503"/>
              <a:gd name="connsiteY11" fmla="*/ 4512882 h 4950039"/>
              <a:gd name="connsiteX12" fmla="*/ 13163 w 2285503"/>
              <a:gd name="connsiteY12" fmla="*/ 452968 h 4950039"/>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74409"/>
              <a:gd name="connsiteY0" fmla="*/ 452968 h 4921783"/>
              <a:gd name="connsiteX1" fmla="*/ 286149 w 2274409"/>
              <a:gd name="connsiteY1" fmla="*/ 79017 h 4921783"/>
              <a:gd name="connsiteX2" fmla="*/ 529460 w 2274409"/>
              <a:gd name="connsiteY2" fmla="*/ 79825 h 4921783"/>
              <a:gd name="connsiteX3" fmla="*/ 583435 w 2274409"/>
              <a:gd name="connsiteY3" fmla="*/ 241115 h 4921783"/>
              <a:gd name="connsiteX4" fmla="*/ 1646425 w 2274409"/>
              <a:gd name="connsiteY4" fmla="*/ 245560 h 4921783"/>
              <a:gd name="connsiteX5" fmla="*/ 1735325 w 2274409"/>
              <a:gd name="connsiteY5" fmla="*/ 80461 h 4921783"/>
              <a:gd name="connsiteX6" fmla="*/ 2036949 w 2274409"/>
              <a:gd name="connsiteY6" fmla="*/ 83637 h 4921783"/>
              <a:gd name="connsiteX7" fmla="*/ 2273809 w 2274409"/>
              <a:gd name="connsiteY7" fmla="*/ 445552 h 4921783"/>
              <a:gd name="connsiteX8" fmla="*/ 2259685 w 2274409"/>
              <a:gd name="connsiteY8" fmla="*/ 4516413 h 4921783"/>
              <a:gd name="connsiteX9" fmla="*/ 1886090 w 2274409"/>
              <a:gd name="connsiteY9" fmla="*/ 4921783 h 4921783"/>
              <a:gd name="connsiteX10" fmla="*/ 370528 w 2274409"/>
              <a:gd name="connsiteY10" fmla="*/ 4914722 h 4921783"/>
              <a:gd name="connsiteX11" fmla="*/ 463 w 2274409"/>
              <a:gd name="connsiteY11" fmla="*/ 4512882 h 4921783"/>
              <a:gd name="connsiteX12" fmla="*/ 13163 w 2274409"/>
              <a:gd name="connsiteY12" fmla="*/ 452968 h 4921783"/>
              <a:gd name="connsiteX0" fmla="*/ 13163 w 2274409"/>
              <a:gd name="connsiteY0" fmla="*/ 381614 h 4850429"/>
              <a:gd name="connsiteX1" fmla="*/ 286149 w 2274409"/>
              <a:gd name="connsiteY1" fmla="*/ 7663 h 4850429"/>
              <a:gd name="connsiteX2" fmla="*/ 529460 w 2274409"/>
              <a:gd name="connsiteY2" fmla="*/ 8471 h 4850429"/>
              <a:gd name="connsiteX3" fmla="*/ 583435 w 2274409"/>
              <a:gd name="connsiteY3" fmla="*/ 169761 h 4850429"/>
              <a:gd name="connsiteX4" fmla="*/ 1646425 w 2274409"/>
              <a:gd name="connsiteY4" fmla="*/ 174206 h 4850429"/>
              <a:gd name="connsiteX5" fmla="*/ 1735325 w 2274409"/>
              <a:gd name="connsiteY5" fmla="*/ 9107 h 4850429"/>
              <a:gd name="connsiteX6" fmla="*/ 2036949 w 2274409"/>
              <a:gd name="connsiteY6" fmla="*/ 12283 h 4850429"/>
              <a:gd name="connsiteX7" fmla="*/ 2273809 w 2274409"/>
              <a:gd name="connsiteY7" fmla="*/ 374198 h 4850429"/>
              <a:gd name="connsiteX8" fmla="*/ 2259685 w 2274409"/>
              <a:gd name="connsiteY8" fmla="*/ 4445059 h 4850429"/>
              <a:gd name="connsiteX9" fmla="*/ 1886090 w 2274409"/>
              <a:gd name="connsiteY9" fmla="*/ 4850429 h 4850429"/>
              <a:gd name="connsiteX10" fmla="*/ 370528 w 2274409"/>
              <a:gd name="connsiteY10" fmla="*/ 4843368 h 4850429"/>
              <a:gd name="connsiteX11" fmla="*/ 463 w 2274409"/>
              <a:gd name="connsiteY11" fmla="*/ 4441528 h 4850429"/>
              <a:gd name="connsiteX12" fmla="*/ 13163 w 227440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99878"/>
              <a:gd name="connsiteY0" fmla="*/ 381614 h 4850429"/>
              <a:gd name="connsiteX1" fmla="*/ 286149 w 2299878"/>
              <a:gd name="connsiteY1" fmla="*/ 7663 h 4850429"/>
              <a:gd name="connsiteX2" fmla="*/ 529460 w 2299878"/>
              <a:gd name="connsiteY2" fmla="*/ 8471 h 4850429"/>
              <a:gd name="connsiteX3" fmla="*/ 583435 w 2299878"/>
              <a:gd name="connsiteY3" fmla="*/ 169761 h 4850429"/>
              <a:gd name="connsiteX4" fmla="*/ 1646425 w 2299878"/>
              <a:gd name="connsiteY4" fmla="*/ 174206 h 4850429"/>
              <a:gd name="connsiteX5" fmla="*/ 1735325 w 2299878"/>
              <a:gd name="connsiteY5" fmla="*/ 9107 h 4850429"/>
              <a:gd name="connsiteX6" fmla="*/ 2036949 w 2299878"/>
              <a:gd name="connsiteY6" fmla="*/ 12283 h 4850429"/>
              <a:gd name="connsiteX7" fmla="*/ 2273809 w 2299878"/>
              <a:gd name="connsiteY7" fmla="*/ 374198 h 4850429"/>
              <a:gd name="connsiteX8" fmla="*/ 2275074 w 2299878"/>
              <a:gd name="connsiteY8" fmla="*/ 2414399 h 4850429"/>
              <a:gd name="connsiteX9" fmla="*/ 2269789 w 2299878"/>
              <a:gd name="connsiteY9" fmla="*/ 4485474 h 4850429"/>
              <a:gd name="connsiteX10" fmla="*/ 1886090 w 2299878"/>
              <a:gd name="connsiteY10" fmla="*/ 4850429 h 4850429"/>
              <a:gd name="connsiteX11" fmla="*/ 370528 w 2299878"/>
              <a:gd name="connsiteY11" fmla="*/ 4843368 h 4850429"/>
              <a:gd name="connsiteX12" fmla="*/ 463 w 2299878"/>
              <a:gd name="connsiteY12" fmla="*/ 4441528 h 4850429"/>
              <a:gd name="connsiteX13" fmla="*/ 13163 w 2299878"/>
              <a:gd name="connsiteY13" fmla="*/ 381614 h 4850429"/>
              <a:gd name="connsiteX0" fmla="*/ 13163 w 2297042"/>
              <a:gd name="connsiteY0" fmla="*/ 381614 h 4850429"/>
              <a:gd name="connsiteX1" fmla="*/ 286149 w 2297042"/>
              <a:gd name="connsiteY1" fmla="*/ 7663 h 4850429"/>
              <a:gd name="connsiteX2" fmla="*/ 529460 w 2297042"/>
              <a:gd name="connsiteY2" fmla="*/ 8471 h 4850429"/>
              <a:gd name="connsiteX3" fmla="*/ 583435 w 2297042"/>
              <a:gd name="connsiteY3" fmla="*/ 169761 h 4850429"/>
              <a:gd name="connsiteX4" fmla="*/ 1646425 w 2297042"/>
              <a:gd name="connsiteY4" fmla="*/ 174206 h 4850429"/>
              <a:gd name="connsiteX5" fmla="*/ 1735325 w 2297042"/>
              <a:gd name="connsiteY5" fmla="*/ 9107 h 4850429"/>
              <a:gd name="connsiteX6" fmla="*/ 2036949 w 2297042"/>
              <a:gd name="connsiteY6" fmla="*/ 12283 h 4850429"/>
              <a:gd name="connsiteX7" fmla="*/ 2273809 w 2297042"/>
              <a:gd name="connsiteY7" fmla="*/ 374198 h 4850429"/>
              <a:gd name="connsiteX8" fmla="*/ 2264013 w 2297042"/>
              <a:gd name="connsiteY8" fmla="*/ 2414399 h 4850429"/>
              <a:gd name="connsiteX9" fmla="*/ 2269789 w 2297042"/>
              <a:gd name="connsiteY9" fmla="*/ 4485474 h 4850429"/>
              <a:gd name="connsiteX10" fmla="*/ 1886090 w 2297042"/>
              <a:gd name="connsiteY10" fmla="*/ 4850429 h 4850429"/>
              <a:gd name="connsiteX11" fmla="*/ 370528 w 2297042"/>
              <a:gd name="connsiteY11" fmla="*/ 4843368 h 4850429"/>
              <a:gd name="connsiteX12" fmla="*/ 463 w 2297042"/>
              <a:gd name="connsiteY12" fmla="*/ 4441528 h 4850429"/>
              <a:gd name="connsiteX13" fmla="*/ 13163 w 2297042"/>
              <a:gd name="connsiteY13" fmla="*/ 381614 h 4850429"/>
              <a:gd name="connsiteX0" fmla="*/ 13163 w 2289341"/>
              <a:gd name="connsiteY0" fmla="*/ 381614 h 4850429"/>
              <a:gd name="connsiteX1" fmla="*/ 286149 w 2289341"/>
              <a:gd name="connsiteY1" fmla="*/ 7663 h 4850429"/>
              <a:gd name="connsiteX2" fmla="*/ 529460 w 2289341"/>
              <a:gd name="connsiteY2" fmla="*/ 8471 h 4850429"/>
              <a:gd name="connsiteX3" fmla="*/ 583435 w 2289341"/>
              <a:gd name="connsiteY3" fmla="*/ 169761 h 4850429"/>
              <a:gd name="connsiteX4" fmla="*/ 1646425 w 2289341"/>
              <a:gd name="connsiteY4" fmla="*/ 174206 h 4850429"/>
              <a:gd name="connsiteX5" fmla="*/ 1735325 w 2289341"/>
              <a:gd name="connsiteY5" fmla="*/ 9107 h 4850429"/>
              <a:gd name="connsiteX6" fmla="*/ 2036949 w 2289341"/>
              <a:gd name="connsiteY6" fmla="*/ 12283 h 4850429"/>
              <a:gd name="connsiteX7" fmla="*/ 2273809 w 2289341"/>
              <a:gd name="connsiteY7" fmla="*/ 374198 h 4850429"/>
              <a:gd name="connsiteX8" fmla="*/ 2264013 w 2289341"/>
              <a:gd name="connsiteY8" fmla="*/ 2414399 h 4850429"/>
              <a:gd name="connsiteX9" fmla="*/ 2269789 w 2289341"/>
              <a:gd name="connsiteY9" fmla="*/ 4485474 h 4850429"/>
              <a:gd name="connsiteX10" fmla="*/ 1886090 w 2289341"/>
              <a:gd name="connsiteY10" fmla="*/ 4850429 h 4850429"/>
              <a:gd name="connsiteX11" fmla="*/ 370528 w 2289341"/>
              <a:gd name="connsiteY11" fmla="*/ 4843368 h 4850429"/>
              <a:gd name="connsiteX12" fmla="*/ 463 w 2289341"/>
              <a:gd name="connsiteY12" fmla="*/ 4441528 h 4850429"/>
              <a:gd name="connsiteX13" fmla="*/ 13163 w 2289341"/>
              <a:gd name="connsiteY13" fmla="*/ 381614 h 4850429"/>
              <a:gd name="connsiteX0" fmla="*/ 13163 w 2274287"/>
              <a:gd name="connsiteY0" fmla="*/ 381614 h 4850429"/>
              <a:gd name="connsiteX1" fmla="*/ 286149 w 2274287"/>
              <a:gd name="connsiteY1" fmla="*/ 7663 h 4850429"/>
              <a:gd name="connsiteX2" fmla="*/ 529460 w 2274287"/>
              <a:gd name="connsiteY2" fmla="*/ 8471 h 4850429"/>
              <a:gd name="connsiteX3" fmla="*/ 583435 w 2274287"/>
              <a:gd name="connsiteY3" fmla="*/ 169761 h 4850429"/>
              <a:gd name="connsiteX4" fmla="*/ 1646425 w 2274287"/>
              <a:gd name="connsiteY4" fmla="*/ 174206 h 4850429"/>
              <a:gd name="connsiteX5" fmla="*/ 1735325 w 2274287"/>
              <a:gd name="connsiteY5" fmla="*/ 9107 h 4850429"/>
              <a:gd name="connsiteX6" fmla="*/ 2036949 w 2274287"/>
              <a:gd name="connsiteY6" fmla="*/ 12283 h 4850429"/>
              <a:gd name="connsiteX7" fmla="*/ 2273809 w 2274287"/>
              <a:gd name="connsiteY7" fmla="*/ 374198 h 4850429"/>
              <a:gd name="connsiteX8" fmla="*/ 2264013 w 2274287"/>
              <a:gd name="connsiteY8" fmla="*/ 2414399 h 4850429"/>
              <a:gd name="connsiteX9" fmla="*/ 2269789 w 2274287"/>
              <a:gd name="connsiteY9" fmla="*/ 4485474 h 4850429"/>
              <a:gd name="connsiteX10" fmla="*/ 1886090 w 2274287"/>
              <a:gd name="connsiteY10" fmla="*/ 4850429 h 4850429"/>
              <a:gd name="connsiteX11" fmla="*/ 370528 w 2274287"/>
              <a:gd name="connsiteY11" fmla="*/ 4843368 h 4850429"/>
              <a:gd name="connsiteX12" fmla="*/ 463 w 2274287"/>
              <a:gd name="connsiteY12" fmla="*/ 4441528 h 4850429"/>
              <a:gd name="connsiteX13" fmla="*/ 13163 w 227428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74592 h 4843407"/>
              <a:gd name="connsiteX1" fmla="*/ 286149 w 2272827"/>
              <a:gd name="connsiteY1" fmla="*/ 641 h 4843407"/>
              <a:gd name="connsiteX2" fmla="*/ 529460 w 2272827"/>
              <a:gd name="connsiteY2" fmla="*/ 1449 h 4843407"/>
              <a:gd name="connsiteX3" fmla="*/ 583435 w 2272827"/>
              <a:gd name="connsiteY3" fmla="*/ 162739 h 4843407"/>
              <a:gd name="connsiteX4" fmla="*/ 1646425 w 2272827"/>
              <a:gd name="connsiteY4" fmla="*/ 167184 h 4843407"/>
              <a:gd name="connsiteX5" fmla="*/ 1735325 w 2272827"/>
              <a:gd name="connsiteY5" fmla="*/ 2085 h 4843407"/>
              <a:gd name="connsiteX6" fmla="*/ 2036949 w 2272827"/>
              <a:gd name="connsiteY6" fmla="*/ 5261 h 4843407"/>
              <a:gd name="connsiteX7" fmla="*/ 2270122 w 2272827"/>
              <a:gd name="connsiteY7" fmla="*/ 370863 h 4843407"/>
              <a:gd name="connsiteX8" fmla="*/ 2264013 w 2272827"/>
              <a:gd name="connsiteY8" fmla="*/ 2407377 h 4843407"/>
              <a:gd name="connsiteX9" fmla="*/ 2269789 w 2272827"/>
              <a:gd name="connsiteY9" fmla="*/ 4478452 h 4843407"/>
              <a:gd name="connsiteX10" fmla="*/ 1886090 w 2272827"/>
              <a:gd name="connsiteY10" fmla="*/ 4843407 h 4843407"/>
              <a:gd name="connsiteX11" fmla="*/ 370528 w 2272827"/>
              <a:gd name="connsiteY11" fmla="*/ 4836346 h 4843407"/>
              <a:gd name="connsiteX12" fmla="*/ 463 w 2272827"/>
              <a:gd name="connsiteY12" fmla="*/ 4434506 h 4843407"/>
              <a:gd name="connsiteX13" fmla="*/ 13163 w 2272827"/>
              <a:gd name="connsiteY13" fmla="*/ 374592 h 4843407"/>
              <a:gd name="connsiteX0" fmla="*/ 13163 w 2272827"/>
              <a:gd name="connsiteY0" fmla="*/ 377333 h 4846148"/>
              <a:gd name="connsiteX1" fmla="*/ 286149 w 2272827"/>
              <a:gd name="connsiteY1" fmla="*/ 3382 h 4846148"/>
              <a:gd name="connsiteX2" fmla="*/ 529460 w 2272827"/>
              <a:gd name="connsiteY2" fmla="*/ 4190 h 4846148"/>
              <a:gd name="connsiteX3" fmla="*/ 58343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77333 h 4846148"/>
              <a:gd name="connsiteX1" fmla="*/ 286149 w 2272827"/>
              <a:gd name="connsiteY1" fmla="*/ 3382 h 4846148"/>
              <a:gd name="connsiteX2" fmla="*/ 529460 w 2272827"/>
              <a:gd name="connsiteY2" fmla="*/ 4190 h 4846148"/>
              <a:gd name="connsiteX3" fmla="*/ 57708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70274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2827" h="4846149">
                <a:moveTo>
                  <a:pt x="13163" y="377334"/>
                </a:moveTo>
                <a:cubicBezTo>
                  <a:pt x="-2712" y="194453"/>
                  <a:pt x="23893" y="28783"/>
                  <a:pt x="270274" y="3383"/>
                </a:cubicBezTo>
                <a:cubicBezTo>
                  <a:pt x="350319" y="2594"/>
                  <a:pt x="404965" y="-1370"/>
                  <a:pt x="526285" y="1016"/>
                </a:cubicBezTo>
                <a:cubicBezTo>
                  <a:pt x="527343" y="54779"/>
                  <a:pt x="522052" y="149818"/>
                  <a:pt x="577085" y="165481"/>
                </a:cubicBezTo>
                <a:lnTo>
                  <a:pt x="1646425" y="169926"/>
                </a:lnTo>
                <a:cubicBezTo>
                  <a:pt x="1724636" y="175430"/>
                  <a:pt x="1733481" y="83384"/>
                  <a:pt x="1735325" y="4827"/>
                </a:cubicBezTo>
                <a:cubicBezTo>
                  <a:pt x="1828458" y="-464"/>
                  <a:pt x="1929917" y="-3811"/>
                  <a:pt x="2036949" y="8003"/>
                </a:cubicBezTo>
                <a:cubicBezTo>
                  <a:pt x="2169381" y="42042"/>
                  <a:pt x="2282582" y="89304"/>
                  <a:pt x="2270122" y="373605"/>
                </a:cubicBezTo>
                <a:cubicBezTo>
                  <a:pt x="2258189" y="796080"/>
                  <a:pt x="2264683" y="1724906"/>
                  <a:pt x="2264013" y="2410119"/>
                </a:cubicBezTo>
                <a:cubicBezTo>
                  <a:pt x="2263343" y="3095332"/>
                  <a:pt x="2279314" y="4038318"/>
                  <a:pt x="2269789" y="4481194"/>
                </a:cubicBezTo>
                <a:cubicBezTo>
                  <a:pt x="2261598" y="4841804"/>
                  <a:pt x="2087973" y="4822130"/>
                  <a:pt x="1886090" y="4846149"/>
                </a:cubicBezTo>
                <a:lnTo>
                  <a:pt x="370528" y="4839088"/>
                </a:lnTo>
                <a:cubicBezTo>
                  <a:pt x="162247" y="4839088"/>
                  <a:pt x="-10128" y="4804401"/>
                  <a:pt x="463" y="4437248"/>
                </a:cubicBezTo>
                <a:cubicBezTo>
                  <a:pt x="11054" y="4070095"/>
                  <a:pt x="8930" y="1730639"/>
                  <a:pt x="13163" y="377334"/>
                </a:cubicBezTo>
                <a:close/>
              </a:path>
            </a:pathLst>
          </a:cu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noProof="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Tree>
    <p:extLst>
      <p:ext uri="{BB962C8B-B14F-4D97-AF65-F5344CB8AC3E}">
        <p14:creationId xmlns:p14="http://schemas.microsoft.com/office/powerpoint/2010/main" val="6947546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userDrawn="1"/>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21444466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vent date ">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3BE4D7A8-4D6A-AC47-9620-F7AD6E40DD96}"/>
              </a:ext>
            </a:extLst>
          </p:cNvPr>
          <p:cNvSpPr>
            <a:spLocks noGrp="1"/>
          </p:cNvSpPr>
          <p:nvPr>
            <p:ph type="body" sz="quarter" idx="13" hasCustomPrompt="1"/>
          </p:nvPr>
        </p:nvSpPr>
        <p:spPr>
          <a:xfrm>
            <a:off x="1032116" y="3535680"/>
            <a:ext cx="2084388" cy="975644"/>
          </a:xfrm>
          <a:prstGeom prst="rect">
            <a:avLst/>
          </a:prstGeom>
        </p:spPr>
        <p:txBody>
          <a:bodyPr/>
          <a:lstStyle>
            <a:lvl1pPr marL="0" indent="0" algn="ctr">
              <a:buNone/>
              <a:defRPr sz="5400" b="1">
                <a:solidFill>
                  <a:schemeClr val="bg1"/>
                </a:solidFill>
              </a:defRPr>
            </a:lvl1pPr>
          </a:lstStyle>
          <a:p>
            <a:pPr lvl="0"/>
            <a:r>
              <a:rPr lang="en-US"/>
              <a:t>Aug. </a:t>
            </a:r>
          </a:p>
        </p:txBody>
      </p:sp>
      <p:sp>
        <p:nvSpPr>
          <p:cNvPr id="5" name="Title 3">
            <a:extLst>
              <a:ext uri="{FF2B5EF4-FFF2-40B4-BE49-F238E27FC236}">
                <a16:creationId xmlns:a16="http://schemas.microsoft.com/office/drawing/2014/main" id="{AC24975E-FFC2-4845-95AD-5A664C3E47D9}"/>
              </a:ext>
            </a:extLst>
          </p:cNvPr>
          <p:cNvSpPr txBox="1">
            <a:spLocks/>
          </p:cNvSpPr>
          <p:nvPr userDrawn="1"/>
        </p:nvSpPr>
        <p:spPr>
          <a:xfrm>
            <a:off x="719427" y="2002021"/>
            <a:ext cx="2463575" cy="1426979"/>
          </a:xfrm>
          <a:prstGeom prst="rect">
            <a:avLst/>
          </a:prstGeom>
        </p:spPr>
        <p:txBody>
          <a:bodyPr/>
          <a:lstStyle>
            <a:lvl1pPr algn="l" defTabSz="914400" rtl="0" eaLnBrk="1" latinLnBrk="0" hangingPunct="1">
              <a:lnSpc>
                <a:spcPct val="90000"/>
              </a:lnSpc>
              <a:spcBef>
                <a:spcPct val="0"/>
              </a:spcBef>
              <a:buNone/>
              <a:defRPr sz="4000" b="1" i="0" kern="1200">
                <a:solidFill>
                  <a:srgbClr val="005E58"/>
                </a:solidFill>
                <a:latin typeface="Arial Black" panose="020B0604020202020204" pitchFamily="34" charset="0"/>
                <a:ea typeface="+mj-ea"/>
                <a:cs typeface="Arial Black" panose="020B0604020202020204" pitchFamily="34" charset="0"/>
              </a:defRPr>
            </a:lvl1pPr>
          </a:lstStyle>
          <a:p>
            <a:pPr algn="ctr"/>
            <a:r>
              <a:rPr lang="en-US" sz="11500">
                <a:solidFill>
                  <a:schemeClr val="bg1"/>
                </a:solidFill>
              </a:rPr>
              <a:t>16</a:t>
            </a:r>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21138992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AEEB1B-B234-1C4E-A671-68342D4DE631}"/>
              </a:ext>
            </a:extLst>
          </p:cNvPr>
          <p:cNvSpPr txBox="1">
            <a:spLocks/>
          </p:cNvSpPr>
          <p:nvPr userDrawn="1"/>
        </p:nvSpPr>
        <p:spPr>
          <a:xfrm>
            <a:off x="4848144" y="12964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4F7A050B-BE2B-A146-86E2-8EC63090E565}"/>
              </a:ext>
            </a:extLst>
          </p:cNvPr>
          <p:cNvSpPr>
            <a:spLocks noGrp="1"/>
          </p:cNvSpPr>
          <p:nvPr>
            <p:ph type="body" sz="quarter" idx="12" hasCustomPrompt="1"/>
          </p:nvPr>
        </p:nvSpPr>
        <p:spPr>
          <a:xfrm>
            <a:off x="5781184" y="1459534"/>
            <a:ext cx="5353179" cy="2386013"/>
          </a:xfrm>
          <a:prstGeom prst="rect">
            <a:avLst/>
          </a:prstGeom>
        </p:spPr>
        <p:txBody>
          <a:bodyPr/>
          <a:lstStyle>
            <a:lvl1pPr marL="0" indent="0" algn="l">
              <a:buNone/>
              <a:defRPr sz="3600" b="1" i="0">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B222C9DC-4A7C-2F40-8243-5745B02226C7}"/>
              </a:ext>
            </a:extLst>
          </p:cNvPr>
          <p:cNvSpPr>
            <a:spLocks noGrp="1"/>
          </p:cNvSpPr>
          <p:nvPr>
            <p:ph type="body" sz="quarter" idx="13" hasCustomPrompt="1"/>
          </p:nvPr>
        </p:nvSpPr>
        <p:spPr>
          <a:xfrm>
            <a:off x="5781185" y="45019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Picture Placeholder 13">
            <a:extLst>
              <a:ext uri="{FF2B5EF4-FFF2-40B4-BE49-F238E27FC236}">
                <a16:creationId xmlns:a16="http://schemas.microsoft.com/office/drawing/2014/main" id="{9EB0E3D3-36B6-6848-863F-7A5C6AE4BB9C}"/>
              </a:ext>
            </a:extLst>
          </p:cNvPr>
          <p:cNvSpPr>
            <a:spLocks noGrp="1"/>
          </p:cNvSpPr>
          <p:nvPr>
            <p:ph type="pic" sz="quarter" idx="10" hasCustomPrompt="1"/>
          </p:nvPr>
        </p:nvSpPr>
        <p:spPr>
          <a:xfrm>
            <a:off x="1057636" y="1389566"/>
            <a:ext cx="3387967" cy="3279109"/>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apply round </a:t>
            </a:r>
            <a:br>
              <a:rPr lang="en-US" noProof="0"/>
            </a:br>
            <a:r>
              <a:rPr lang="en-US" noProof="0"/>
              <a:t>image of the person </a:t>
            </a:r>
          </a:p>
        </p:txBody>
      </p:sp>
    </p:spTree>
    <p:extLst>
      <p:ext uri="{BB962C8B-B14F-4D97-AF65-F5344CB8AC3E}">
        <p14:creationId xmlns:p14="http://schemas.microsoft.com/office/powerpoint/2010/main" val="31309632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51625-F00D-3A4F-AEB6-3A8474424D53}"/>
              </a:ext>
            </a:extLst>
          </p:cNvPr>
          <p:cNvSpPr txBox="1">
            <a:spLocks/>
          </p:cNvSpPr>
          <p:nvPr userDrawn="1"/>
        </p:nvSpPr>
        <p:spPr>
          <a:xfrm>
            <a:off x="4082190" y="16520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F1F3AFE0-178E-564D-A156-E38F859F8ED6}"/>
              </a:ext>
            </a:extLst>
          </p:cNvPr>
          <p:cNvSpPr>
            <a:spLocks noGrp="1"/>
          </p:cNvSpPr>
          <p:nvPr>
            <p:ph type="body" sz="quarter" idx="12" hasCustomPrompt="1"/>
          </p:nvPr>
        </p:nvSpPr>
        <p:spPr>
          <a:xfrm>
            <a:off x="5015231" y="1815134"/>
            <a:ext cx="5591810" cy="2386013"/>
          </a:xfrm>
          <a:prstGeom prst="rect">
            <a:avLst/>
          </a:prstGeom>
        </p:spPr>
        <p:txBody>
          <a:bodyPr/>
          <a:lstStyle>
            <a:lvl1pPr marL="0" indent="0" algn="l">
              <a:buNone/>
              <a:defRPr sz="3600" b="1">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E51DA49E-CFEF-4943-8047-E4271B9D0A23}"/>
              </a:ext>
            </a:extLst>
          </p:cNvPr>
          <p:cNvSpPr>
            <a:spLocks noGrp="1"/>
          </p:cNvSpPr>
          <p:nvPr>
            <p:ph type="body" sz="quarter" idx="13" hasCustomPrompt="1"/>
          </p:nvPr>
        </p:nvSpPr>
        <p:spPr>
          <a:xfrm>
            <a:off x="5015230" y="43868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Rectangle 5">
            <a:extLst>
              <a:ext uri="{FF2B5EF4-FFF2-40B4-BE49-F238E27FC236}">
                <a16:creationId xmlns:a16="http://schemas.microsoft.com/office/drawing/2014/main" id="{E66678A7-FF45-1146-9106-864ED032FBBE}"/>
              </a:ext>
            </a:extLst>
          </p:cNvPr>
          <p:cNvSpPr/>
          <p:nvPr userDrawn="1"/>
        </p:nvSpPr>
        <p:spPr>
          <a:xfrm>
            <a:off x="-1" y="-1"/>
            <a:ext cx="2680207" cy="6858001"/>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cture Placeholder 13">
            <a:extLst>
              <a:ext uri="{FF2B5EF4-FFF2-40B4-BE49-F238E27FC236}">
                <a16:creationId xmlns:a16="http://schemas.microsoft.com/office/drawing/2014/main" id="{F1A19389-B0AB-8440-BEA1-55F72F15B3CE}"/>
              </a:ext>
            </a:extLst>
          </p:cNvPr>
          <p:cNvSpPr>
            <a:spLocks noGrp="1"/>
          </p:cNvSpPr>
          <p:nvPr>
            <p:ph type="pic" sz="quarter" idx="10" hasCustomPrompt="1"/>
          </p:nvPr>
        </p:nvSpPr>
        <p:spPr>
          <a:xfrm>
            <a:off x="1862145" y="2387744"/>
            <a:ext cx="1636124" cy="1583555"/>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t>
            </a:r>
            <a:br>
              <a:rPr lang="en-US" noProof="0"/>
            </a:br>
            <a:r>
              <a:rPr lang="en-US" noProof="0"/>
              <a:t>apply round image of the person </a:t>
            </a:r>
          </a:p>
        </p:txBody>
      </p:sp>
    </p:spTree>
    <p:extLst>
      <p:ext uri="{BB962C8B-B14F-4D97-AF65-F5344CB8AC3E}">
        <p14:creationId xmlns:p14="http://schemas.microsoft.com/office/powerpoint/2010/main" val="9167845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 Desvider slide">
    <p:bg>
      <p:bgPr>
        <a:solidFill>
          <a:srgbClr val="A7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8" name="Picture 7" descr="A picture containing food, drawing&#10;&#10;Description automatically generated">
            <a:extLst>
              <a:ext uri="{FF2B5EF4-FFF2-40B4-BE49-F238E27FC236}">
                <a16:creationId xmlns:a16="http://schemas.microsoft.com/office/drawing/2014/main" id="{62B5E974-6707-6943-88B7-2273C5936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908467"/>
            <a:ext cx="2658094" cy="786796"/>
          </a:xfrm>
          <a:prstGeom prst="rect">
            <a:avLst/>
          </a:prstGeom>
        </p:spPr>
      </p:pic>
    </p:spTree>
    <p:extLst>
      <p:ext uri="{BB962C8B-B14F-4D97-AF65-F5344CB8AC3E}">
        <p14:creationId xmlns:p14="http://schemas.microsoft.com/office/powerpoint/2010/main" val="2017928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dirty="0"/>
              <a:t>Click to edit headline</a:t>
            </a:r>
            <a:endParaRPr lang="en-DK" dirty="0"/>
          </a:p>
        </p:txBody>
      </p:sp>
    </p:spTree>
    <p:extLst>
      <p:ext uri="{BB962C8B-B14F-4D97-AF65-F5344CB8AC3E}">
        <p14:creationId xmlns:p14="http://schemas.microsoft.com/office/powerpoint/2010/main" val="7474699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dirty="0"/>
              <a:t>Click to add content</a:t>
            </a:r>
          </a:p>
        </p:txBody>
      </p:sp>
    </p:spTree>
    <p:extLst>
      <p:ext uri="{BB962C8B-B14F-4D97-AF65-F5344CB8AC3E}">
        <p14:creationId xmlns:p14="http://schemas.microsoft.com/office/powerpoint/2010/main" val="94302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Desvider slide">
    <p:bg>
      <p:bgPr>
        <a:solidFill>
          <a:srgbClr val="005E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GB" dirty="0"/>
              <a:t>CLICK TO EDIT MASTER </a:t>
            </a:r>
            <a:br>
              <a:rPr lang="en-GB" dirty="0"/>
            </a:br>
            <a:r>
              <a:rPr lang="en-GB" dirty="0"/>
              <a:t>TITLE STYLE</a:t>
            </a:r>
            <a:endParaRPr lang="en-DK" dirty="0"/>
          </a:p>
        </p:txBody>
      </p:sp>
      <p:pic>
        <p:nvPicPr>
          <p:cNvPr id="5" name="Picture 4">
            <a:extLst>
              <a:ext uri="{FF2B5EF4-FFF2-40B4-BE49-F238E27FC236}">
                <a16:creationId xmlns:a16="http://schemas.microsoft.com/office/drawing/2014/main" id="{502F3AA1-D12E-3649-A14A-438E45D68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075861"/>
            <a:ext cx="2658094" cy="2658094"/>
          </a:xfrm>
          <a:prstGeom prst="rect">
            <a:avLst/>
          </a:prstGeom>
        </p:spPr>
      </p:pic>
    </p:spTree>
    <p:extLst>
      <p:ext uri="{BB962C8B-B14F-4D97-AF65-F5344CB8AC3E}">
        <p14:creationId xmlns:p14="http://schemas.microsoft.com/office/powerpoint/2010/main" val="30367659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a:xfrm>
            <a:off x="838200" y="2446477"/>
            <a:ext cx="10515600" cy="3682861"/>
          </a:xfrm>
        </p:spPr>
        <p:txBody>
          <a:bodyPr>
            <a:normAutofit/>
          </a:bodyPr>
          <a:lstStyle>
            <a:lvl1pPr marL="0" indent="0">
              <a:buNone/>
              <a:defRPr sz="1600"/>
            </a:lvl1pPr>
          </a:lstStyle>
          <a:p>
            <a:pPr lvl="0"/>
            <a:r>
              <a:rPr lang="en-US" noProof="0" dirty="0"/>
              <a:t>Click to add content</a:t>
            </a:r>
          </a:p>
        </p:txBody>
      </p:sp>
      <p:sp>
        <p:nvSpPr>
          <p:cNvPr id="4" name="Text Placeholder 2">
            <a:extLst>
              <a:ext uri="{FF2B5EF4-FFF2-40B4-BE49-F238E27FC236}">
                <a16:creationId xmlns:a16="http://schemas.microsoft.com/office/drawing/2014/main" id="{F74B443C-CF84-BF4E-BF04-039C5581FE0C}"/>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body text</a:t>
            </a:r>
          </a:p>
        </p:txBody>
      </p:sp>
    </p:spTree>
    <p:extLst>
      <p:ext uri="{BB962C8B-B14F-4D97-AF65-F5344CB8AC3E}">
        <p14:creationId xmlns:p14="http://schemas.microsoft.com/office/powerpoint/2010/main" val="16424824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itel and two col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p:txBody>
          <a:body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09DB6A2F-0705-5B4B-8F23-69368AA617E9}"/>
              </a:ext>
            </a:extLst>
          </p:cNvPr>
          <p:cNvSpPr>
            <a:spLocks noGrp="1"/>
          </p:cNvSpPr>
          <p:nvPr>
            <p:ph sz="half" idx="1" hasCustomPrompt="1"/>
          </p:nvPr>
        </p:nvSpPr>
        <p:spPr>
          <a:xfrm>
            <a:off x="838200" y="1591294"/>
            <a:ext cx="5181600" cy="4538043"/>
          </a:xfrm>
        </p:spPr>
        <p:txBody>
          <a:bodyPr/>
          <a:lstStyle/>
          <a:p>
            <a:pPr lvl="0"/>
            <a:r>
              <a:rPr lang="en-GB" dirty="0"/>
              <a:t>Click to body text</a:t>
            </a:r>
          </a:p>
          <a:p>
            <a:pPr lvl="1"/>
            <a:r>
              <a:rPr lang="en-GB" dirty="0"/>
              <a:t>Second level</a:t>
            </a:r>
          </a:p>
          <a:p>
            <a:pPr lvl="2"/>
            <a:r>
              <a:rPr lang="en-GB" dirty="0"/>
              <a:t>Third level</a:t>
            </a:r>
          </a:p>
          <a:p>
            <a:pPr lvl="3"/>
            <a:r>
              <a:rPr lang="en-GB" dirty="0"/>
              <a:t>Fourth level</a:t>
            </a:r>
          </a:p>
        </p:txBody>
      </p:sp>
      <p:sp>
        <p:nvSpPr>
          <p:cNvPr id="4" name="Content Placeholder 3">
            <a:extLst>
              <a:ext uri="{FF2B5EF4-FFF2-40B4-BE49-F238E27FC236}">
                <a16:creationId xmlns:a16="http://schemas.microsoft.com/office/drawing/2014/main" id="{31575663-A4E0-DC45-962F-0E0A22CCE6C1}"/>
              </a:ext>
            </a:extLst>
          </p:cNvPr>
          <p:cNvSpPr>
            <a:spLocks noGrp="1"/>
          </p:cNvSpPr>
          <p:nvPr>
            <p:ph sz="half" idx="2" hasCustomPrompt="1"/>
          </p:nvPr>
        </p:nvSpPr>
        <p:spPr>
          <a:xfrm>
            <a:off x="6172200" y="1591294"/>
            <a:ext cx="5181600" cy="4538043"/>
          </a:xfrm>
        </p:spPr>
        <p:txBody>
          <a:bodyPr/>
          <a:lstStyle/>
          <a:p>
            <a:pPr lvl="0"/>
            <a:r>
              <a:rPr lang="en-GB" dirty="0"/>
              <a:t>Click to body text</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4810005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el and two collums with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F832FE-C6C6-7E43-9D05-C02153A4DD33}"/>
              </a:ext>
            </a:extLst>
          </p:cNvPr>
          <p:cNvSpPr>
            <a:spLocks noGrp="1"/>
          </p:cNvSpPr>
          <p:nvPr>
            <p:ph type="body" idx="1" hasCustomPrompt="1"/>
          </p:nvPr>
        </p:nvSpPr>
        <p:spPr>
          <a:xfrm>
            <a:off x="839788" y="1681163"/>
            <a:ext cx="5157787"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body text</a:t>
            </a:r>
          </a:p>
        </p:txBody>
      </p:sp>
      <p:sp>
        <p:nvSpPr>
          <p:cNvPr id="4" name="Content Placeholder 3">
            <a:extLst>
              <a:ext uri="{FF2B5EF4-FFF2-40B4-BE49-F238E27FC236}">
                <a16:creationId xmlns:a16="http://schemas.microsoft.com/office/drawing/2014/main" id="{1B459292-AC68-9944-BBC0-14C80A46AD81}"/>
              </a:ext>
            </a:extLst>
          </p:cNvPr>
          <p:cNvSpPr>
            <a:spLocks noGrp="1"/>
          </p:cNvSpPr>
          <p:nvPr>
            <p:ph sz="half" idx="2" hasCustomPrompt="1"/>
          </p:nvPr>
        </p:nvSpPr>
        <p:spPr>
          <a:xfrm>
            <a:off x="839788" y="2505074"/>
            <a:ext cx="5157787" cy="3624263"/>
          </a:xfrm>
        </p:spPr>
        <p:txBody>
          <a:bodyPr/>
          <a:lstStyle/>
          <a:p>
            <a:pPr lvl="0"/>
            <a:r>
              <a:rPr lang="en-GB" dirty="0"/>
              <a:t>Click to body text</a:t>
            </a:r>
          </a:p>
          <a:p>
            <a:pPr lvl="1"/>
            <a:r>
              <a:rPr lang="en-GB" dirty="0"/>
              <a:t>Second level</a:t>
            </a:r>
          </a:p>
          <a:p>
            <a:pPr lvl="2"/>
            <a:r>
              <a:rPr lang="en-GB" dirty="0"/>
              <a:t>Third level</a:t>
            </a:r>
          </a:p>
          <a:p>
            <a:pPr lvl="3"/>
            <a:r>
              <a:rPr lang="en-GB" dirty="0"/>
              <a:t>Fourth level</a:t>
            </a:r>
          </a:p>
        </p:txBody>
      </p:sp>
      <p:sp>
        <p:nvSpPr>
          <p:cNvPr id="5" name="Text Placeholder 4">
            <a:extLst>
              <a:ext uri="{FF2B5EF4-FFF2-40B4-BE49-F238E27FC236}">
                <a16:creationId xmlns:a16="http://schemas.microsoft.com/office/drawing/2014/main" id="{D712E5E3-6345-B546-B189-353E5DD2AB61}"/>
              </a:ext>
            </a:extLst>
          </p:cNvPr>
          <p:cNvSpPr>
            <a:spLocks noGrp="1"/>
          </p:cNvSpPr>
          <p:nvPr>
            <p:ph type="body" sz="quarter" idx="3" hasCustomPrompt="1"/>
          </p:nvPr>
        </p:nvSpPr>
        <p:spPr>
          <a:xfrm>
            <a:off x="6172200" y="1681163"/>
            <a:ext cx="5183188"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body text</a:t>
            </a:r>
          </a:p>
        </p:txBody>
      </p:sp>
      <p:sp>
        <p:nvSpPr>
          <p:cNvPr id="6" name="Content Placeholder 5">
            <a:extLst>
              <a:ext uri="{FF2B5EF4-FFF2-40B4-BE49-F238E27FC236}">
                <a16:creationId xmlns:a16="http://schemas.microsoft.com/office/drawing/2014/main" id="{44FA6166-F381-EA4B-B67E-33C66311C802}"/>
              </a:ext>
            </a:extLst>
          </p:cNvPr>
          <p:cNvSpPr>
            <a:spLocks noGrp="1"/>
          </p:cNvSpPr>
          <p:nvPr>
            <p:ph sz="quarter" idx="4" hasCustomPrompt="1"/>
          </p:nvPr>
        </p:nvSpPr>
        <p:spPr>
          <a:xfrm>
            <a:off x="6172200" y="2505074"/>
            <a:ext cx="5183188" cy="3624263"/>
          </a:xfrm>
        </p:spPr>
        <p:txBody>
          <a:bodyPr/>
          <a:lstStyle/>
          <a:p>
            <a:pPr lvl="0"/>
            <a:r>
              <a:rPr lang="en-GB" dirty="0"/>
              <a:t>Click to edit body text</a:t>
            </a:r>
          </a:p>
          <a:p>
            <a:pPr lvl="1"/>
            <a:r>
              <a:rPr lang="en-GB" dirty="0"/>
              <a:t>Second level</a:t>
            </a:r>
          </a:p>
          <a:p>
            <a:pPr lvl="2"/>
            <a:r>
              <a:rPr lang="en-GB" dirty="0"/>
              <a:t>Third level</a:t>
            </a:r>
          </a:p>
          <a:p>
            <a:pPr lvl="3"/>
            <a:r>
              <a:rPr lang="en-GB" dirty="0"/>
              <a:t>Fourth level</a:t>
            </a:r>
          </a:p>
        </p:txBody>
      </p:sp>
      <p:sp>
        <p:nvSpPr>
          <p:cNvPr id="7" name="Title 1">
            <a:extLst>
              <a:ext uri="{FF2B5EF4-FFF2-40B4-BE49-F238E27FC236}">
                <a16:creationId xmlns:a16="http://schemas.microsoft.com/office/drawing/2014/main" id="{55D7E4D4-B6FA-2C41-9FE1-B29B303095CA}"/>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Tree>
    <p:extLst>
      <p:ext uri="{BB962C8B-B14F-4D97-AF65-F5344CB8AC3E}">
        <p14:creationId xmlns:p14="http://schemas.microsoft.com/office/powerpoint/2010/main" val="22851752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0214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F5AA48-CD19-F946-BD25-C43D4E25186A}"/>
              </a:ext>
            </a:extLst>
          </p:cNvPr>
          <p:cNvSpPr>
            <a:spLocks noGrp="1"/>
          </p:cNvSpPr>
          <p:nvPr>
            <p:ph type="pic" sz="quarter" idx="10"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dirty="0"/>
              <a:t>Click to add image</a:t>
            </a:r>
          </a:p>
        </p:txBody>
      </p:sp>
    </p:spTree>
    <p:extLst>
      <p:ext uri="{BB962C8B-B14F-4D97-AF65-F5344CB8AC3E}">
        <p14:creationId xmlns:p14="http://schemas.microsoft.com/office/powerpoint/2010/main" val="18411055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1.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5183188" y="987425"/>
            <a:ext cx="6172200" cy="4881562"/>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spTree>
    <p:extLst>
      <p:ext uri="{BB962C8B-B14F-4D97-AF65-F5344CB8AC3E}">
        <p14:creationId xmlns:p14="http://schemas.microsoft.com/office/powerpoint/2010/main" val="30382805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2.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839788" y="2510724"/>
            <a:ext cx="10515600" cy="3618614"/>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5008832" y="987424"/>
            <a:ext cx="6343380" cy="13218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Tree>
    <p:extLst>
      <p:ext uri="{BB962C8B-B14F-4D97-AF65-F5344CB8AC3E}">
        <p14:creationId xmlns:p14="http://schemas.microsoft.com/office/powerpoint/2010/main" val="1998034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3. Content with caption with backgra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36FCD-C876-E340-B4BD-98A7CFFF5992}"/>
              </a:ext>
            </a:extLst>
          </p:cNvPr>
          <p:cNvSpPr/>
          <p:nvPr/>
        </p:nvSpPr>
        <p:spPr>
          <a:xfrm>
            <a:off x="5982346" y="0"/>
            <a:ext cx="6209654"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6878071" y="987425"/>
            <a:ext cx="4474141" cy="4873625"/>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Tree>
    <p:extLst>
      <p:ext uri="{BB962C8B-B14F-4D97-AF65-F5344CB8AC3E}">
        <p14:creationId xmlns:p14="http://schemas.microsoft.com/office/powerpoint/2010/main" val="28717533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4. 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97F28D-CB1D-DD43-9600-10AEE0530AAD}"/>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dirty="0"/>
              <a:t>Click to edit headline</a:t>
            </a:r>
            <a:endParaRPr lang="en-DK" dirty="0"/>
          </a:p>
        </p:txBody>
      </p:sp>
      <p:sp>
        <p:nvSpPr>
          <p:cNvPr id="9" name="Text Placeholder 3">
            <a:extLst>
              <a:ext uri="{FF2B5EF4-FFF2-40B4-BE49-F238E27FC236}">
                <a16:creationId xmlns:a16="http://schemas.microsoft.com/office/drawing/2014/main" id="{D0608F7A-907B-CA48-8896-5AD9F9A8BA78}"/>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pic>
        <p:nvPicPr>
          <p:cNvPr id="10" name="Picture 9">
            <a:extLst>
              <a:ext uri="{FF2B5EF4-FFF2-40B4-BE49-F238E27FC236}">
                <a16:creationId xmlns:a16="http://schemas.microsoft.com/office/drawing/2014/main" id="{923DDBE4-FBBC-D64C-9906-670ACA7CDD5A}"/>
              </a:ext>
            </a:extLst>
          </p:cNvPr>
          <p:cNvPicPr>
            <a:picLocks noChangeAspect="1"/>
          </p:cNvPicPr>
          <p:nvPr/>
        </p:nvPicPr>
        <p:blipFill>
          <a:blip r:embed="rId2" cstate="screen">
            <a:alphaModFix amt="48000"/>
            <a:extLst>
              <a:ext uri="{28A0092B-C50C-407E-A947-70E740481C1C}">
                <a14:useLocalDpi xmlns:a14="http://schemas.microsoft.com/office/drawing/2010/main"/>
              </a:ext>
            </a:extLst>
          </a:blip>
          <a:stretch>
            <a:fillRect/>
          </a:stretch>
        </p:blipFill>
        <p:spPr>
          <a:xfrm>
            <a:off x="9835413" y="147620"/>
            <a:ext cx="2947047" cy="2008236"/>
          </a:xfrm>
          <a:prstGeom prst="rect">
            <a:avLst/>
          </a:prstGeom>
          <a:effectLst>
            <a:reflection endPos="0" dist="50800" dir="5400000" sy="-100000" algn="bl" rotWithShape="0"/>
          </a:effectLst>
        </p:spPr>
      </p:pic>
      <p:pic>
        <p:nvPicPr>
          <p:cNvPr id="11" name="Picture 10">
            <a:extLst>
              <a:ext uri="{FF2B5EF4-FFF2-40B4-BE49-F238E27FC236}">
                <a16:creationId xmlns:a16="http://schemas.microsoft.com/office/drawing/2014/main" id="{1336A806-ADFA-1646-A4EF-BCAFEF059A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3033" y="274235"/>
            <a:ext cx="5019141" cy="3420246"/>
          </a:xfrm>
          <a:prstGeom prst="rect">
            <a:avLst/>
          </a:prstGeom>
        </p:spPr>
      </p:pic>
      <p:pic>
        <p:nvPicPr>
          <p:cNvPr id="12" name="Picture 11">
            <a:extLst>
              <a:ext uri="{FF2B5EF4-FFF2-40B4-BE49-F238E27FC236}">
                <a16:creationId xmlns:a16="http://schemas.microsoft.com/office/drawing/2014/main" id="{8110A265-40C8-9743-B23E-5C561940B175}"/>
              </a:ext>
            </a:extLst>
          </p:cNvPr>
          <p:cNvPicPr>
            <a:picLocks noChangeAspect="1"/>
          </p:cNvPicPr>
          <p:nvPr/>
        </p:nvPicPr>
        <p:blipFill>
          <a:blip r:embed="rId4"/>
          <a:stretch>
            <a:fillRect/>
          </a:stretch>
        </p:blipFill>
        <p:spPr>
          <a:xfrm>
            <a:off x="7860300" y="1912854"/>
            <a:ext cx="2433485" cy="3130759"/>
          </a:xfrm>
          <a:prstGeom prst="rect">
            <a:avLst/>
          </a:prstGeom>
        </p:spPr>
      </p:pic>
    </p:spTree>
    <p:extLst>
      <p:ext uri="{BB962C8B-B14F-4D97-AF65-F5344CB8AC3E}">
        <p14:creationId xmlns:p14="http://schemas.microsoft.com/office/powerpoint/2010/main" val="20257129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3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3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0-#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0-#ppt_w/2"/>
                                              </p:val>
                                            </p:tav>
                                            <p:tav tm="100000">
                                              <p:val>
                                                <p:strVal val="#ppt_x"/>
                                              </p:val>
                                            </p:tav>
                                          </p:tavLst>
                                        </p:anim>
                                        <p:anim calcmode="lin" valueType="num">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1937-B8CC-C94F-9E60-718F491F63C1}"/>
              </a:ext>
            </a:extLst>
          </p:cNvPr>
          <p:cNvSpPr>
            <a:spLocks noGrp="1"/>
          </p:cNvSpPr>
          <p:nvPr>
            <p:ph type="title" hasCustomPrompt="1"/>
          </p:nvPr>
        </p:nvSpPr>
        <p:spPr/>
        <p:txBody>
          <a:bodyPr/>
          <a:lstStyle>
            <a:lvl1pPr algn="ctr">
              <a:defRPr/>
            </a:lvl1pPr>
          </a:lstStyle>
          <a:p>
            <a:r>
              <a:rPr lang="en-GB" dirty="0"/>
              <a:t>Click to edit headline</a:t>
            </a:r>
            <a:endParaRPr lang="en-DK" dirty="0"/>
          </a:p>
        </p:txBody>
      </p:sp>
      <p:sp>
        <p:nvSpPr>
          <p:cNvPr id="3" name="Oval 2">
            <a:extLst>
              <a:ext uri="{FF2B5EF4-FFF2-40B4-BE49-F238E27FC236}">
                <a16:creationId xmlns:a16="http://schemas.microsoft.com/office/drawing/2014/main" id="{155AAE04-6076-F042-A44E-795AA309A03F}"/>
              </a:ext>
            </a:extLst>
          </p:cNvPr>
          <p:cNvSpPr/>
          <p:nvPr/>
        </p:nvSpPr>
        <p:spPr>
          <a:xfrm>
            <a:off x="983628"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Oval 3">
            <a:extLst>
              <a:ext uri="{FF2B5EF4-FFF2-40B4-BE49-F238E27FC236}">
                <a16:creationId xmlns:a16="http://schemas.microsoft.com/office/drawing/2014/main" id="{FD70E925-7586-A040-ACA5-1474F919E4F3}"/>
              </a:ext>
            </a:extLst>
          </p:cNvPr>
          <p:cNvSpPr/>
          <p:nvPr/>
        </p:nvSpPr>
        <p:spPr>
          <a:xfrm>
            <a:off x="4391876"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Oval 4">
            <a:extLst>
              <a:ext uri="{FF2B5EF4-FFF2-40B4-BE49-F238E27FC236}">
                <a16:creationId xmlns:a16="http://schemas.microsoft.com/office/drawing/2014/main" id="{76F0DCDD-C0E7-FD42-BD57-99E5AB505108}"/>
              </a:ext>
            </a:extLst>
          </p:cNvPr>
          <p:cNvSpPr/>
          <p:nvPr/>
        </p:nvSpPr>
        <p:spPr>
          <a:xfrm>
            <a:off x="7800124"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 Placeholder 2">
            <a:extLst>
              <a:ext uri="{FF2B5EF4-FFF2-40B4-BE49-F238E27FC236}">
                <a16:creationId xmlns:a16="http://schemas.microsoft.com/office/drawing/2014/main" id="{6EEC73A5-32FC-134A-BC52-A7264DEBCFFA}"/>
              </a:ext>
            </a:extLst>
          </p:cNvPr>
          <p:cNvSpPr>
            <a:spLocks noGrp="1"/>
          </p:cNvSpPr>
          <p:nvPr>
            <p:ph type="body" idx="1" hasCustomPrompt="1"/>
          </p:nvPr>
        </p:nvSpPr>
        <p:spPr>
          <a:xfrm>
            <a:off x="1495823"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Headline</a:t>
            </a:r>
          </a:p>
        </p:txBody>
      </p:sp>
      <p:sp>
        <p:nvSpPr>
          <p:cNvPr id="8" name="Text Placeholder 3">
            <a:extLst>
              <a:ext uri="{FF2B5EF4-FFF2-40B4-BE49-F238E27FC236}">
                <a16:creationId xmlns:a16="http://schemas.microsoft.com/office/drawing/2014/main" id="{93AF4D67-4EE4-B542-8EDB-6EC117C03CF8}"/>
              </a:ext>
            </a:extLst>
          </p:cNvPr>
          <p:cNvSpPr>
            <a:spLocks noGrp="1"/>
          </p:cNvSpPr>
          <p:nvPr>
            <p:ph type="body" sz="half" idx="2" hasCustomPrompt="1"/>
          </p:nvPr>
        </p:nvSpPr>
        <p:spPr>
          <a:xfrm>
            <a:off x="1495823"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a:t>
            </a:r>
            <a:br>
              <a:rPr lang="en-GB" dirty="0"/>
            </a:br>
            <a:r>
              <a:rPr lang="en-GB" dirty="0"/>
              <a:t>body text</a:t>
            </a:r>
          </a:p>
        </p:txBody>
      </p:sp>
      <p:sp>
        <p:nvSpPr>
          <p:cNvPr id="9" name="Text Placeholder 2">
            <a:extLst>
              <a:ext uri="{FF2B5EF4-FFF2-40B4-BE49-F238E27FC236}">
                <a16:creationId xmlns:a16="http://schemas.microsoft.com/office/drawing/2014/main" id="{157B943A-42BF-ED4A-B4FC-41D581D06CEB}"/>
              </a:ext>
            </a:extLst>
          </p:cNvPr>
          <p:cNvSpPr>
            <a:spLocks noGrp="1"/>
          </p:cNvSpPr>
          <p:nvPr>
            <p:ph type="body" idx="10" hasCustomPrompt="1"/>
          </p:nvPr>
        </p:nvSpPr>
        <p:spPr>
          <a:xfrm>
            <a:off x="4889952"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Headline</a:t>
            </a:r>
          </a:p>
        </p:txBody>
      </p:sp>
      <p:sp>
        <p:nvSpPr>
          <p:cNvPr id="10" name="Text Placeholder 3">
            <a:extLst>
              <a:ext uri="{FF2B5EF4-FFF2-40B4-BE49-F238E27FC236}">
                <a16:creationId xmlns:a16="http://schemas.microsoft.com/office/drawing/2014/main" id="{6DDD60C8-0A4A-E747-9C40-5BF6D3540EE5}"/>
              </a:ext>
            </a:extLst>
          </p:cNvPr>
          <p:cNvSpPr>
            <a:spLocks noGrp="1"/>
          </p:cNvSpPr>
          <p:nvPr>
            <p:ph type="body" sz="half" idx="11" hasCustomPrompt="1"/>
          </p:nvPr>
        </p:nvSpPr>
        <p:spPr>
          <a:xfrm>
            <a:off x="4889952"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a:t>
            </a:r>
            <a:br>
              <a:rPr lang="en-GB" dirty="0"/>
            </a:br>
            <a:r>
              <a:rPr lang="en-GB" dirty="0"/>
              <a:t>body text</a:t>
            </a:r>
          </a:p>
        </p:txBody>
      </p:sp>
      <p:sp>
        <p:nvSpPr>
          <p:cNvPr id="11" name="Text Placeholder 2">
            <a:extLst>
              <a:ext uri="{FF2B5EF4-FFF2-40B4-BE49-F238E27FC236}">
                <a16:creationId xmlns:a16="http://schemas.microsoft.com/office/drawing/2014/main" id="{760EB7A0-85AC-2847-B1AE-97141251DE73}"/>
              </a:ext>
            </a:extLst>
          </p:cNvPr>
          <p:cNvSpPr>
            <a:spLocks noGrp="1"/>
          </p:cNvSpPr>
          <p:nvPr>
            <p:ph type="body" idx="12" hasCustomPrompt="1"/>
          </p:nvPr>
        </p:nvSpPr>
        <p:spPr>
          <a:xfrm>
            <a:off x="8330576"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Headline</a:t>
            </a:r>
          </a:p>
        </p:txBody>
      </p:sp>
      <p:sp>
        <p:nvSpPr>
          <p:cNvPr id="12" name="Text Placeholder 3">
            <a:extLst>
              <a:ext uri="{FF2B5EF4-FFF2-40B4-BE49-F238E27FC236}">
                <a16:creationId xmlns:a16="http://schemas.microsoft.com/office/drawing/2014/main" id="{B0CE3CD1-3931-E546-9CDB-D0DAE779D7C4}"/>
              </a:ext>
            </a:extLst>
          </p:cNvPr>
          <p:cNvSpPr>
            <a:spLocks noGrp="1"/>
          </p:cNvSpPr>
          <p:nvPr>
            <p:ph type="body" sz="half" idx="13" hasCustomPrompt="1"/>
          </p:nvPr>
        </p:nvSpPr>
        <p:spPr>
          <a:xfrm>
            <a:off x="8330576"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a:t>
            </a:r>
            <a:br>
              <a:rPr lang="en-GB" dirty="0"/>
            </a:br>
            <a:r>
              <a:rPr lang="en-GB" dirty="0"/>
              <a:t>body text</a:t>
            </a:r>
          </a:p>
        </p:txBody>
      </p:sp>
    </p:spTree>
    <p:extLst>
      <p:ext uri="{BB962C8B-B14F-4D97-AF65-F5344CB8AC3E}">
        <p14:creationId xmlns:p14="http://schemas.microsoft.com/office/powerpoint/2010/main" val="26510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 Desvider slide">
    <p:bg>
      <p:bgPr>
        <a:solidFill>
          <a:srgbClr val="FC8B5F"/>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A9E7641-40BE-0843-91A4-1E7F2E52148F}"/>
              </a:ext>
            </a:extLst>
          </p:cNvPr>
          <p:cNvSpPr/>
          <p:nvPr userDrawn="1"/>
        </p:nvSpPr>
        <p:spPr>
          <a:xfrm>
            <a:off x="3343257" y="-1678918"/>
            <a:ext cx="10341148" cy="10341148"/>
          </a:xfrm>
          <a:prstGeom prst="ellipse">
            <a:avLst/>
          </a:prstGeom>
          <a:solidFill>
            <a:schemeClr val="bg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Lato" panose="020F0502020204030203" pitchFamily="34" charset="77"/>
            </a:endParaRPr>
          </a:p>
        </p:txBody>
      </p:sp>
      <p:pic>
        <p:nvPicPr>
          <p:cNvPr id="9" name="Picture 8">
            <a:extLst>
              <a:ext uri="{FF2B5EF4-FFF2-40B4-BE49-F238E27FC236}">
                <a16:creationId xmlns:a16="http://schemas.microsoft.com/office/drawing/2014/main" id="{5E1C147A-5D0F-5F42-A0BF-89407D84BC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451878" y="-582450"/>
            <a:ext cx="10590181" cy="8392051"/>
          </a:xfrm>
          <a:prstGeom prst="rect">
            <a:avLst/>
          </a:prstGeom>
        </p:spPr>
      </p:pic>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a:xfrm>
            <a:off x="519953" y="3065685"/>
            <a:ext cx="7305386" cy="851941"/>
          </a:xfrm>
        </p:spPr>
        <p:txBody>
          <a:bodyPr>
            <a:noAutofit/>
          </a:bodyPr>
          <a:lstStyle>
            <a:lvl1pPr>
              <a:defRPr sz="3200" b="1" i="0">
                <a:latin typeface="Arial Black" panose="020B0604020202020204" pitchFamily="34" charset="0"/>
                <a:cs typeface="Arial Black" panose="020B0604020202020204" pitchFamily="34" charset="0"/>
              </a:defRPr>
            </a:lvl1pPr>
          </a:lstStyle>
          <a:p>
            <a:r>
              <a:rPr lang="en-GB" dirty="0"/>
              <a:t>CLICK TO EDIT HEADER</a:t>
            </a:r>
            <a:endParaRPr lang="en-DK" dirty="0"/>
          </a:p>
        </p:txBody>
      </p:sp>
    </p:spTree>
    <p:extLst>
      <p:ext uri="{BB962C8B-B14F-4D97-AF65-F5344CB8AC3E}">
        <p14:creationId xmlns:p14="http://schemas.microsoft.com/office/powerpoint/2010/main" val="20159711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7281-9265-AE46-9EB5-528EDB99AC43}"/>
              </a:ext>
            </a:extLst>
          </p:cNvPr>
          <p:cNvSpPr>
            <a:spLocks noGrp="1"/>
          </p:cNvSpPr>
          <p:nvPr>
            <p:ph type="title" hasCustomPrompt="1"/>
          </p:nvPr>
        </p:nvSpPr>
        <p:spPr/>
        <p:txBody>
          <a:bodyPr/>
          <a:lstStyle>
            <a:lvl1pPr algn="ctr">
              <a:defRPr/>
            </a:lvl1pPr>
          </a:lstStyle>
          <a:p>
            <a:r>
              <a:rPr lang="en-GB" dirty="0"/>
              <a:t>Click to edit headline</a:t>
            </a:r>
            <a:endParaRPr lang="en-DK" dirty="0"/>
          </a:p>
        </p:txBody>
      </p:sp>
      <p:sp>
        <p:nvSpPr>
          <p:cNvPr id="3" name="Text Placeholder 2">
            <a:extLst>
              <a:ext uri="{FF2B5EF4-FFF2-40B4-BE49-F238E27FC236}">
                <a16:creationId xmlns:a16="http://schemas.microsoft.com/office/drawing/2014/main" id="{8355C073-B12B-1444-BB77-A00E195329B5}"/>
              </a:ext>
            </a:extLst>
          </p:cNvPr>
          <p:cNvSpPr>
            <a:spLocks noGrp="1"/>
          </p:cNvSpPr>
          <p:nvPr>
            <p:ph type="body" sz="quarter" idx="13" hasCustomPrompt="1"/>
          </p:nvPr>
        </p:nvSpPr>
        <p:spPr>
          <a:xfrm>
            <a:off x="655880" y="4435064"/>
            <a:ext cx="3247291" cy="1426978"/>
          </a:xfrm>
          <a:prstGeom prst="rect">
            <a:avLst/>
          </a:prstGeom>
        </p:spPr>
        <p:txBody>
          <a:bodyPr/>
          <a:lstStyle>
            <a:lvl1pPr marL="0" indent="0">
              <a:buNone/>
              <a:defRPr sz="2000">
                <a:solidFill>
                  <a:srgbClr val="2B2A2A"/>
                </a:solidFill>
              </a:defRPr>
            </a:lvl1pPr>
          </a:lstStyle>
          <a:p>
            <a:pPr lvl="0"/>
            <a:r>
              <a:rPr lang="en-GB" dirty="0"/>
              <a:t>Click to edit body text</a:t>
            </a:r>
          </a:p>
        </p:txBody>
      </p:sp>
      <p:sp>
        <p:nvSpPr>
          <p:cNvPr id="4" name="Text Placeholder 2">
            <a:extLst>
              <a:ext uri="{FF2B5EF4-FFF2-40B4-BE49-F238E27FC236}">
                <a16:creationId xmlns:a16="http://schemas.microsoft.com/office/drawing/2014/main" id="{0E2D33E0-DF84-C74B-BEA6-35455C7A61D2}"/>
              </a:ext>
            </a:extLst>
          </p:cNvPr>
          <p:cNvSpPr>
            <a:spLocks noGrp="1"/>
          </p:cNvSpPr>
          <p:nvPr>
            <p:ph type="body" sz="quarter" idx="14" hasCustomPrompt="1"/>
          </p:nvPr>
        </p:nvSpPr>
        <p:spPr>
          <a:xfrm>
            <a:off x="655880" y="2469328"/>
            <a:ext cx="3247291" cy="1426978"/>
          </a:xfrm>
          <a:prstGeom prst="rect">
            <a:avLst/>
          </a:prstGeom>
        </p:spPr>
        <p:txBody>
          <a:bodyPr/>
          <a:lstStyle>
            <a:lvl1pPr marL="0" indent="0">
              <a:buNone/>
              <a:defRPr sz="2000">
                <a:solidFill>
                  <a:srgbClr val="2B2A2A"/>
                </a:solidFill>
              </a:defRPr>
            </a:lvl1pPr>
          </a:lstStyle>
          <a:p>
            <a:pPr lvl="0"/>
            <a:r>
              <a:rPr lang="en-GB" dirty="0"/>
              <a:t>Click to edit body text</a:t>
            </a:r>
          </a:p>
        </p:txBody>
      </p:sp>
      <p:sp>
        <p:nvSpPr>
          <p:cNvPr id="5" name="Oval 4">
            <a:extLst>
              <a:ext uri="{FF2B5EF4-FFF2-40B4-BE49-F238E27FC236}">
                <a16:creationId xmlns:a16="http://schemas.microsoft.com/office/drawing/2014/main" id="{75C9C77B-661E-914B-AD8F-BB2F7D1129D6}"/>
              </a:ext>
            </a:extLst>
          </p:cNvPr>
          <p:cNvSpPr/>
          <p:nvPr/>
        </p:nvSpPr>
        <p:spPr>
          <a:xfrm>
            <a:off x="4126520" y="2110154"/>
            <a:ext cx="2145323" cy="2145323"/>
          </a:xfrm>
          <a:prstGeom prst="ellipse">
            <a:avLst/>
          </a:prstGeom>
          <a:solidFill>
            <a:srgbClr val="005E5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Oval 5">
            <a:extLst>
              <a:ext uri="{FF2B5EF4-FFF2-40B4-BE49-F238E27FC236}">
                <a16:creationId xmlns:a16="http://schemas.microsoft.com/office/drawing/2014/main" id="{BDE16738-EACC-444A-B7DB-6A9E57D8C19B}"/>
              </a:ext>
            </a:extLst>
          </p:cNvPr>
          <p:cNvSpPr/>
          <p:nvPr/>
        </p:nvSpPr>
        <p:spPr>
          <a:xfrm>
            <a:off x="5955320" y="2110154"/>
            <a:ext cx="2145323" cy="2145323"/>
          </a:xfrm>
          <a:prstGeom prst="ellipse">
            <a:avLst/>
          </a:prstGeom>
          <a:solidFill>
            <a:srgbClr val="EF754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Oval 6">
            <a:extLst>
              <a:ext uri="{FF2B5EF4-FFF2-40B4-BE49-F238E27FC236}">
                <a16:creationId xmlns:a16="http://schemas.microsoft.com/office/drawing/2014/main" id="{4E0DD1D6-BEC1-574C-8338-416C29664A24}"/>
              </a:ext>
            </a:extLst>
          </p:cNvPr>
          <p:cNvSpPr/>
          <p:nvPr/>
        </p:nvSpPr>
        <p:spPr>
          <a:xfrm>
            <a:off x="5955320" y="3896306"/>
            <a:ext cx="2145323" cy="2145323"/>
          </a:xfrm>
          <a:prstGeom prst="ellipse">
            <a:avLst/>
          </a:prstGeom>
          <a:solidFill>
            <a:srgbClr val="31B49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Oval 7">
            <a:extLst>
              <a:ext uri="{FF2B5EF4-FFF2-40B4-BE49-F238E27FC236}">
                <a16:creationId xmlns:a16="http://schemas.microsoft.com/office/drawing/2014/main" id="{CE251195-1C06-AE48-88F6-DEF0E81E645F}"/>
              </a:ext>
            </a:extLst>
          </p:cNvPr>
          <p:cNvSpPr/>
          <p:nvPr/>
        </p:nvSpPr>
        <p:spPr>
          <a:xfrm>
            <a:off x="4179273" y="3896306"/>
            <a:ext cx="2145323" cy="2145323"/>
          </a:xfrm>
          <a:prstGeom prst="ellipse">
            <a:avLst/>
          </a:prstGeom>
          <a:solidFill>
            <a:srgbClr val="A7D4D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ext Placeholder 2">
            <a:extLst>
              <a:ext uri="{FF2B5EF4-FFF2-40B4-BE49-F238E27FC236}">
                <a16:creationId xmlns:a16="http://schemas.microsoft.com/office/drawing/2014/main" id="{59CC256F-9FCD-534D-931F-6E03A016142B}"/>
              </a:ext>
            </a:extLst>
          </p:cNvPr>
          <p:cNvSpPr>
            <a:spLocks noGrp="1"/>
          </p:cNvSpPr>
          <p:nvPr>
            <p:ph type="body" sz="quarter" idx="15" hasCustomPrompt="1"/>
          </p:nvPr>
        </p:nvSpPr>
        <p:spPr>
          <a:xfrm>
            <a:off x="8253044" y="4435064"/>
            <a:ext cx="3247291" cy="1426978"/>
          </a:xfrm>
          <a:prstGeom prst="rect">
            <a:avLst/>
          </a:prstGeom>
        </p:spPr>
        <p:txBody>
          <a:bodyPr/>
          <a:lstStyle>
            <a:lvl1pPr marL="0" indent="0">
              <a:buNone/>
              <a:defRPr sz="2000">
                <a:solidFill>
                  <a:srgbClr val="2B2A2A"/>
                </a:solidFill>
              </a:defRPr>
            </a:lvl1pPr>
          </a:lstStyle>
          <a:p>
            <a:pPr lvl="0"/>
            <a:r>
              <a:rPr lang="en-GB" dirty="0"/>
              <a:t>Click to edit body text</a:t>
            </a:r>
          </a:p>
        </p:txBody>
      </p:sp>
      <p:sp>
        <p:nvSpPr>
          <p:cNvPr id="10" name="Text Placeholder 2">
            <a:extLst>
              <a:ext uri="{FF2B5EF4-FFF2-40B4-BE49-F238E27FC236}">
                <a16:creationId xmlns:a16="http://schemas.microsoft.com/office/drawing/2014/main" id="{58A272E4-3375-914D-ADCD-6212FA2173B7}"/>
              </a:ext>
            </a:extLst>
          </p:cNvPr>
          <p:cNvSpPr>
            <a:spLocks noGrp="1"/>
          </p:cNvSpPr>
          <p:nvPr>
            <p:ph type="body" sz="quarter" idx="16" hasCustomPrompt="1"/>
          </p:nvPr>
        </p:nvSpPr>
        <p:spPr>
          <a:xfrm>
            <a:off x="8253044" y="2469328"/>
            <a:ext cx="3247291" cy="1426978"/>
          </a:xfrm>
          <a:prstGeom prst="rect">
            <a:avLst/>
          </a:prstGeom>
        </p:spPr>
        <p:txBody>
          <a:bodyPr/>
          <a:lstStyle>
            <a:lvl1pPr marL="0" indent="0">
              <a:buNone/>
              <a:defRPr sz="2000">
                <a:solidFill>
                  <a:srgbClr val="2B2A2A"/>
                </a:solidFill>
              </a:defRPr>
            </a:lvl1pPr>
          </a:lstStyle>
          <a:p>
            <a:pPr lvl="0"/>
            <a:r>
              <a:rPr lang="en-GB" dirty="0"/>
              <a:t>Click to edit body text</a:t>
            </a:r>
          </a:p>
        </p:txBody>
      </p:sp>
      <p:sp>
        <p:nvSpPr>
          <p:cNvPr id="11" name="Text Placeholder 2">
            <a:extLst>
              <a:ext uri="{FF2B5EF4-FFF2-40B4-BE49-F238E27FC236}">
                <a16:creationId xmlns:a16="http://schemas.microsoft.com/office/drawing/2014/main" id="{637CB4DB-859B-0A45-947F-A90D62977AFF}"/>
              </a:ext>
            </a:extLst>
          </p:cNvPr>
          <p:cNvSpPr>
            <a:spLocks noGrp="1"/>
          </p:cNvSpPr>
          <p:nvPr>
            <p:ph type="body" sz="quarter" idx="17" hasCustomPrompt="1"/>
          </p:nvPr>
        </p:nvSpPr>
        <p:spPr>
          <a:xfrm>
            <a:off x="6283568" y="2856190"/>
            <a:ext cx="1524002" cy="572810"/>
          </a:xfrm>
          <a:prstGeom prst="rect">
            <a:avLst/>
          </a:prstGeom>
        </p:spPr>
        <p:txBody>
          <a:bodyPr anchor="ctr"/>
          <a:lstStyle>
            <a:lvl1pPr marL="0" indent="0" algn="ctr">
              <a:buNone/>
              <a:defRPr sz="1800" b="1">
                <a:solidFill>
                  <a:schemeClr val="accent1"/>
                </a:solidFill>
              </a:defRPr>
            </a:lvl1pPr>
          </a:lstStyle>
          <a:p>
            <a:pPr lvl="0"/>
            <a:r>
              <a:rPr lang="en-US" dirty="0"/>
              <a:t>Headline</a:t>
            </a:r>
          </a:p>
        </p:txBody>
      </p:sp>
      <p:sp>
        <p:nvSpPr>
          <p:cNvPr id="12" name="Text Placeholder 2">
            <a:extLst>
              <a:ext uri="{FF2B5EF4-FFF2-40B4-BE49-F238E27FC236}">
                <a16:creationId xmlns:a16="http://schemas.microsoft.com/office/drawing/2014/main" id="{FB08AF07-BA9E-AA48-B1AF-1B8CCCCEF8D0}"/>
              </a:ext>
            </a:extLst>
          </p:cNvPr>
          <p:cNvSpPr>
            <a:spLocks noGrp="1"/>
          </p:cNvSpPr>
          <p:nvPr>
            <p:ph type="body" sz="quarter" idx="18" hasCustomPrompt="1"/>
          </p:nvPr>
        </p:nvSpPr>
        <p:spPr>
          <a:xfrm>
            <a:off x="4443043" y="2856190"/>
            <a:ext cx="1524002" cy="572810"/>
          </a:xfrm>
          <a:prstGeom prst="rect">
            <a:avLst/>
          </a:prstGeom>
        </p:spPr>
        <p:txBody>
          <a:bodyPr anchor="ctr"/>
          <a:lstStyle>
            <a:lvl1pPr marL="0" indent="0" algn="ctr">
              <a:buNone/>
              <a:defRPr sz="1800" b="1">
                <a:solidFill>
                  <a:schemeClr val="accent1"/>
                </a:solidFill>
              </a:defRPr>
            </a:lvl1pPr>
          </a:lstStyle>
          <a:p>
            <a:pPr lvl="0"/>
            <a:r>
              <a:rPr lang="en-US" dirty="0"/>
              <a:t>Headline</a:t>
            </a:r>
          </a:p>
        </p:txBody>
      </p:sp>
      <p:sp>
        <p:nvSpPr>
          <p:cNvPr id="13" name="Text Placeholder 2">
            <a:extLst>
              <a:ext uri="{FF2B5EF4-FFF2-40B4-BE49-F238E27FC236}">
                <a16:creationId xmlns:a16="http://schemas.microsoft.com/office/drawing/2014/main" id="{8710B9AE-E92E-844F-8D79-BB9E99469DC1}"/>
              </a:ext>
            </a:extLst>
          </p:cNvPr>
          <p:cNvSpPr>
            <a:spLocks noGrp="1"/>
          </p:cNvSpPr>
          <p:nvPr>
            <p:ph type="body" sz="quarter" idx="19" hasCustomPrompt="1"/>
          </p:nvPr>
        </p:nvSpPr>
        <p:spPr>
          <a:xfrm>
            <a:off x="4431318" y="4722783"/>
            <a:ext cx="1524002" cy="572810"/>
          </a:xfrm>
          <a:prstGeom prst="rect">
            <a:avLst/>
          </a:prstGeom>
        </p:spPr>
        <p:txBody>
          <a:bodyPr anchor="ctr"/>
          <a:lstStyle>
            <a:lvl1pPr marL="0" indent="0" algn="ctr">
              <a:buNone/>
              <a:defRPr sz="1800" b="1">
                <a:solidFill>
                  <a:schemeClr val="accent1"/>
                </a:solidFill>
              </a:defRPr>
            </a:lvl1pPr>
          </a:lstStyle>
          <a:p>
            <a:pPr lvl="0"/>
            <a:r>
              <a:rPr lang="en-US" dirty="0"/>
              <a:t>Headline</a:t>
            </a:r>
          </a:p>
        </p:txBody>
      </p:sp>
      <p:sp>
        <p:nvSpPr>
          <p:cNvPr id="14" name="Text Placeholder 2">
            <a:extLst>
              <a:ext uri="{FF2B5EF4-FFF2-40B4-BE49-F238E27FC236}">
                <a16:creationId xmlns:a16="http://schemas.microsoft.com/office/drawing/2014/main" id="{D160A26D-8FAB-E844-AEED-81D09E00495C}"/>
              </a:ext>
            </a:extLst>
          </p:cNvPr>
          <p:cNvSpPr>
            <a:spLocks noGrp="1"/>
          </p:cNvSpPr>
          <p:nvPr>
            <p:ph type="body" sz="quarter" idx="20" hasCustomPrompt="1"/>
          </p:nvPr>
        </p:nvSpPr>
        <p:spPr>
          <a:xfrm>
            <a:off x="6271843" y="4715108"/>
            <a:ext cx="1524002" cy="572810"/>
          </a:xfrm>
          <a:prstGeom prst="rect">
            <a:avLst/>
          </a:prstGeom>
        </p:spPr>
        <p:txBody>
          <a:bodyPr anchor="ctr"/>
          <a:lstStyle>
            <a:lvl1pPr marL="0" indent="0" algn="ctr">
              <a:buNone/>
              <a:defRPr sz="1800" b="1">
                <a:solidFill>
                  <a:schemeClr val="accent1"/>
                </a:solidFill>
              </a:defRPr>
            </a:lvl1pPr>
          </a:lstStyle>
          <a:p>
            <a:pPr lvl="0"/>
            <a:r>
              <a:rPr lang="en-US" dirty="0"/>
              <a:t>Headline</a:t>
            </a:r>
          </a:p>
        </p:txBody>
      </p:sp>
    </p:spTree>
    <p:extLst>
      <p:ext uri="{BB962C8B-B14F-4D97-AF65-F5344CB8AC3E}">
        <p14:creationId xmlns:p14="http://schemas.microsoft.com/office/powerpoint/2010/main" val="1781101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p:nvGrpSpPr>
        <p:grpSpPr>
          <a:xfrm>
            <a:off x="839682" y="2746289"/>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algn="l"/>
              <a:endParaRPr lang="en-US" sz="1800" noProof="0"/>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algn="l"/>
              <a:endParaRPr lang="en-US" sz="1800" noProof="0"/>
            </a:p>
          </p:txBody>
        </p:sp>
      </p:grpSp>
      <p:sp>
        <p:nvSpPr>
          <p:cNvPr id="14" name="Cylinder 4">
            <a:extLst>
              <a:ext uri="{FF2B5EF4-FFF2-40B4-BE49-F238E27FC236}">
                <a16:creationId xmlns:a16="http://schemas.microsoft.com/office/drawing/2014/main" id="{B4DF177C-4C6A-D044-B4D6-BA50A1BA5612}"/>
              </a:ext>
            </a:extLst>
          </p:cNvPr>
          <p:cNvSpPr/>
          <p:nvPr/>
        </p:nvSpPr>
        <p:spPr bwMode="auto">
          <a:xfrm rot="16200000">
            <a:off x="1599767" y="3200912"/>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p:nvCxnSpPr>
        <p:spPr>
          <a:xfrm>
            <a:off x="1781171" y="3890250"/>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p:nvSpPr>
        <p:spPr bwMode="auto">
          <a:xfrm rot="16200000">
            <a:off x="5565812" y="3200912"/>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p:nvCxnSpPr>
        <p:spPr>
          <a:xfrm>
            <a:off x="5747217" y="3890250"/>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p:nvSpPr>
        <p:spPr bwMode="auto">
          <a:xfrm rot="16200000">
            <a:off x="9531858" y="3200910"/>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p:nvCxnSpPr>
        <p:spPr>
          <a:xfrm>
            <a:off x="9713262" y="3890250"/>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p:nvSpPr>
        <p:spPr bwMode="auto">
          <a:xfrm rot="5400000" flipV="1">
            <a:off x="7548835" y="3200912"/>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accent6"/>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p:nvCxnSpPr>
        <p:spPr>
          <a:xfrm flipV="1">
            <a:off x="7730239" y="3195018"/>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p:nvSpPr>
        <p:spPr bwMode="auto">
          <a:xfrm rot="5400000" flipV="1">
            <a:off x="3582789" y="3200912"/>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p:nvCxnSpPr>
        <p:spPr>
          <a:xfrm flipV="1">
            <a:off x="3764194" y="3195018"/>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p:nvSpPr>
        <p:spPr bwMode="auto">
          <a:xfrm>
            <a:off x="11696285" y="2746289"/>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algn="l"/>
            <a:endParaRPr lang="en-US" sz="1800" noProof="0"/>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438641"/>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748450"/>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438641"/>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748450"/>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438641"/>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dirty="0"/>
              <a:t>LOREM IPSUM</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35420" y="4694756"/>
            <a:ext cx="1974573" cy="1090045"/>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94754"/>
            <a:ext cx="1853054" cy="1090047"/>
          </a:xfrm>
          <a:prstGeom prst="rect">
            <a:avLst/>
          </a:prstGeom>
        </p:spPr>
        <p:txBody>
          <a:bodyPr/>
          <a:lstStyle>
            <a:lvl1pPr marL="0" indent="0">
              <a:buNone/>
              <a:defRPr sz="1100">
                <a:solidFill>
                  <a:schemeClr val="tx1"/>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9993" y="2025987"/>
            <a:ext cx="2004938" cy="1027123"/>
          </a:xfrm>
          <a:prstGeom prst="rect">
            <a:avLst/>
          </a:prstGeom>
        </p:spPr>
        <p:txBody>
          <a:bodyPr/>
          <a:lstStyle>
            <a:lvl1pPr marL="0" indent="0">
              <a:buNone/>
              <a:defRPr sz="1100" baseline="0">
                <a:solidFill>
                  <a:srgbClr val="4A4A4A"/>
                </a:solidFill>
              </a:defRPr>
            </a:lvl1pPr>
          </a:lstStyle>
          <a:p>
            <a:pPr lvl="0"/>
            <a:r>
              <a:rPr lang="en-US" dirty="0"/>
              <a:t>Lorem ipsum …</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86868" y="2025987"/>
            <a:ext cx="1995077" cy="102712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1" name="Title 1">
            <a:extLst>
              <a:ext uri="{FF2B5EF4-FFF2-40B4-BE49-F238E27FC236}">
                <a16:creationId xmlns:a16="http://schemas.microsoft.com/office/drawing/2014/main" id="{AF0F3A74-5242-5743-A008-D37677671DBF}"/>
              </a:ext>
            </a:extLst>
          </p:cNvPr>
          <p:cNvSpPr>
            <a:spLocks noGrp="1"/>
          </p:cNvSpPr>
          <p:nvPr>
            <p:ph type="title" hasCustomPrompt="1"/>
          </p:nvPr>
        </p:nvSpPr>
        <p:spPr>
          <a:xfrm>
            <a:off x="838200" y="780945"/>
            <a:ext cx="10515600" cy="851941"/>
          </a:xfrm>
        </p:spPr>
        <p:txBody>
          <a:bodyPr/>
          <a:lstStyle>
            <a:lvl1pPr algn="l">
              <a:defRPr/>
            </a:lvl1pPr>
          </a:lstStyle>
          <a:p>
            <a:r>
              <a:rPr lang="en-GB" dirty="0"/>
              <a:t>Click to edit headline</a:t>
            </a:r>
            <a:endParaRPr lang="en-DK" dirty="0"/>
          </a:p>
        </p:txBody>
      </p:sp>
    </p:spTree>
    <p:extLst>
      <p:ext uri="{BB962C8B-B14F-4D97-AF65-F5344CB8AC3E}">
        <p14:creationId xmlns:p14="http://schemas.microsoft.com/office/powerpoint/2010/main" val="422558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dirty="0"/>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Tree>
    <p:extLst>
      <p:ext uri="{BB962C8B-B14F-4D97-AF65-F5344CB8AC3E}">
        <p14:creationId xmlns:p14="http://schemas.microsoft.com/office/powerpoint/2010/main" val="274414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p:nvSpPr>
        <p:spPr>
          <a:xfrm>
            <a:off x="838200" y="2454213"/>
            <a:ext cx="3410779" cy="3185160"/>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79"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dirty="0"/>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p:nvSpPr>
        <p:spPr>
          <a:xfrm>
            <a:off x="4426389" y="2454213"/>
            <a:ext cx="3410779" cy="3185160"/>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4669968"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dirty="0"/>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p:nvSpPr>
        <p:spPr>
          <a:xfrm>
            <a:off x="8014578" y="2454213"/>
            <a:ext cx="3410779" cy="3185160"/>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58157"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58157"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dirty="0"/>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Tree>
    <p:extLst>
      <p:ext uri="{BB962C8B-B14F-4D97-AF65-F5344CB8AC3E}">
        <p14:creationId xmlns:p14="http://schemas.microsoft.com/office/powerpoint/2010/main" val="154594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
        <p:nvSpPr>
          <p:cNvPr id="16" name="Rectangle 15">
            <a:extLst>
              <a:ext uri="{FF2B5EF4-FFF2-40B4-BE49-F238E27FC236}">
                <a16:creationId xmlns:a16="http://schemas.microsoft.com/office/drawing/2014/main" id="{EC1B2CCB-BF50-CE43-A7B5-6EE1A0DA4C7F}"/>
              </a:ext>
            </a:extLst>
          </p:cNvPr>
          <p:cNvSpPr/>
          <p:nvPr/>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9" name="Rectangle 18">
            <a:extLst>
              <a:ext uri="{FF2B5EF4-FFF2-40B4-BE49-F238E27FC236}">
                <a16:creationId xmlns:a16="http://schemas.microsoft.com/office/drawing/2014/main" id="{FC42D92B-3FA5-A84A-92FE-7600D213DF55}"/>
              </a:ext>
            </a:extLst>
          </p:cNvPr>
          <p:cNvSpPr/>
          <p:nvPr/>
        </p:nvSpPr>
        <p:spPr>
          <a:xfrm>
            <a:off x="9136777"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0356"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0356"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Tree>
    <p:extLst>
      <p:ext uri="{BB962C8B-B14F-4D97-AF65-F5344CB8AC3E}">
        <p14:creationId xmlns:p14="http://schemas.microsoft.com/office/powerpoint/2010/main" val="363659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
        <p:nvSpPr>
          <p:cNvPr id="16" name="Rectangle 15">
            <a:extLst>
              <a:ext uri="{FF2B5EF4-FFF2-40B4-BE49-F238E27FC236}">
                <a16:creationId xmlns:a16="http://schemas.microsoft.com/office/drawing/2014/main" id="{EC1B2CCB-BF50-CE43-A7B5-6EE1A0DA4C7F}"/>
              </a:ext>
            </a:extLst>
          </p:cNvPr>
          <p:cNvSpPr/>
          <p:nvPr/>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9" name="Rectangle 18">
            <a:extLst>
              <a:ext uri="{FF2B5EF4-FFF2-40B4-BE49-F238E27FC236}">
                <a16:creationId xmlns:a16="http://schemas.microsoft.com/office/drawing/2014/main" id="{FC42D92B-3FA5-A84A-92FE-7600D213DF55}"/>
              </a:ext>
            </a:extLst>
          </p:cNvPr>
          <p:cNvSpPr/>
          <p:nvPr/>
        </p:nvSpPr>
        <p:spPr>
          <a:xfrm>
            <a:off x="9146010"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9589"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9589"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22" name="Text Placeholder 2">
            <a:extLst>
              <a:ext uri="{FF2B5EF4-FFF2-40B4-BE49-F238E27FC236}">
                <a16:creationId xmlns:a16="http://schemas.microsoft.com/office/drawing/2014/main" id="{73622513-D7DA-404A-8B3F-A2C1543D8278}"/>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body text</a:t>
            </a:r>
          </a:p>
        </p:txBody>
      </p:sp>
    </p:spTree>
    <p:extLst>
      <p:ext uri="{BB962C8B-B14F-4D97-AF65-F5344CB8AC3E}">
        <p14:creationId xmlns:p14="http://schemas.microsoft.com/office/powerpoint/2010/main" val="78887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5. 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4D93B-0EFB-924B-8785-34E566A9111F}"/>
              </a:ext>
            </a:extLst>
          </p:cNvPr>
          <p:cNvSpPr/>
          <p:nvPr/>
        </p:nvSpPr>
        <p:spPr>
          <a:xfrm>
            <a:off x="8054615" y="987424"/>
            <a:ext cx="3410779" cy="4651949"/>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2240633"/>
            <a:ext cx="2920380" cy="1247928"/>
          </a:xfrm>
          <a:prstGeom prst="rect">
            <a:avLst/>
          </a:prstGeom>
        </p:spPr>
        <p:txBody>
          <a:bodyPr>
            <a:normAutofit/>
          </a:bodyPr>
          <a:lstStyle>
            <a:lvl1pPr marL="0" indent="0">
              <a:buNone/>
              <a:defRPr sz="2000" baseline="0">
                <a:solidFill>
                  <a:schemeClr val="bg1"/>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1218627"/>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dirty="0"/>
              <a:t>Click to edit headline </a:t>
            </a:r>
          </a:p>
        </p:txBody>
      </p:sp>
      <p:sp>
        <p:nvSpPr>
          <p:cNvPr id="15" name="Title 1">
            <a:extLst>
              <a:ext uri="{FF2B5EF4-FFF2-40B4-BE49-F238E27FC236}">
                <a16:creationId xmlns:a16="http://schemas.microsoft.com/office/drawing/2014/main" id="{3FF0CE3A-252A-FB40-A308-7B66F3A48922}"/>
              </a:ext>
            </a:extLst>
          </p:cNvPr>
          <p:cNvSpPr>
            <a:spLocks noGrp="1"/>
          </p:cNvSpPr>
          <p:nvPr>
            <p:ph type="title" hasCustomPrompt="1"/>
          </p:nvPr>
        </p:nvSpPr>
        <p:spPr>
          <a:xfrm>
            <a:off x="839788" y="987424"/>
            <a:ext cx="6599398" cy="1321823"/>
          </a:xfrm>
        </p:spPr>
        <p:txBody>
          <a:bodyPr anchor="b">
            <a:normAutofit/>
          </a:bodyPr>
          <a:lstStyle>
            <a:lvl1pPr>
              <a:defRPr sz="3600"/>
            </a:lvl1pPr>
          </a:lstStyle>
          <a:p>
            <a:r>
              <a:rPr lang="en-GB" dirty="0"/>
              <a:t>Click to edit headline</a:t>
            </a:r>
            <a:endParaRPr lang="en-DK" dirty="0"/>
          </a:p>
        </p:txBody>
      </p:sp>
      <p:sp>
        <p:nvSpPr>
          <p:cNvPr id="16" name="Text Placeholder 3">
            <a:extLst>
              <a:ext uri="{FF2B5EF4-FFF2-40B4-BE49-F238E27FC236}">
                <a16:creationId xmlns:a16="http://schemas.microsoft.com/office/drawing/2014/main" id="{C41F4998-465A-F54A-B84E-605B0C2D3D33}"/>
              </a:ext>
            </a:extLst>
          </p:cNvPr>
          <p:cNvSpPr>
            <a:spLocks noGrp="1"/>
          </p:cNvSpPr>
          <p:nvPr>
            <p:ph type="body" sz="half" idx="2" hasCustomPrompt="1"/>
          </p:nvPr>
        </p:nvSpPr>
        <p:spPr>
          <a:xfrm>
            <a:off x="839788" y="2510724"/>
            <a:ext cx="6599398" cy="312864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spTree>
    <p:extLst>
      <p:ext uri="{BB962C8B-B14F-4D97-AF65-F5344CB8AC3E}">
        <p14:creationId xmlns:p14="http://schemas.microsoft.com/office/powerpoint/2010/main" val="237635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p:nvSpPr>
        <p:spPr>
          <a:xfrm>
            <a:off x="6096000" y="2057399"/>
            <a:ext cx="5437186" cy="3855028"/>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 Placeholder 2">
            <a:extLst>
              <a:ext uri="{FF2B5EF4-FFF2-40B4-BE49-F238E27FC236}">
                <a16:creationId xmlns:a16="http://schemas.microsoft.com/office/drawing/2014/main" id="{F90E6657-4F9A-5E40-BC80-28410D1ED210}"/>
              </a:ext>
            </a:extLst>
          </p:cNvPr>
          <p:cNvSpPr>
            <a:spLocks noGrp="1"/>
          </p:cNvSpPr>
          <p:nvPr>
            <p:ph type="body" sz="quarter" idx="13" hasCustomPrompt="1"/>
          </p:nvPr>
        </p:nvSpPr>
        <p:spPr>
          <a:xfrm>
            <a:off x="6642894" y="3593125"/>
            <a:ext cx="3943666" cy="142697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5" name="Text Placeholder 2">
            <a:extLst>
              <a:ext uri="{FF2B5EF4-FFF2-40B4-BE49-F238E27FC236}">
                <a16:creationId xmlns:a16="http://schemas.microsoft.com/office/drawing/2014/main" id="{6CAF983E-80BF-1B46-B98A-1F8770B6A766}"/>
              </a:ext>
            </a:extLst>
          </p:cNvPr>
          <p:cNvSpPr>
            <a:spLocks noGrp="1"/>
          </p:cNvSpPr>
          <p:nvPr>
            <p:ph type="body" sz="quarter" idx="20" hasCustomPrompt="1"/>
          </p:nvPr>
        </p:nvSpPr>
        <p:spPr>
          <a:xfrm>
            <a:off x="6642894" y="2486934"/>
            <a:ext cx="3581401" cy="800644"/>
          </a:xfrm>
          <a:prstGeom prst="rect">
            <a:avLst/>
          </a:prstGeom>
        </p:spPr>
        <p:txBody>
          <a:bodyPr anchor="b">
            <a:noAutofit/>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6" name="Title 1">
            <a:extLst>
              <a:ext uri="{FF2B5EF4-FFF2-40B4-BE49-F238E27FC236}">
                <a16:creationId xmlns:a16="http://schemas.microsoft.com/office/drawing/2014/main" id="{F7E57742-5D88-CC46-BBAB-0276F895C619}"/>
              </a:ext>
            </a:extLst>
          </p:cNvPr>
          <p:cNvSpPr>
            <a:spLocks noGrp="1"/>
          </p:cNvSpPr>
          <p:nvPr>
            <p:ph type="title" hasCustomPrompt="1"/>
          </p:nvPr>
        </p:nvSpPr>
        <p:spPr>
          <a:xfrm>
            <a:off x="838200" y="780945"/>
            <a:ext cx="10515600" cy="851941"/>
          </a:xfrm>
        </p:spPr>
        <p:txBody>
          <a:bodyPr/>
          <a:lstStyle>
            <a:lvl1pPr algn="ctr">
              <a:defRPr/>
            </a:lvl1pPr>
          </a:lstStyle>
          <a:p>
            <a:r>
              <a:rPr lang="en-GB" dirty="0"/>
              <a:t>Click to edit headline</a:t>
            </a:r>
            <a:endParaRPr lang="en-DK" dirty="0"/>
          </a:p>
        </p:txBody>
      </p:sp>
      <p:sp>
        <p:nvSpPr>
          <p:cNvPr id="8" name="Picture Placeholder 7">
            <a:extLst>
              <a:ext uri="{FF2B5EF4-FFF2-40B4-BE49-F238E27FC236}">
                <a16:creationId xmlns:a16="http://schemas.microsoft.com/office/drawing/2014/main" id="{BBF7A64D-38E9-FB4B-BBA2-DF3FC7C0B457}"/>
              </a:ext>
            </a:extLst>
          </p:cNvPr>
          <p:cNvSpPr>
            <a:spLocks noGrp="1"/>
          </p:cNvSpPr>
          <p:nvPr>
            <p:ph type="pic" sz="quarter" idx="21" hasCustomPrompt="1"/>
          </p:nvPr>
        </p:nvSpPr>
        <p:spPr>
          <a:xfrm>
            <a:off x="838199" y="2057400"/>
            <a:ext cx="4984353" cy="385527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dirty="0"/>
              <a:t>Click to add image</a:t>
            </a:r>
          </a:p>
          <a:p>
            <a:endParaRPr lang="en-DK" dirty="0"/>
          </a:p>
        </p:txBody>
      </p:sp>
    </p:spTree>
    <p:extLst>
      <p:ext uri="{BB962C8B-B14F-4D97-AF65-F5344CB8AC3E}">
        <p14:creationId xmlns:p14="http://schemas.microsoft.com/office/powerpoint/2010/main" val="17837047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2.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p:nvSpPr>
        <p:spPr>
          <a:xfrm>
            <a:off x="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dirty="0"/>
              <a:t>Click to edit headline</a:t>
            </a:r>
            <a:endParaRPr lang="en-DK" dirty="0"/>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6096000" y="0"/>
            <a:ext cx="6096000" cy="6858000"/>
          </a:xfrm>
        </p:spPr>
        <p:txBody>
          <a:bodyPr>
            <a:normAutofit/>
          </a:bodyPr>
          <a:lstStyle>
            <a:lvl1pPr marL="0" indent="0">
              <a:buNone/>
              <a:defRPr sz="1600"/>
            </a:lvl1pPr>
          </a:lstStyle>
          <a:p>
            <a:r>
              <a:rPr lang="en-DK" dirty="0"/>
              <a:t>Clik to insert image </a:t>
            </a:r>
          </a:p>
        </p:txBody>
      </p:sp>
    </p:spTree>
    <p:extLst>
      <p:ext uri="{BB962C8B-B14F-4D97-AF65-F5344CB8AC3E}">
        <p14:creationId xmlns:p14="http://schemas.microsoft.com/office/powerpoint/2010/main" val="27744666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p:nvSpPr>
        <p:spPr>
          <a:xfrm>
            <a:off x="609600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7085605" y="987424"/>
            <a:ext cx="3932237" cy="1321823"/>
          </a:xfrm>
        </p:spPr>
        <p:txBody>
          <a:bodyPr anchor="b">
            <a:normAutofit/>
          </a:bodyPr>
          <a:lstStyle>
            <a:lvl1pPr>
              <a:defRPr sz="3600"/>
            </a:lvl1pPr>
          </a:lstStyle>
          <a:p>
            <a:r>
              <a:rPr lang="en-GB" dirty="0"/>
              <a:t>Click to edit headline</a:t>
            </a:r>
            <a:endParaRPr lang="en-DK" dirty="0"/>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7085605"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0" y="0"/>
            <a:ext cx="6096000" cy="6858000"/>
          </a:xfrm>
        </p:spPr>
        <p:txBody>
          <a:bodyPr>
            <a:normAutofit/>
          </a:bodyPr>
          <a:lstStyle>
            <a:lvl1pPr marL="0" indent="0">
              <a:buNone/>
              <a:defRPr sz="1600"/>
            </a:lvl1pPr>
          </a:lstStyle>
          <a:p>
            <a:r>
              <a:rPr lang="en-DK" dirty="0"/>
              <a:t>Clik to insert image </a:t>
            </a:r>
          </a:p>
        </p:txBody>
      </p:sp>
    </p:spTree>
    <p:extLst>
      <p:ext uri="{BB962C8B-B14F-4D97-AF65-F5344CB8AC3E}">
        <p14:creationId xmlns:p14="http://schemas.microsoft.com/office/powerpoint/2010/main" val="93273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image" Target="../media/image1.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8"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image" Target="../media/image1.pn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slideLayout" Target="../slideLayouts/slideLayout10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theme" Target="../theme/theme5.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slideLayout" Target="../slideLayouts/slideLayout108.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 Id="rId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dirty="0"/>
              <a:t>Click to edit headline</a:t>
            </a:r>
            <a:endParaRPr lang="en-DK" dirty="0"/>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26919"/>
            <a:ext cx="10515600" cy="4082547"/>
          </a:xfrm>
          <a:prstGeom prst="rect">
            <a:avLst/>
          </a:prstGeom>
        </p:spPr>
        <p:txBody>
          <a:bodyPr vert="horz" lIns="91440" tIns="45720" rIns="91440" bIns="45720" rtlCol="0">
            <a:normAutofit/>
          </a:bodyPr>
          <a:lstStyle/>
          <a:p>
            <a:pPr lvl="0"/>
            <a:r>
              <a:rPr lang="en-GB" dirty="0"/>
              <a:t>Click to edit body text</a:t>
            </a:r>
          </a:p>
          <a:p>
            <a:pPr lvl="1"/>
            <a:r>
              <a:rPr lang="en-GB" dirty="0"/>
              <a:t>Second level</a:t>
            </a:r>
          </a:p>
          <a:p>
            <a:pPr lvl="2"/>
            <a:r>
              <a:rPr lang="en-GB" dirty="0"/>
              <a:t>Third level</a:t>
            </a:r>
          </a:p>
          <a:p>
            <a:pPr lvl="3"/>
            <a:r>
              <a:rPr lang="en-GB" dirty="0"/>
              <a:t>Fourth level</a:t>
            </a:r>
          </a:p>
        </p:txBody>
      </p:sp>
      <p:sp>
        <p:nvSpPr>
          <p:cNvPr id="7" name="Rectangle 6">
            <a:extLst>
              <a:ext uri="{FF2B5EF4-FFF2-40B4-BE49-F238E27FC236}">
                <a16:creationId xmlns:a16="http://schemas.microsoft.com/office/drawing/2014/main" id="{10738A16-FFCE-3249-9671-32EABF0566DF}"/>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F50CACA0-946B-3C45-8394-297FF7864893}"/>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a:extLst>
              <a:ext uri="{FF2B5EF4-FFF2-40B4-BE49-F238E27FC236}">
                <a16:creationId xmlns:a16="http://schemas.microsoft.com/office/drawing/2014/main" id="{6E01DB65-1F11-6C4C-A1C3-F7F52614AFA3}"/>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ctangle 9">
            <a:extLst>
              <a:ext uri="{FF2B5EF4-FFF2-40B4-BE49-F238E27FC236}">
                <a16:creationId xmlns:a16="http://schemas.microsoft.com/office/drawing/2014/main" id="{CCF04D0F-AD48-9049-84D5-4BB17DE67A11}"/>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10">
            <a:extLst>
              <a:ext uri="{FF2B5EF4-FFF2-40B4-BE49-F238E27FC236}">
                <a16:creationId xmlns:a16="http://schemas.microsoft.com/office/drawing/2014/main" id="{73AEF61F-FDD8-2B41-B5A2-95CDB95CE8EE}"/>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2" name="Rectangle 11">
            <a:extLst>
              <a:ext uri="{FF2B5EF4-FFF2-40B4-BE49-F238E27FC236}">
                <a16:creationId xmlns:a16="http://schemas.microsoft.com/office/drawing/2014/main" id="{3549207F-DAEE-AA4C-A038-A7E8576242F1}"/>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3" name="TextBox 12">
            <a:extLst>
              <a:ext uri="{FF2B5EF4-FFF2-40B4-BE49-F238E27FC236}">
                <a16:creationId xmlns:a16="http://schemas.microsoft.com/office/drawing/2014/main" id="{7055B432-8FE6-DA48-91AC-09ED219A234B}"/>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dirty="0" err="1">
                <a:solidFill>
                  <a:srgbClr val="2B2A2A"/>
                </a:solidFill>
                <a:latin typeface="Arial" panose="020B0604020202020204" pitchFamily="34" charset="0"/>
                <a:cs typeface="Arial" panose="020B0604020202020204" pitchFamily="34" charset="0"/>
              </a:rPr>
              <a:t>Text</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5B5BEED-686D-7343-ABEE-97DC31D8B18C}"/>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dirty="0">
                <a:solidFill>
                  <a:srgbClr val="2B2A2A"/>
                </a:solidFill>
                <a:latin typeface="Arial" panose="020B0604020202020204" pitchFamily="34" charset="0"/>
                <a:cs typeface="Arial" panose="020B0604020202020204" pitchFamily="34" charset="0"/>
              </a:rPr>
              <a:t>Background </a:t>
            </a:r>
            <a:r>
              <a:rPr lang="da-DK" sz="1100" dirty="0" err="1">
                <a:solidFill>
                  <a:srgbClr val="2B2A2A"/>
                </a:solidFill>
                <a:latin typeface="Arial" panose="020B0604020202020204" pitchFamily="34" charset="0"/>
                <a:cs typeface="Arial" panose="020B0604020202020204" pitchFamily="34" charset="0"/>
              </a:rPr>
              <a:t>color</a:t>
            </a:r>
            <a:endParaRPr lang="da-DK" sz="1100" dirty="0">
              <a:solidFill>
                <a:srgbClr val="2B2A2A"/>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9294A64-9811-5F44-9F09-EE4C0C947F77}"/>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Primary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39D7BB8-B828-514A-82E7-C17238CEB807}"/>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Secondary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DE8D7AC-3876-3941-AAF9-E10059035E3A}"/>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dirty="0">
                <a:solidFill>
                  <a:srgbClr val="005E58"/>
                </a:solidFill>
                <a:latin typeface="Arial Black" panose="020B0604020202020204" pitchFamily="34" charset="0"/>
                <a:cs typeface="Arial Black" panose="020B0604020202020204" pitchFamily="34" charset="0"/>
              </a:rPr>
              <a:t>HEADLINE 1, Arial Black, 40 pt. </a:t>
            </a:r>
          </a:p>
        </p:txBody>
      </p:sp>
      <p:sp>
        <p:nvSpPr>
          <p:cNvPr id="18" name="TextBox 17">
            <a:extLst>
              <a:ext uri="{FF2B5EF4-FFF2-40B4-BE49-F238E27FC236}">
                <a16:creationId xmlns:a16="http://schemas.microsoft.com/office/drawing/2014/main" id="{D391F3F1-9585-2246-AE67-C91D3528E4F4}"/>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dirty="0">
                <a:solidFill>
                  <a:srgbClr val="005E58"/>
                </a:solidFill>
                <a:latin typeface="Arial" panose="020B0604020202020204" pitchFamily="34" charset="0"/>
                <a:cs typeface="Arial" panose="020B0604020202020204" pitchFamily="34" charset="0"/>
              </a:rPr>
              <a:t>Headline 2. Arial Blod, 36 pt.   </a:t>
            </a:r>
          </a:p>
        </p:txBody>
      </p:sp>
      <p:sp>
        <p:nvSpPr>
          <p:cNvPr id="19" name="TextBox 18">
            <a:extLst>
              <a:ext uri="{FF2B5EF4-FFF2-40B4-BE49-F238E27FC236}">
                <a16:creationId xmlns:a16="http://schemas.microsoft.com/office/drawing/2014/main" id="{50675982-D877-784C-84E8-3FFF5C12DDAE}"/>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dirty="0">
                <a:solidFill>
                  <a:srgbClr val="2B2A2A"/>
                </a:solidFill>
                <a:latin typeface="Arial" panose="020B0604020202020204" pitchFamily="34" charset="0"/>
                <a:cs typeface="Arial" panose="020B0604020202020204" pitchFamily="34" charset="0"/>
              </a:rPr>
              <a:t>Body text, Arial regular, 20 pt.  </a:t>
            </a:r>
          </a:p>
        </p:txBody>
      </p:sp>
      <p:sp>
        <p:nvSpPr>
          <p:cNvPr id="20" name="TextBox 19">
            <a:extLst>
              <a:ext uri="{FF2B5EF4-FFF2-40B4-BE49-F238E27FC236}">
                <a16:creationId xmlns:a16="http://schemas.microsoft.com/office/drawing/2014/main" id="{85BF6FB0-CD73-AC4E-8A05-E5CEB9ABECEA}"/>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dirty="0">
                <a:solidFill>
                  <a:srgbClr val="D5450D"/>
                </a:solidFill>
                <a:latin typeface="Arial" panose="020B0604020202020204" pitchFamily="34" charset="0"/>
                <a:cs typeface="Arial" panose="020B0604020202020204" pitchFamily="34" charset="0"/>
              </a:rPr>
              <a:t>Hyperlink</a:t>
            </a:r>
          </a:p>
        </p:txBody>
      </p:sp>
      <p:pic>
        <p:nvPicPr>
          <p:cNvPr id="23" name="Picture 22" descr="A picture containing food, drawing&#10;&#10;Description automatically generated">
            <a:extLst>
              <a:ext uri="{FF2B5EF4-FFF2-40B4-BE49-F238E27FC236}">
                <a16:creationId xmlns:a16="http://schemas.microsoft.com/office/drawing/2014/main" id="{3271CDCE-E0FC-1548-A865-AFE236FEF31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766953" y="5709466"/>
            <a:ext cx="2658094" cy="786796"/>
          </a:xfrm>
          <a:prstGeom prst="rect">
            <a:avLst/>
          </a:prstGeom>
        </p:spPr>
      </p:pic>
      <p:sp>
        <p:nvSpPr>
          <p:cNvPr id="21" name="Rectangle 20">
            <a:extLst>
              <a:ext uri="{FF2B5EF4-FFF2-40B4-BE49-F238E27FC236}">
                <a16:creationId xmlns:a16="http://schemas.microsoft.com/office/drawing/2014/main" id="{2FA614F8-8306-8F47-9C00-9BB291B4F0D2}"/>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ctangle 21">
            <a:extLst>
              <a:ext uri="{FF2B5EF4-FFF2-40B4-BE49-F238E27FC236}">
                <a16:creationId xmlns:a16="http://schemas.microsoft.com/office/drawing/2014/main" id="{10AD332B-DFDE-204C-8ED4-F05FF7783B5F}"/>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120516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9" r:id="rId5"/>
    <p:sldLayoutId id="2147483718" r:id="rId6"/>
    <p:sldLayoutId id="2147483715" r:id="rId7"/>
    <p:sldLayoutId id="2147483716" r:id="rId8"/>
    <p:sldLayoutId id="2147483717" r:id="rId9"/>
    <p:sldLayoutId id="2147483725" r:id="rId10"/>
    <p:sldLayoutId id="2147483726" r:id="rId11"/>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dirty="0"/>
              <a:t>Click to edit headline</a:t>
            </a:r>
            <a:endParaRPr lang="en-DK" dirty="0"/>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03169"/>
            <a:ext cx="10515600" cy="4526169"/>
          </a:xfrm>
          <a:prstGeom prst="rect">
            <a:avLst/>
          </a:prstGeom>
        </p:spPr>
        <p:txBody>
          <a:bodyPr vert="horz" lIns="91440" tIns="45720" rIns="91440" bIns="45720" rtlCol="0">
            <a:normAutofit/>
          </a:bodyPr>
          <a:lstStyle/>
          <a:p>
            <a:pPr lvl="0"/>
            <a:r>
              <a:rPr lang="en-GB" dirty="0"/>
              <a:t>Click to edit body text</a:t>
            </a:r>
          </a:p>
          <a:p>
            <a:pPr lvl="1"/>
            <a:r>
              <a:rPr lang="en-GB" dirty="0"/>
              <a:t>Second level</a:t>
            </a:r>
          </a:p>
          <a:p>
            <a:pPr lvl="2"/>
            <a:r>
              <a:rPr lang="en-GB" dirty="0"/>
              <a:t>Third level</a:t>
            </a:r>
          </a:p>
          <a:p>
            <a:pPr lvl="3"/>
            <a:r>
              <a:rPr lang="en-GB" dirty="0"/>
              <a:t>Fourth level</a:t>
            </a:r>
          </a:p>
        </p:txBody>
      </p:sp>
      <p:pic>
        <p:nvPicPr>
          <p:cNvPr id="21" name="Picture 20" descr="A picture containing food, drawing&#10;&#10;Description automatically generated">
            <a:extLst>
              <a:ext uri="{FF2B5EF4-FFF2-40B4-BE49-F238E27FC236}">
                <a16:creationId xmlns:a16="http://schemas.microsoft.com/office/drawing/2014/main" id="{4C0C7E06-CE98-7649-A00A-BBEA76FF8BF0}"/>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9954491" y="6103813"/>
            <a:ext cx="1576172" cy="466547"/>
          </a:xfrm>
          <a:prstGeom prst="rect">
            <a:avLst/>
          </a:prstGeom>
        </p:spPr>
      </p:pic>
      <p:sp>
        <p:nvSpPr>
          <p:cNvPr id="23" name="Rectangle 22">
            <a:extLst>
              <a:ext uri="{FF2B5EF4-FFF2-40B4-BE49-F238E27FC236}">
                <a16:creationId xmlns:a16="http://schemas.microsoft.com/office/drawing/2014/main" id="{97FD7A36-71F2-B74C-9DD8-C25E45227AC4}"/>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F4F8E051-7251-DD41-AA23-7BDC198DBA6F}"/>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ctangle 24">
            <a:extLst>
              <a:ext uri="{FF2B5EF4-FFF2-40B4-BE49-F238E27FC236}">
                <a16:creationId xmlns:a16="http://schemas.microsoft.com/office/drawing/2014/main" id="{3CA93D64-C028-4742-A067-1DB8E1397188}"/>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ctangle 25">
            <a:extLst>
              <a:ext uri="{FF2B5EF4-FFF2-40B4-BE49-F238E27FC236}">
                <a16:creationId xmlns:a16="http://schemas.microsoft.com/office/drawing/2014/main" id="{E111DA55-D47F-494B-84DD-0A4445D17FAA}"/>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ctangle 26">
            <a:extLst>
              <a:ext uri="{FF2B5EF4-FFF2-40B4-BE49-F238E27FC236}">
                <a16:creationId xmlns:a16="http://schemas.microsoft.com/office/drawing/2014/main" id="{2CD26FCE-18CD-FB4D-933D-AD0608B64F00}"/>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8" name="Rectangle 27">
            <a:extLst>
              <a:ext uri="{FF2B5EF4-FFF2-40B4-BE49-F238E27FC236}">
                <a16:creationId xmlns:a16="http://schemas.microsoft.com/office/drawing/2014/main" id="{A4E73E26-A1C9-D948-9E0D-0FA8547D070E}"/>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9" name="TextBox 28">
            <a:extLst>
              <a:ext uri="{FF2B5EF4-FFF2-40B4-BE49-F238E27FC236}">
                <a16:creationId xmlns:a16="http://schemas.microsoft.com/office/drawing/2014/main" id="{F7A5F88C-E01D-B444-A950-AAF34A2AD54E}"/>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dirty="0" err="1">
                <a:solidFill>
                  <a:srgbClr val="2B2A2A"/>
                </a:solidFill>
                <a:latin typeface="Arial" panose="020B0604020202020204" pitchFamily="34" charset="0"/>
                <a:cs typeface="Arial" panose="020B0604020202020204" pitchFamily="34" charset="0"/>
              </a:rPr>
              <a:t>Text</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38C4F98-21E6-1448-A966-99CA480D9674}"/>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dirty="0">
                <a:solidFill>
                  <a:srgbClr val="2B2A2A"/>
                </a:solidFill>
                <a:latin typeface="Arial" panose="020B0604020202020204" pitchFamily="34" charset="0"/>
                <a:cs typeface="Arial" panose="020B0604020202020204" pitchFamily="34" charset="0"/>
              </a:rPr>
              <a:t>Background </a:t>
            </a:r>
            <a:r>
              <a:rPr lang="da-DK" sz="1100" dirty="0" err="1">
                <a:solidFill>
                  <a:srgbClr val="2B2A2A"/>
                </a:solidFill>
                <a:latin typeface="Arial" panose="020B0604020202020204" pitchFamily="34" charset="0"/>
                <a:cs typeface="Arial" panose="020B0604020202020204" pitchFamily="34" charset="0"/>
              </a:rPr>
              <a:t>color</a:t>
            </a:r>
            <a:endParaRPr lang="da-DK" sz="1100" dirty="0">
              <a:solidFill>
                <a:srgbClr val="2B2A2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9A517BF-0AED-0F43-B1CF-2CCCCB138059}"/>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Primary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A0A50ED-7305-004D-892B-A49D10C143AF}"/>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Secondary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A8D908F-DF09-FA4A-B0C2-BD12AA463395}"/>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dirty="0">
                <a:solidFill>
                  <a:srgbClr val="005E58"/>
                </a:solidFill>
                <a:latin typeface="Arial Black" panose="020B0604020202020204" pitchFamily="34" charset="0"/>
                <a:cs typeface="Arial Black" panose="020B0604020202020204" pitchFamily="34" charset="0"/>
              </a:rPr>
              <a:t>HEADLINE 1, Arial Black, 40 pt. </a:t>
            </a:r>
          </a:p>
        </p:txBody>
      </p:sp>
      <p:sp>
        <p:nvSpPr>
          <p:cNvPr id="34" name="TextBox 33">
            <a:extLst>
              <a:ext uri="{FF2B5EF4-FFF2-40B4-BE49-F238E27FC236}">
                <a16:creationId xmlns:a16="http://schemas.microsoft.com/office/drawing/2014/main" id="{3DF099D6-CFFE-3545-909F-18C43A01F14D}"/>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dirty="0">
                <a:solidFill>
                  <a:srgbClr val="005E58"/>
                </a:solidFill>
                <a:latin typeface="Arial" panose="020B0604020202020204" pitchFamily="34" charset="0"/>
                <a:cs typeface="Arial" panose="020B0604020202020204" pitchFamily="34" charset="0"/>
              </a:rPr>
              <a:t>Headline 2. Arial Blod, 36 pt.   </a:t>
            </a:r>
          </a:p>
        </p:txBody>
      </p:sp>
      <p:sp>
        <p:nvSpPr>
          <p:cNvPr id="35" name="TextBox 34">
            <a:extLst>
              <a:ext uri="{FF2B5EF4-FFF2-40B4-BE49-F238E27FC236}">
                <a16:creationId xmlns:a16="http://schemas.microsoft.com/office/drawing/2014/main" id="{F6BAB7FB-01F4-FC4B-8E3C-785F63116848}"/>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dirty="0">
                <a:solidFill>
                  <a:srgbClr val="2B2A2A"/>
                </a:solidFill>
                <a:latin typeface="Arial" panose="020B0604020202020204" pitchFamily="34" charset="0"/>
                <a:cs typeface="Arial" panose="020B0604020202020204" pitchFamily="34" charset="0"/>
              </a:rPr>
              <a:t>Body text, Arial regular, 20 pt.  </a:t>
            </a:r>
          </a:p>
        </p:txBody>
      </p:sp>
      <p:sp>
        <p:nvSpPr>
          <p:cNvPr id="36" name="TextBox 35">
            <a:extLst>
              <a:ext uri="{FF2B5EF4-FFF2-40B4-BE49-F238E27FC236}">
                <a16:creationId xmlns:a16="http://schemas.microsoft.com/office/drawing/2014/main" id="{9965AABE-A6F9-3843-8B43-7C44619D183C}"/>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dirty="0">
                <a:solidFill>
                  <a:srgbClr val="D5450D"/>
                </a:solidFill>
                <a:latin typeface="Arial" panose="020B0604020202020204" pitchFamily="34" charset="0"/>
                <a:cs typeface="Arial" panose="020B0604020202020204" pitchFamily="34" charset="0"/>
              </a:rPr>
              <a:t>Hyperlink</a:t>
            </a:r>
          </a:p>
        </p:txBody>
      </p:sp>
      <p:sp>
        <p:nvSpPr>
          <p:cNvPr id="37" name="Rectangle 36">
            <a:extLst>
              <a:ext uri="{FF2B5EF4-FFF2-40B4-BE49-F238E27FC236}">
                <a16:creationId xmlns:a16="http://schemas.microsoft.com/office/drawing/2014/main" id="{A976CE9D-33F4-EE40-A7E2-F0AC9563B0D4}"/>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ctangle 37">
            <a:extLst>
              <a:ext uri="{FF2B5EF4-FFF2-40B4-BE49-F238E27FC236}">
                <a16:creationId xmlns:a16="http://schemas.microsoft.com/office/drawing/2014/main" id="{4E29C80A-80D0-2241-B78B-9AA6A503E691}"/>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07062801"/>
      </p:ext>
    </p:extLst>
  </p:cSld>
  <p:clrMap bg1="lt1" tx1="dk1" bg2="lt2" tx2="dk2" accent1="accent1" accent2="accent2" accent3="accent3" accent4="accent4" accent5="accent5" accent6="accent6" hlink="hlink" folHlink="folHlink"/>
  <p:sldLayoutIdLst>
    <p:sldLayoutId id="2147483660" r:id="rId1"/>
    <p:sldLayoutId id="2147483721" r:id="rId2"/>
    <p:sldLayoutId id="2147483720" r:id="rId3"/>
    <p:sldLayoutId id="2147483662" r:id="rId4"/>
    <p:sldLayoutId id="2147483663" r:id="rId5"/>
    <p:sldLayoutId id="2147483665" r:id="rId6"/>
    <p:sldLayoutId id="2147483691" r:id="rId7"/>
    <p:sldLayoutId id="2147483666" r:id="rId8"/>
    <p:sldLayoutId id="2147483673" r:id="rId9"/>
    <p:sldLayoutId id="2147483674" r:id="rId10"/>
    <p:sldLayoutId id="2147483667" r:id="rId11"/>
    <p:sldLayoutId id="2147483676" r:id="rId12"/>
    <p:sldLayoutId id="2147483677" r:id="rId13"/>
    <p:sldLayoutId id="2147483722" r:id="rId14"/>
    <p:sldLayoutId id="2147483679" r:id="rId15"/>
    <p:sldLayoutId id="2147483680" r:id="rId16"/>
    <p:sldLayoutId id="2147483723" r:id="rId17"/>
    <p:sldLayoutId id="2147483724" r:id="rId18"/>
    <p:sldLayoutId id="2147483681" r:id="rId19"/>
    <p:sldLayoutId id="2147483682" r:id="rId20"/>
    <p:sldLayoutId id="2147483683" r:id="rId21"/>
    <p:sldLayoutId id="2147483684" r:id="rId22"/>
    <p:sldLayoutId id="2147483675" r:id="rId23"/>
    <p:sldLayoutId id="2147483686" r:id="rId24"/>
    <p:sldLayoutId id="2147483687" r:id="rId25"/>
    <p:sldLayoutId id="2147483688" r:id="rId26"/>
    <p:sldLayoutId id="2147483689" r:id="rId27"/>
    <p:sldLayoutId id="2147483690" r:id="rId28"/>
    <p:sldLayoutId id="2147483685" r:id="rId29"/>
    <p:sldLayoutId id="2147483692" r:id="rId30"/>
    <p:sldLayoutId id="2147483693" r:id="rId31"/>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86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6EC3F1-D682-0748-B446-F4D23993D4F4}"/>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ctangle 2">
            <a:extLst>
              <a:ext uri="{FF2B5EF4-FFF2-40B4-BE49-F238E27FC236}">
                <a16:creationId xmlns:a16="http://schemas.microsoft.com/office/drawing/2014/main" id="{8FFC57DF-F311-4246-8982-48FA6C915768}"/>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ctangle 3">
            <a:extLst>
              <a:ext uri="{FF2B5EF4-FFF2-40B4-BE49-F238E27FC236}">
                <a16:creationId xmlns:a16="http://schemas.microsoft.com/office/drawing/2014/main" id="{9904A51B-FAC4-B645-B516-05C89185E4D1}"/>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ctangle 4">
            <a:extLst>
              <a:ext uri="{FF2B5EF4-FFF2-40B4-BE49-F238E27FC236}">
                <a16:creationId xmlns:a16="http://schemas.microsoft.com/office/drawing/2014/main" id="{C3CFED67-4D3B-714E-A097-A2BFBF9056CD}"/>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5">
            <a:extLst>
              <a:ext uri="{FF2B5EF4-FFF2-40B4-BE49-F238E27FC236}">
                <a16:creationId xmlns:a16="http://schemas.microsoft.com/office/drawing/2014/main" id="{96535B52-3BE2-0941-B0D7-076CBED500FD}"/>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7" name="Rectangle 6">
            <a:extLst>
              <a:ext uri="{FF2B5EF4-FFF2-40B4-BE49-F238E27FC236}">
                <a16:creationId xmlns:a16="http://schemas.microsoft.com/office/drawing/2014/main" id="{DB75E5A7-9EF0-284E-999B-6BF3841D62B5}"/>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8" name="TextBox 7">
            <a:extLst>
              <a:ext uri="{FF2B5EF4-FFF2-40B4-BE49-F238E27FC236}">
                <a16:creationId xmlns:a16="http://schemas.microsoft.com/office/drawing/2014/main" id="{08BF843A-0A3D-4549-9192-97CC64258899}"/>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dirty="0" err="1">
                <a:solidFill>
                  <a:srgbClr val="2B2A2A"/>
                </a:solidFill>
                <a:latin typeface="Arial" panose="020B0604020202020204" pitchFamily="34" charset="0"/>
                <a:cs typeface="Arial" panose="020B0604020202020204" pitchFamily="34" charset="0"/>
              </a:rPr>
              <a:t>Text</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E1A366B-93D7-3040-83D4-920C620B4160}"/>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dirty="0">
                <a:solidFill>
                  <a:srgbClr val="2B2A2A"/>
                </a:solidFill>
                <a:latin typeface="Arial" panose="020B0604020202020204" pitchFamily="34" charset="0"/>
                <a:cs typeface="Arial" panose="020B0604020202020204" pitchFamily="34" charset="0"/>
              </a:rPr>
              <a:t>Background </a:t>
            </a:r>
            <a:r>
              <a:rPr lang="da-DK" sz="1100" dirty="0" err="1">
                <a:solidFill>
                  <a:srgbClr val="2B2A2A"/>
                </a:solidFill>
                <a:latin typeface="Arial" panose="020B0604020202020204" pitchFamily="34" charset="0"/>
                <a:cs typeface="Arial" panose="020B0604020202020204" pitchFamily="34" charset="0"/>
              </a:rPr>
              <a:t>color</a:t>
            </a:r>
            <a:endParaRPr lang="da-DK" sz="1100" dirty="0">
              <a:solidFill>
                <a:srgbClr val="2B2A2A"/>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0967D64-1167-674B-A56F-0631EA9B72C7}"/>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Primary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B1EE735-30BC-4444-B538-28148A76082D}"/>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Secondary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78FAF33-6635-044F-9B7B-431E6CB14CE0}"/>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dirty="0">
                <a:solidFill>
                  <a:srgbClr val="005E58"/>
                </a:solidFill>
                <a:latin typeface="Arial Black" panose="020B0604020202020204" pitchFamily="34" charset="0"/>
                <a:cs typeface="Arial Black" panose="020B0604020202020204" pitchFamily="34" charset="0"/>
              </a:rPr>
              <a:t>HEADLINE 1, Arial Black, 40 pt. </a:t>
            </a:r>
          </a:p>
        </p:txBody>
      </p:sp>
      <p:sp>
        <p:nvSpPr>
          <p:cNvPr id="13" name="TextBox 12">
            <a:extLst>
              <a:ext uri="{FF2B5EF4-FFF2-40B4-BE49-F238E27FC236}">
                <a16:creationId xmlns:a16="http://schemas.microsoft.com/office/drawing/2014/main" id="{B126E807-2D84-004E-8587-C8F95FED1474}"/>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dirty="0">
                <a:solidFill>
                  <a:srgbClr val="005E58"/>
                </a:solidFill>
                <a:latin typeface="Arial" panose="020B0604020202020204" pitchFamily="34" charset="0"/>
                <a:cs typeface="Arial" panose="020B0604020202020204" pitchFamily="34" charset="0"/>
              </a:rPr>
              <a:t>Headline 2. Arial Blod, 36 pt.   </a:t>
            </a:r>
          </a:p>
        </p:txBody>
      </p:sp>
      <p:sp>
        <p:nvSpPr>
          <p:cNvPr id="14" name="TextBox 13">
            <a:extLst>
              <a:ext uri="{FF2B5EF4-FFF2-40B4-BE49-F238E27FC236}">
                <a16:creationId xmlns:a16="http://schemas.microsoft.com/office/drawing/2014/main" id="{74EA6582-E0B8-3847-9364-FEA7F5A45BF8}"/>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dirty="0">
                <a:solidFill>
                  <a:srgbClr val="2B2A2A"/>
                </a:solidFill>
                <a:latin typeface="Arial" panose="020B0604020202020204" pitchFamily="34" charset="0"/>
                <a:cs typeface="Arial" panose="020B0604020202020204" pitchFamily="34" charset="0"/>
              </a:rPr>
              <a:t>Body text, Arial regular, 20 pt.  </a:t>
            </a:r>
          </a:p>
        </p:txBody>
      </p:sp>
      <p:sp>
        <p:nvSpPr>
          <p:cNvPr id="15" name="TextBox 14">
            <a:extLst>
              <a:ext uri="{FF2B5EF4-FFF2-40B4-BE49-F238E27FC236}">
                <a16:creationId xmlns:a16="http://schemas.microsoft.com/office/drawing/2014/main" id="{0E1CEB5E-3727-5C4C-98F7-4CE9FBEFDF69}"/>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dirty="0">
                <a:solidFill>
                  <a:srgbClr val="D5450D"/>
                </a:solidFill>
                <a:latin typeface="Arial" panose="020B0604020202020204" pitchFamily="34" charset="0"/>
                <a:cs typeface="Arial" panose="020B0604020202020204" pitchFamily="34" charset="0"/>
              </a:rPr>
              <a:t>Hyperlink</a:t>
            </a:r>
          </a:p>
        </p:txBody>
      </p:sp>
      <p:sp>
        <p:nvSpPr>
          <p:cNvPr id="16" name="Rectangle 15">
            <a:extLst>
              <a:ext uri="{FF2B5EF4-FFF2-40B4-BE49-F238E27FC236}">
                <a16:creationId xmlns:a16="http://schemas.microsoft.com/office/drawing/2014/main" id="{E24B1285-D46E-AD45-8F1C-321C951F4C27}"/>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ctangle 16">
            <a:extLst>
              <a:ext uri="{FF2B5EF4-FFF2-40B4-BE49-F238E27FC236}">
                <a16:creationId xmlns:a16="http://schemas.microsoft.com/office/drawing/2014/main" id="{CBAF3F29-B545-484E-B07D-D4C4B376CCAF}"/>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87924503"/>
      </p:ext>
    </p:extLst>
  </p:cSld>
  <p:clrMap bg1="lt1" tx1="dk1" bg2="lt2" tx2="dk2" accent1="accent1" accent2="accent2" accent3="accent3" accent4="accent4" accent5="accent5" accent6="accent6" hlink="hlink" folHlink="folHlink"/>
  <p:sldLayoutIdLst>
    <p:sldLayoutId id="2147483708" r:id="rId1"/>
    <p:sldLayoutId id="2147483706" r:id="rId2"/>
    <p:sldLayoutId id="214748370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03169"/>
            <a:ext cx="10515600" cy="4526169"/>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pic>
        <p:nvPicPr>
          <p:cNvPr id="21" name="Picture 20" descr="A picture containing food, drawing&#10;&#10;Description automatically generated">
            <a:extLst>
              <a:ext uri="{FF2B5EF4-FFF2-40B4-BE49-F238E27FC236}">
                <a16:creationId xmlns:a16="http://schemas.microsoft.com/office/drawing/2014/main" id="{4C0C7E06-CE98-7649-A00A-BBEA76FF8BF0}"/>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9954491" y="6103813"/>
            <a:ext cx="1576172" cy="466547"/>
          </a:xfrm>
          <a:prstGeom prst="rect">
            <a:avLst/>
          </a:prstGeom>
        </p:spPr>
      </p:pic>
      <p:sp>
        <p:nvSpPr>
          <p:cNvPr id="23" name="Rectangle 22">
            <a:extLst>
              <a:ext uri="{FF2B5EF4-FFF2-40B4-BE49-F238E27FC236}">
                <a16:creationId xmlns:a16="http://schemas.microsoft.com/office/drawing/2014/main" id="{97FD7A36-71F2-B74C-9DD8-C25E45227AC4}"/>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F4F8E051-7251-DD41-AA23-7BDC198DBA6F}"/>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ctangle 24">
            <a:extLst>
              <a:ext uri="{FF2B5EF4-FFF2-40B4-BE49-F238E27FC236}">
                <a16:creationId xmlns:a16="http://schemas.microsoft.com/office/drawing/2014/main" id="{3CA93D64-C028-4742-A067-1DB8E1397188}"/>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ctangle 25">
            <a:extLst>
              <a:ext uri="{FF2B5EF4-FFF2-40B4-BE49-F238E27FC236}">
                <a16:creationId xmlns:a16="http://schemas.microsoft.com/office/drawing/2014/main" id="{E111DA55-D47F-494B-84DD-0A4445D17FAA}"/>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ctangle 26">
            <a:extLst>
              <a:ext uri="{FF2B5EF4-FFF2-40B4-BE49-F238E27FC236}">
                <a16:creationId xmlns:a16="http://schemas.microsoft.com/office/drawing/2014/main" id="{2CD26FCE-18CD-FB4D-933D-AD0608B64F00}"/>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8" name="Rectangle 27">
            <a:extLst>
              <a:ext uri="{FF2B5EF4-FFF2-40B4-BE49-F238E27FC236}">
                <a16:creationId xmlns:a16="http://schemas.microsoft.com/office/drawing/2014/main" id="{A4E73E26-A1C9-D948-9E0D-0FA8547D070E}"/>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9" name="TextBox 28">
            <a:extLst>
              <a:ext uri="{FF2B5EF4-FFF2-40B4-BE49-F238E27FC236}">
                <a16:creationId xmlns:a16="http://schemas.microsoft.com/office/drawing/2014/main" id="{F7A5F88C-E01D-B444-A950-AAF34A2AD54E}"/>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38C4F98-21E6-1448-A966-99CA480D9674}"/>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9A517BF-0AED-0F43-B1CF-2CCCCB138059}"/>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A0A50ED-7305-004D-892B-A49D10C143AF}"/>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A8D908F-DF09-FA4A-B0C2-BD12AA463395}"/>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34" name="TextBox 33">
            <a:extLst>
              <a:ext uri="{FF2B5EF4-FFF2-40B4-BE49-F238E27FC236}">
                <a16:creationId xmlns:a16="http://schemas.microsoft.com/office/drawing/2014/main" id="{3DF099D6-CFFE-3545-909F-18C43A01F14D}"/>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35" name="TextBox 34">
            <a:extLst>
              <a:ext uri="{FF2B5EF4-FFF2-40B4-BE49-F238E27FC236}">
                <a16:creationId xmlns:a16="http://schemas.microsoft.com/office/drawing/2014/main" id="{F6BAB7FB-01F4-FC4B-8E3C-785F63116848}"/>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36" name="TextBox 35">
            <a:extLst>
              <a:ext uri="{FF2B5EF4-FFF2-40B4-BE49-F238E27FC236}">
                <a16:creationId xmlns:a16="http://schemas.microsoft.com/office/drawing/2014/main" id="{9965AABE-A6F9-3843-8B43-7C44619D183C}"/>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sp>
        <p:nvSpPr>
          <p:cNvPr id="37" name="Rectangle 36">
            <a:extLst>
              <a:ext uri="{FF2B5EF4-FFF2-40B4-BE49-F238E27FC236}">
                <a16:creationId xmlns:a16="http://schemas.microsoft.com/office/drawing/2014/main" id="{A976CE9D-33F4-EE40-A7E2-F0AC9563B0D4}"/>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ctangle 37">
            <a:extLst>
              <a:ext uri="{FF2B5EF4-FFF2-40B4-BE49-F238E27FC236}">
                <a16:creationId xmlns:a16="http://schemas.microsoft.com/office/drawing/2014/main" id="{4E29C80A-80D0-2241-B78B-9AA6A503E691}"/>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7560247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 id="2147483758" r:id="rId31"/>
    <p:sldLayoutId id="2147483759" r:id="rId32"/>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86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dirty="0"/>
              <a:t>Click to edit headline</a:t>
            </a:r>
            <a:endParaRPr lang="en-DK" dirty="0"/>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03169"/>
            <a:ext cx="10515600" cy="4526169"/>
          </a:xfrm>
          <a:prstGeom prst="rect">
            <a:avLst/>
          </a:prstGeom>
        </p:spPr>
        <p:txBody>
          <a:bodyPr vert="horz" lIns="91440" tIns="45720" rIns="91440" bIns="45720" rtlCol="0">
            <a:normAutofit/>
          </a:bodyPr>
          <a:lstStyle/>
          <a:p>
            <a:pPr lvl="0"/>
            <a:r>
              <a:rPr lang="en-GB" dirty="0"/>
              <a:t>Click to edit body text</a:t>
            </a:r>
          </a:p>
          <a:p>
            <a:pPr lvl="1"/>
            <a:r>
              <a:rPr lang="en-GB" dirty="0"/>
              <a:t>Second level</a:t>
            </a:r>
          </a:p>
          <a:p>
            <a:pPr lvl="2"/>
            <a:r>
              <a:rPr lang="en-GB" dirty="0"/>
              <a:t>Third level</a:t>
            </a:r>
          </a:p>
          <a:p>
            <a:pPr lvl="3"/>
            <a:r>
              <a:rPr lang="en-GB" dirty="0"/>
              <a:t>Fourth level</a:t>
            </a:r>
          </a:p>
        </p:txBody>
      </p:sp>
      <p:pic>
        <p:nvPicPr>
          <p:cNvPr id="21" name="Picture 20" descr="A picture containing food, drawing&#10;&#10;Description automatically generated">
            <a:extLst>
              <a:ext uri="{FF2B5EF4-FFF2-40B4-BE49-F238E27FC236}">
                <a16:creationId xmlns:a16="http://schemas.microsoft.com/office/drawing/2014/main" id="{4C0C7E06-CE98-7649-A00A-BBEA76FF8BF0}"/>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9954491" y="6103813"/>
            <a:ext cx="1576172" cy="466547"/>
          </a:xfrm>
          <a:prstGeom prst="rect">
            <a:avLst/>
          </a:prstGeom>
        </p:spPr>
      </p:pic>
      <p:sp>
        <p:nvSpPr>
          <p:cNvPr id="23" name="Rectangle 22">
            <a:extLst>
              <a:ext uri="{FF2B5EF4-FFF2-40B4-BE49-F238E27FC236}">
                <a16:creationId xmlns:a16="http://schemas.microsoft.com/office/drawing/2014/main" id="{97FD7A36-71F2-B74C-9DD8-C25E45227AC4}"/>
              </a:ext>
            </a:extLst>
          </p:cNvPr>
          <p:cNvSpPr/>
          <p:nvPr/>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F4F8E051-7251-DD41-AA23-7BDC198DBA6F}"/>
              </a:ext>
            </a:extLst>
          </p:cNvPr>
          <p:cNvSpPr/>
          <p:nvPr/>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ctangle 24">
            <a:extLst>
              <a:ext uri="{FF2B5EF4-FFF2-40B4-BE49-F238E27FC236}">
                <a16:creationId xmlns:a16="http://schemas.microsoft.com/office/drawing/2014/main" id="{3CA93D64-C028-4742-A067-1DB8E1397188}"/>
              </a:ext>
            </a:extLst>
          </p:cNvPr>
          <p:cNvSpPr/>
          <p:nvPr/>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ctangle 25">
            <a:extLst>
              <a:ext uri="{FF2B5EF4-FFF2-40B4-BE49-F238E27FC236}">
                <a16:creationId xmlns:a16="http://schemas.microsoft.com/office/drawing/2014/main" id="{E111DA55-D47F-494B-84DD-0A4445D17FAA}"/>
              </a:ext>
            </a:extLst>
          </p:cNvPr>
          <p:cNvSpPr/>
          <p:nvPr/>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ctangle 26">
            <a:extLst>
              <a:ext uri="{FF2B5EF4-FFF2-40B4-BE49-F238E27FC236}">
                <a16:creationId xmlns:a16="http://schemas.microsoft.com/office/drawing/2014/main" id="{2CD26FCE-18CD-FB4D-933D-AD0608B64F00}"/>
              </a:ext>
            </a:extLst>
          </p:cNvPr>
          <p:cNvSpPr/>
          <p:nvPr/>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8" name="Rectangle 27">
            <a:extLst>
              <a:ext uri="{FF2B5EF4-FFF2-40B4-BE49-F238E27FC236}">
                <a16:creationId xmlns:a16="http://schemas.microsoft.com/office/drawing/2014/main" id="{A4E73E26-A1C9-D948-9E0D-0FA8547D070E}"/>
              </a:ext>
            </a:extLst>
          </p:cNvPr>
          <p:cNvSpPr/>
          <p:nvPr/>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9" name="TextBox 28">
            <a:extLst>
              <a:ext uri="{FF2B5EF4-FFF2-40B4-BE49-F238E27FC236}">
                <a16:creationId xmlns:a16="http://schemas.microsoft.com/office/drawing/2014/main" id="{F7A5F88C-E01D-B444-A950-AAF34A2AD54E}"/>
              </a:ext>
            </a:extLst>
          </p:cNvPr>
          <p:cNvSpPr txBox="1"/>
          <p:nvPr/>
        </p:nvSpPr>
        <p:spPr>
          <a:xfrm>
            <a:off x="-2965785" y="682068"/>
            <a:ext cx="1143780" cy="227629"/>
          </a:xfrm>
          <a:prstGeom prst="rect">
            <a:avLst/>
          </a:prstGeom>
          <a:noFill/>
        </p:spPr>
        <p:txBody>
          <a:bodyPr wrap="square" lIns="0" tIns="0" rIns="0" bIns="0" rtlCol="0" anchor="t">
            <a:normAutofit/>
          </a:bodyPr>
          <a:lstStyle/>
          <a:p>
            <a:r>
              <a:rPr lang="da-DK" sz="1100" dirty="0" err="1">
                <a:solidFill>
                  <a:srgbClr val="2B2A2A"/>
                </a:solidFill>
                <a:latin typeface="Arial" panose="020B0604020202020204" pitchFamily="34" charset="0"/>
                <a:cs typeface="Arial" panose="020B0604020202020204" pitchFamily="34" charset="0"/>
              </a:rPr>
              <a:t>Text</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38C4F98-21E6-1448-A966-99CA480D9674}"/>
              </a:ext>
            </a:extLst>
          </p:cNvPr>
          <p:cNvSpPr txBox="1"/>
          <p:nvPr/>
        </p:nvSpPr>
        <p:spPr>
          <a:xfrm>
            <a:off x="-1399850" y="1866017"/>
            <a:ext cx="1143780" cy="227629"/>
          </a:xfrm>
          <a:prstGeom prst="rect">
            <a:avLst/>
          </a:prstGeom>
          <a:noFill/>
        </p:spPr>
        <p:txBody>
          <a:bodyPr wrap="square" lIns="0" tIns="0" rIns="0" bIns="0" rtlCol="0" anchor="t">
            <a:normAutofit/>
          </a:bodyPr>
          <a:lstStyle/>
          <a:p>
            <a:r>
              <a:rPr lang="da-DK" sz="1100" dirty="0">
                <a:solidFill>
                  <a:srgbClr val="2B2A2A"/>
                </a:solidFill>
                <a:latin typeface="Arial" panose="020B0604020202020204" pitchFamily="34" charset="0"/>
                <a:cs typeface="Arial" panose="020B0604020202020204" pitchFamily="34" charset="0"/>
              </a:rPr>
              <a:t>Background </a:t>
            </a:r>
            <a:r>
              <a:rPr lang="da-DK" sz="1100" dirty="0" err="1">
                <a:solidFill>
                  <a:srgbClr val="2B2A2A"/>
                </a:solidFill>
                <a:latin typeface="Arial" panose="020B0604020202020204" pitchFamily="34" charset="0"/>
                <a:cs typeface="Arial" panose="020B0604020202020204" pitchFamily="34" charset="0"/>
              </a:rPr>
              <a:t>color</a:t>
            </a:r>
            <a:endParaRPr lang="da-DK" sz="1100" dirty="0">
              <a:solidFill>
                <a:srgbClr val="2B2A2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9A517BF-0AED-0F43-B1CF-2CCCCB138059}"/>
              </a:ext>
            </a:extLst>
          </p:cNvPr>
          <p:cNvSpPr txBox="1"/>
          <p:nvPr/>
        </p:nvSpPr>
        <p:spPr>
          <a:xfrm>
            <a:off x="-2965785"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Primary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A0A50ED-7305-004D-892B-A49D10C143AF}"/>
              </a:ext>
            </a:extLst>
          </p:cNvPr>
          <p:cNvSpPr txBox="1"/>
          <p:nvPr/>
        </p:nvSpPr>
        <p:spPr>
          <a:xfrm>
            <a:off x="-1399850"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Secondary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A8D908F-DF09-FA4A-B0C2-BD12AA463395}"/>
              </a:ext>
            </a:extLst>
          </p:cNvPr>
          <p:cNvSpPr txBox="1"/>
          <p:nvPr/>
        </p:nvSpPr>
        <p:spPr>
          <a:xfrm>
            <a:off x="-4842164" y="3121223"/>
            <a:ext cx="4594023" cy="307777"/>
          </a:xfrm>
          <a:prstGeom prst="rect">
            <a:avLst/>
          </a:prstGeom>
          <a:noFill/>
        </p:spPr>
        <p:txBody>
          <a:bodyPr wrap="square" rtlCol="0">
            <a:spAutoFit/>
          </a:bodyPr>
          <a:lstStyle/>
          <a:p>
            <a:pPr algn="r"/>
            <a:r>
              <a:rPr lang="en-DK" sz="1400" b="1" i="0" dirty="0">
                <a:solidFill>
                  <a:srgbClr val="005E58"/>
                </a:solidFill>
                <a:latin typeface="Arial Black" panose="020B0604020202020204" pitchFamily="34" charset="0"/>
                <a:cs typeface="Arial Black" panose="020B0604020202020204" pitchFamily="34" charset="0"/>
              </a:rPr>
              <a:t>HEADLINE 1, Arial Black, 40 pt. </a:t>
            </a:r>
          </a:p>
        </p:txBody>
      </p:sp>
      <p:sp>
        <p:nvSpPr>
          <p:cNvPr id="34" name="TextBox 33">
            <a:extLst>
              <a:ext uri="{FF2B5EF4-FFF2-40B4-BE49-F238E27FC236}">
                <a16:creationId xmlns:a16="http://schemas.microsoft.com/office/drawing/2014/main" id="{3DF099D6-CFFE-3545-909F-18C43A01F14D}"/>
              </a:ext>
            </a:extLst>
          </p:cNvPr>
          <p:cNvSpPr txBox="1"/>
          <p:nvPr/>
        </p:nvSpPr>
        <p:spPr>
          <a:xfrm>
            <a:off x="-3678382" y="3432713"/>
            <a:ext cx="3430241" cy="338554"/>
          </a:xfrm>
          <a:prstGeom prst="rect">
            <a:avLst/>
          </a:prstGeom>
          <a:noFill/>
        </p:spPr>
        <p:txBody>
          <a:bodyPr wrap="square" rtlCol="0">
            <a:spAutoFit/>
          </a:bodyPr>
          <a:lstStyle/>
          <a:p>
            <a:pPr algn="r"/>
            <a:r>
              <a:rPr lang="en-DK" sz="1600" b="1" i="0" dirty="0">
                <a:solidFill>
                  <a:srgbClr val="005E58"/>
                </a:solidFill>
                <a:latin typeface="Arial" panose="020B0604020202020204" pitchFamily="34" charset="0"/>
                <a:cs typeface="Arial" panose="020B0604020202020204" pitchFamily="34" charset="0"/>
              </a:rPr>
              <a:t>Headline 2. Arial Blod, 36 pt.   </a:t>
            </a:r>
          </a:p>
        </p:txBody>
      </p:sp>
      <p:sp>
        <p:nvSpPr>
          <p:cNvPr id="35" name="TextBox 34">
            <a:extLst>
              <a:ext uri="{FF2B5EF4-FFF2-40B4-BE49-F238E27FC236}">
                <a16:creationId xmlns:a16="http://schemas.microsoft.com/office/drawing/2014/main" id="{F6BAB7FB-01F4-FC4B-8E3C-785F63116848}"/>
              </a:ext>
            </a:extLst>
          </p:cNvPr>
          <p:cNvSpPr txBox="1"/>
          <p:nvPr/>
        </p:nvSpPr>
        <p:spPr>
          <a:xfrm>
            <a:off x="-3491345" y="3829478"/>
            <a:ext cx="3243204" cy="307777"/>
          </a:xfrm>
          <a:prstGeom prst="rect">
            <a:avLst/>
          </a:prstGeom>
          <a:noFill/>
        </p:spPr>
        <p:txBody>
          <a:bodyPr wrap="square" rtlCol="0">
            <a:spAutoFit/>
          </a:bodyPr>
          <a:lstStyle/>
          <a:p>
            <a:pPr algn="r"/>
            <a:r>
              <a:rPr lang="en-DK" sz="1400" b="0" i="0" dirty="0">
                <a:solidFill>
                  <a:srgbClr val="2B2A2A"/>
                </a:solidFill>
                <a:latin typeface="Arial" panose="020B0604020202020204" pitchFamily="34" charset="0"/>
                <a:cs typeface="Arial" panose="020B0604020202020204" pitchFamily="34" charset="0"/>
              </a:rPr>
              <a:t>Body text, Arial regular, 20 pt.  </a:t>
            </a:r>
          </a:p>
        </p:txBody>
      </p:sp>
      <p:sp>
        <p:nvSpPr>
          <p:cNvPr id="36" name="TextBox 35">
            <a:extLst>
              <a:ext uri="{FF2B5EF4-FFF2-40B4-BE49-F238E27FC236}">
                <a16:creationId xmlns:a16="http://schemas.microsoft.com/office/drawing/2014/main" id="{9965AABE-A6F9-3843-8B43-7C44619D183C}"/>
              </a:ext>
            </a:extLst>
          </p:cNvPr>
          <p:cNvSpPr txBox="1"/>
          <p:nvPr/>
        </p:nvSpPr>
        <p:spPr>
          <a:xfrm>
            <a:off x="-2393895" y="4088895"/>
            <a:ext cx="2145754" cy="307777"/>
          </a:xfrm>
          <a:prstGeom prst="rect">
            <a:avLst/>
          </a:prstGeom>
          <a:noFill/>
        </p:spPr>
        <p:txBody>
          <a:bodyPr wrap="square" rtlCol="0">
            <a:spAutoFit/>
          </a:bodyPr>
          <a:lstStyle/>
          <a:p>
            <a:pPr algn="r"/>
            <a:r>
              <a:rPr lang="en-DK" sz="1400" b="0" i="0" u="sng" dirty="0">
                <a:solidFill>
                  <a:srgbClr val="D5450D"/>
                </a:solidFill>
                <a:latin typeface="Arial" panose="020B0604020202020204" pitchFamily="34" charset="0"/>
                <a:cs typeface="Arial" panose="020B0604020202020204" pitchFamily="34" charset="0"/>
              </a:rPr>
              <a:t>Hyperlink</a:t>
            </a:r>
          </a:p>
        </p:txBody>
      </p:sp>
      <p:sp>
        <p:nvSpPr>
          <p:cNvPr id="37" name="Rectangle 36">
            <a:extLst>
              <a:ext uri="{FF2B5EF4-FFF2-40B4-BE49-F238E27FC236}">
                <a16:creationId xmlns:a16="http://schemas.microsoft.com/office/drawing/2014/main" id="{A976CE9D-33F4-EE40-A7E2-F0AC9563B0D4}"/>
              </a:ext>
            </a:extLst>
          </p:cNvPr>
          <p:cNvSpPr/>
          <p:nvPr/>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ctangle 37">
            <a:extLst>
              <a:ext uri="{FF2B5EF4-FFF2-40B4-BE49-F238E27FC236}">
                <a16:creationId xmlns:a16="http://schemas.microsoft.com/office/drawing/2014/main" id="{4E29C80A-80D0-2241-B78B-9AA6A503E691}"/>
              </a:ext>
            </a:extLst>
          </p:cNvPr>
          <p:cNvSpPr/>
          <p:nvPr/>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864879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8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s://community.superoffice.com/en/the-parliament/marketing-customer-comm/launch-kits/q1-2021---superoffice-10/" TargetMode="External"/><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9349-36FB-4B53-B5A3-851F7240E2EC}"/>
              </a:ext>
            </a:extLst>
          </p:cNvPr>
          <p:cNvSpPr>
            <a:spLocks noGrp="1"/>
          </p:cNvSpPr>
          <p:nvPr>
            <p:ph type="ctrTitle"/>
          </p:nvPr>
        </p:nvSpPr>
        <p:spPr/>
        <p:txBody>
          <a:bodyPr/>
          <a:lstStyle/>
          <a:p>
            <a:r>
              <a:rPr lang="en-GB" dirty="0"/>
              <a:t>SUPEROFFICE 10</a:t>
            </a:r>
          </a:p>
        </p:txBody>
      </p:sp>
      <p:sp>
        <p:nvSpPr>
          <p:cNvPr id="3" name="Subtitle 2">
            <a:extLst>
              <a:ext uri="{FF2B5EF4-FFF2-40B4-BE49-F238E27FC236}">
                <a16:creationId xmlns:a16="http://schemas.microsoft.com/office/drawing/2014/main" id="{3AF34228-2721-434C-A8EB-7B4E56B7B69A}"/>
              </a:ext>
            </a:extLst>
          </p:cNvPr>
          <p:cNvSpPr>
            <a:spLocks noGrp="1"/>
          </p:cNvSpPr>
          <p:nvPr>
            <p:ph type="subTitle" idx="1"/>
          </p:nvPr>
        </p:nvSpPr>
        <p:spPr/>
        <p:txBody>
          <a:bodyPr/>
          <a:lstStyle/>
          <a:p>
            <a:r>
              <a:rPr lang="en-GB" dirty="0"/>
              <a:t>Launch plan</a:t>
            </a:r>
          </a:p>
          <a:p>
            <a:r>
              <a:rPr lang="en-GB" dirty="0"/>
              <a:t>Updated October 5</a:t>
            </a:r>
          </a:p>
        </p:txBody>
      </p:sp>
    </p:spTree>
    <p:extLst>
      <p:ext uri="{BB962C8B-B14F-4D97-AF65-F5344CB8AC3E}">
        <p14:creationId xmlns:p14="http://schemas.microsoft.com/office/powerpoint/2010/main" val="55398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F03E8A-F9E9-458E-BCE3-F5D1BAD1E8A1}"/>
              </a:ext>
            </a:extLst>
          </p:cNvPr>
          <p:cNvSpPr>
            <a:spLocks noGrp="1"/>
          </p:cNvSpPr>
          <p:nvPr>
            <p:ph type="body" sz="quarter" idx="20"/>
          </p:nvPr>
        </p:nvSpPr>
        <p:spPr>
          <a:xfrm>
            <a:off x="9001273" y="1052946"/>
            <a:ext cx="3251765" cy="1457778"/>
          </a:xfrm>
        </p:spPr>
        <p:txBody>
          <a:bodyPr>
            <a:normAutofit/>
          </a:bodyPr>
          <a:lstStyle/>
          <a:p>
            <a:r>
              <a:rPr lang="en-US" dirty="0"/>
              <a:t>Technical upgrade</a:t>
            </a:r>
          </a:p>
          <a:p>
            <a:r>
              <a:rPr lang="en-US" sz="1600" dirty="0"/>
              <a:t>SuperOffice Online  Environment ready</a:t>
            </a:r>
          </a:p>
        </p:txBody>
      </p:sp>
      <p:pic>
        <p:nvPicPr>
          <p:cNvPr id="10" name="Picture Placeholder 9">
            <a:extLst>
              <a:ext uri="{FF2B5EF4-FFF2-40B4-BE49-F238E27FC236}">
                <a16:creationId xmlns:a16="http://schemas.microsoft.com/office/drawing/2014/main" id="{43DBD06D-AC48-4B99-AD12-E398E9BEA61D}"/>
              </a:ext>
            </a:extLst>
          </p:cNvPr>
          <p:cNvPicPr>
            <a:picLocks noGrp="1" noChangeAspect="1"/>
          </p:cNvPicPr>
          <p:nvPr>
            <p:ph type="pic" sz="quarter" idx="28"/>
          </p:nvPr>
        </p:nvPicPr>
        <p:blipFill rotWithShape="1">
          <a:blip r:embed="rId3"/>
          <a:srcRect l="8265" r="8265"/>
          <a:stretch/>
        </p:blipFill>
        <p:spPr>
          <a:xfrm>
            <a:off x="4322557" y="219412"/>
            <a:ext cx="3251765" cy="6858000"/>
          </a:xfrm>
        </p:spPr>
      </p:pic>
      <p:sp>
        <p:nvSpPr>
          <p:cNvPr id="4" name="Text Placeholder 3">
            <a:extLst>
              <a:ext uri="{FF2B5EF4-FFF2-40B4-BE49-F238E27FC236}">
                <a16:creationId xmlns:a16="http://schemas.microsoft.com/office/drawing/2014/main" id="{61C8A581-9F97-4538-9358-BDDADC184804}"/>
              </a:ext>
            </a:extLst>
          </p:cNvPr>
          <p:cNvSpPr>
            <a:spLocks noGrp="1"/>
          </p:cNvSpPr>
          <p:nvPr>
            <p:ph type="body" sz="quarter" idx="29"/>
          </p:nvPr>
        </p:nvSpPr>
        <p:spPr>
          <a:xfrm>
            <a:off x="9001274" y="2316221"/>
            <a:ext cx="2885926" cy="1331854"/>
          </a:xfrm>
        </p:spPr>
        <p:txBody>
          <a:bodyPr>
            <a:normAutofit/>
          </a:bodyPr>
          <a:lstStyle/>
          <a:p>
            <a:r>
              <a:rPr lang="en-US" sz="2800" dirty="0"/>
              <a:t>Wave 0</a:t>
            </a:r>
          </a:p>
          <a:p>
            <a:r>
              <a:rPr lang="en-US" sz="1600" dirty="0"/>
              <a:t>SuperOffice One</a:t>
            </a:r>
            <a:br>
              <a:rPr lang="en-US" sz="1600" dirty="0"/>
            </a:br>
            <a:r>
              <a:rPr lang="en-US" sz="1600" dirty="0"/>
              <a:t>NEW Customers </a:t>
            </a:r>
          </a:p>
        </p:txBody>
      </p:sp>
      <p:sp>
        <p:nvSpPr>
          <p:cNvPr id="6" name="Title 5">
            <a:extLst>
              <a:ext uri="{FF2B5EF4-FFF2-40B4-BE49-F238E27FC236}">
                <a16:creationId xmlns:a16="http://schemas.microsoft.com/office/drawing/2014/main" id="{EBC57392-5C5C-4E51-BE17-0DC62FA092A7}"/>
              </a:ext>
            </a:extLst>
          </p:cNvPr>
          <p:cNvSpPr>
            <a:spLocks noGrp="1"/>
          </p:cNvSpPr>
          <p:nvPr>
            <p:ph type="title"/>
          </p:nvPr>
        </p:nvSpPr>
        <p:spPr/>
        <p:txBody>
          <a:bodyPr>
            <a:normAutofit/>
          </a:bodyPr>
          <a:lstStyle/>
          <a:p>
            <a:r>
              <a:rPr lang="en-US" sz="4400" dirty="0"/>
              <a:t>Key dates</a:t>
            </a:r>
          </a:p>
        </p:txBody>
      </p:sp>
      <p:sp>
        <p:nvSpPr>
          <p:cNvPr id="7" name="Text Placeholder 6">
            <a:extLst>
              <a:ext uri="{FF2B5EF4-FFF2-40B4-BE49-F238E27FC236}">
                <a16:creationId xmlns:a16="http://schemas.microsoft.com/office/drawing/2014/main" id="{4172C735-035F-40D8-8F73-FDCF97A4A950}"/>
              </a:ext>
            </a:extLst>
          </p:cNvPr>
          <p:cNvSpPr>
            <a:spLocks noGrp="1"/>
          </p:cNvSpPr>
          <p:nvPr>
            <p:ph type="body" sz="half" idx="2"/>
          </p:nvPr>
        </p:nvSpPr>
        <p:spPr/>
        <p:txBody>
          <a:bodyPr/>
          <a:lstStyle/>
          <a:p>
            <a:r>
              <a:rPr lang="en-US" dirty="0"/>
              <a:t>SuperOffice 10 includes:</a:t>
            </a:r>
          </a:p>
          <a:p>
            <a:pPr marL="342900" indent="-342900">
              <a:buFont typeface="Arial" panose="020B0604020202020204" pitchFamily="34" charset="0"/>
              <a:buChar char="•"/>
            </a:pPr>
            <a:r>
              <a:rPr lang="en-US" dirty="0"/>
              <a:t>New pricelist</a:t>
            </a:r>
          </a:p>
          <a:p>
            <a:pPr marL="342900" indent="-342900">
              <a:buFont typeface="Arial" panose="020B0604020202020204" pitchFamily="34" charset="0"/>
              <a:buChar char="•"/>
            </a:pPr>
            <a:r>
              <a:rPr lang="en-US" dirty="0"/>
              <a:t>Dashboards (Part 1)</a:t>
            </a:r>
          </a:p>
          <a:p>
            <a:pPr marL="342900" indent="-342900">
              <a:buFont typeface="Arial" panose="020B0604020202020204" pitchFamily="34" charset="0"/>
              <a:buChar char="•"/>
            </a:pPr>
            <a:r>
              <a:rPr lang="en-US" dirty="0"/>
              <a:t>Configurable Screens (toggled on)</a:t>
            </a:r>
          </a:p>
          <a:p>
            <a:pPr marL="342900" indent="-342900">
              <a:buFont typeface="Arial" panose="020B0604020202020204" pitchFamily="34" charset="0"/>
              <a:buChar char="•"/>
            </a:pPr>
            <a:r>
              <a:rPr lang="en-US" dirty="0"/>
              <a:t>New App Store</a:t>
            </a:r>
          </a:p>
          <a:p>
            <a:pPr marL="342900" indent="-342900">
              <a:buFont typeface="Arial" panose="020B0604020202020204" pitchFamily="34" charset="0"/>
              <a:buChar char="•"/>
            </a:pPr>
            <a:r>
              <a:rPr lang="en-US" dirty="0"/>
              <a:t>New customer support center</a:t>
            </a:r>
          </a:p>
          <a:p>
            <a:endParaRPr lang="en-US" dirty="0"/>
          </a:p>
        </p:txBody>
      </p:sp>
      <p:sp>
        <p:nvSpPr>
          <p:cNvPr id="8" name="Text Placeholder 7">
            <a:extLst>
              <a:ext uri="{FF2B5EF4-FFF2-40B4-BE49-F238E27FC236}">
                <a16:creationId xmlns:a16="http://schemas.microsoft.com/office/drawing/2014/main" id="{C926FD57-C23F-456C-B6DC-FD91E5FCED27}"/>
              </a:ext>
            </a:extLst>
          </p:cNvPr>
          <p:cNvSpPr>
            <a:spLocks noGrp="1"/>
          </p:cNvSpPr>
          <p:nvPr>
            <p:ph type="body" sz="quarter" idx="35"/>
          </p:nvPr>
        </p:nvSpPr>
        <p:spPr>
          <a:xfrm>
            <a:off x="9001273" y="4903690"/>
            <a:ext cx="2659893" cy="1260803"/>
          </a:xfrm>
        </p:spPr>
        <p:txBody>
          <a:bodyPr>
            <a:normAutofit/>
          </a:bodyPr>
          <a:lstStyle/>
          <a:p>
            <a:r>
              <a:rPr lang="en-US" sz="2800" dirty="0"/>
              <a:t>Wave 4</a:t>
            </a:r>
          </a:p>
          <a:p>
            <a:r>
              <a:rPr lang="en-US" sz="1600" dirty="0"/>
              <a:t>All existing cloud customers on 10</a:t>
            </a:r>
          </a:p>
        </p:txBody>
      </p:sp>
      <p:sp>
        <p:nvSpPr>
          <p:cNvPr id="12" name="Oval 11">
            <a:extLst>
              <a:ext uri="{FF2B5EF4-FFF2-40B4-BE49-F238E27FC236}">
                <a16:creationId xmlns:a16="http://schemas.microsoft.com/office/drawing/2014/main" id="{2AFB73D9-F153-4AED-B291-2BBA07CCD948}"/>
              </a:ext>
            </a:extLst>
          </p:cNvPr>
          <p:cNvSpPr/>
          <p:nvPr/>
        </p:nvSpPr>
        <p:spPr>
          <a:xfrm>
            <a:off x="5768694" y="2278425"/>
            <a:ext cx="270737" cy="312054"/>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181F4B5-003E-423A-816B-ACB0BE71A2E7}"/>
              </a:ext>
            </a:extLst>
          </p:cNvPr>
          <p:cNvSpPr/>
          <p:nvPr/>
        </p:nvSpPr>
        <p:spPr>
          <a:xfrm>
            <a:off x="5456861" y="3731363"/>
            <a:ext cx="348039" cy="312053"/>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DA3A3D2-C229-42EA-A492-ED329DCF7B37}"/>
              </a:ext>
            </a:extLst>
          </p:cNvPr>
          <p:cNvSpPr/>
          <p:nvPr/>
        </p:nvSpPr>
        <p:spPr>
          <a:xfrm>
            <a:off x="5208568" y="4037873"/>
            <a:ext cx="348039" cy="312053"/>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5" name="Oval 14">
            <a:extLst>
              <a:ext uri="{FF2B5EF4-FFF2-40B4-BE49-F238E27FC236}">
                <a16:creationId xmlns:a16="http://schemas.microsoft.com/office/drawing/2014/main" id="{69FD6033-2A3D-4D8F-8A97-A12B05D298F5}"/>
              </a:ext>
            </a:extLst>
          </p:cNvPr>
          <p:cNvSpPr/>
          <p:nvPr/>
        </p:nvSpPr>
        <p:spPr>
          <a:xfrm>
            <a:off x="5198295" y="4644049"/>
            <a:ext cx="348039" cy="312053"/>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3">
            <a:extLst>
              <a:ext uri="{FF2B5EF4-FFF2-40B4-BE49-F238E27FC236}">
                <a16:creationId xmlns:a16="http://schemas.microsoft.com/office/drawing/2014/main" id="{3CF81D93-B3CA-4353-BEB3-C6D9D41EC588}"/>
              </a:ext>
            </a:extLst>
          </p:cNvPr>
          <p:cNvSpPr>
            <a:spLocks noGrp="1"/>
          </p:cNvSpPr>
          <p:nvPr>
            <p:ph type="body" sz="quarter" idx="32"/>
          </p:nvPr>
        </p:nvSpPr>
        <p:spPr>
          <a:xfrm>
            <a:off x="9001124" y="3648075"/>
            <a:ext cx="2659893" cy="1112779"/>
          </a:xfrm>
        </p:spPr>
        <p:txBody>
          <a:bodyPr>
            <a:normAutofit/>
          </a:bodyPr>
          <a:lstStyle/>
          <a:p>
            <a:r>
              <a:rPr lang="en-US" sz="2800" dirty="0"/>
              <a:t>Wave 1</a:t>
            </a:r>
          </a:p>
          <a:p>
            <a:r>
              <a:rPr lang="en-US" sz="1600" dirty="0"/>
              <a:t>First 30 Customers</a:t>
            </a:r>
          </a:p>
        </p:txBody>
      </p:sp>
      <p:cxnSp>
        <p:nvCxnSpPr>
          <p:cNvPr id="17" name="Straight Connector 16">
            <a:extLst>
              <a:ext uri="{FF2B5EF4-FFF2-40B4-BE49-F238E27FC236}">
                <a16:creationId xmlns:a16="http://schemas.microsoft.com/office/drawing/2014/main" id="{EBFAD4B5-C606-439F-B92D-3FDEC19433B9}"/>
              </a:ext>
            </a:extLst>
          </p:cNvPr>
          <p:cNvCxnSpPr>
            <a:cxnSpLocks/>
          </p:cNvCxnSpPr>
          <p:nvPr/>
        </p:nvCxnSpPr>
        <p:spPr>
          <a:xfrm flipV="1">
            <a:off x="6096000" y="1424579"/>
            <a:ext cx="2069054" cy="101039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B994DD48-CB92-4E7E-8791-DC885A971833}"/>
              </a:ext>
            </a:extLst>
          </p:cNvPr>
          <p:cNvCxnSpPr>
            <a:cxnSpLocks/>
          </p:cNvCxnSpPr>
          <p:nvPr/>
        </p:nvCxnSpPr>
        <p:spPr>
          <a:xfrm flipV="1">
            <a:off x="5768694" y="2681556"/>
            <a:ext cx="2255423" cy="1174044"/>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a:extLst>
              <a:ext uri="{FF2B5EF4-FFF2-40B4-BE49-F238E27FC236}">
                <a16:creationId xmlns:a16="http://schemas.microsoft.com/office/drawing/2014/main" id="{77B60076-C109-4C9C-8E2C-7F8B1CE38B2E}"/>
              </a:ext>
            </a:extLst>
          </p:cNvPr>
          <p:cNvCxnSpPr>
            <a:cxnSpLocks/>
          </p:cNvCxnSpPr>
          <p:nvPr/>
        </p:nvCxnSpPr>
        <p:spPr>
          <a:xfrm flipV="1">
            <a:off x="5548762" y="4043416"/>
            <a:ext cx="2475355" cy="1757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4" name="Straight Connector 23">
            <a:extLst>
              <a:ext uri="{FF2B5EF4-FFF2-40B4-BE49-F238E27FC236}">
                <a16:creationId xmlns:a16="http://schemas.microsoft.com/office/drawing/2014/main" id="{246BE9F7-BEC7-4331-BDF1-EA7FE8A98ADE}"/>
              </a:ext>
            </a:extLst>
          </p:cNvPr>
          <p:cNvCxnSpPr>
            <a:cxnSpLocks/>
          </p:cNvCxnSpPr>
          <p:nvPr/>
        </p:nvCxnSpPr>
        <p:spPr>
          <a:xfrm>
            <a:off x="5518355" y="4763448"/>
            <a:ext cx="2499356" cy="479701"/>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6337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3B09D38-ACFD-4B47-99ED-D7203F1566EE}"/>
              </a:ext>
            </a:extLst>
          </p:cNvPr>
          <p:cNvPicPr>
            <a:picLocks noGrp="1" noChangeAspect="1"/>
          </p:cNvPicPr>
          <p:nvPr>
            <p:ph type="pic" sz="quarter" idx="28"/>
          </p:nvPr>
        </p:nvPicPr>
        <p:blipFill rotWithShape="1">
          <a:blip r:embed="rId3"/>
          <a:srcRect l="6411" r="6411"/>
          <a:stretch/>
        </p:blipFill>
        <p:spPr>
          <a:xfrm>
            <a:off x="4635057" y="369869"/>
            <a:ext cx="2901013" cy="6118261"/>
          </a:xfrm>
        </p:spPr>
      </p:pic>
      <p:sp>
        <p:nvSpPr>
          <p:cNvPr id="2" name="Text Placeholder 1">
            <a:extLst>
              <a:ext uri="{FF2B5EF4-FFF2-40B4-BE49-F238E27FC236}">
                <a16:creationId xmlns:a16="http://schemas.microsoft.com/office/drawing/2014/main" id="{95F03E8A-F9E9-458E-BCE3-F5D1BAD1E8A1}"/>
              </a:ext>
            </a:extLst>
          </p:cNvPr>
          <p:cNvSpPr>
            <a:spLocks noGrp="1"/>
          </p:cNvSpPr>
          <p:nvPr>
            <p:ph type="body" sz="quarter" idx="20"/>
          </p:nvPr>
        </p:nvSpPr>
        <p:spPr>
          <a:xfrm>
            <a:off x="9001273" y="1052946"/>
            <a:ext cx="3251765" cy="1457778"/>
          </a:xfrm>
        </p:spPr>
        <p:txBody>
          <a:bodyPr>
            <a:normAutofit/>
          </a:bodyPr>
          <a:lstStyle/>
          <a:p>
            <a:r>
              <a:rPr lang="en-US" dirty="0"/>
              <a:t>Step 1</a:t>
            </a:r>
          </a:p>
          <a:p>
            <a:r>
              <a:rPr lang="en-US" sz="1600" dirty="0"/>
              <a:t>Customers with less than 15 </a:t>
            </a:r>
            <a:r>
              <a:rPr lang="en-US" sz="1600" dirty="0" err="1"/>
              <a:t>udef</a:t>
            </a:r>
            <a:r>
              <a:rPr lang="en-US" sz="1600" dirty="0"/>
              <a:t> fields </a:t>
            </a:r>
          </a:p>
        </p:txBody>
      </p:sp>
      <p:sp>
        <p:nvSpPr>
          <p:cNvPr id="4" name="Text Placeholder 3">
            <a:extLst>
              <a:ext uri="{FF2B5EF4-FFF2-40B4-BE49-F238E27FC236}">
                <a16:creationId xmlns:a16="http://schemas.microsoft.com/office/drawing/2014/main" id="{61C8A581-9F97-4538-9358-BDDADC184804}"/>
              </a:ext>
            </a:extLst>
          </p:cNvPr>
          <p:cNvSpPr>
            <a:spLocks noGrp="1"/>
          </p:cNvSpPr>
          <p:nvPr>
            <p:ph type="body" sz="quarter" idx="29"/>
          </p:nvPr>
        </p:nvSpPr>
        <p:spPr>
          <a:xfrm>
            <a:off x="9001274" y="2316221"/>
            <a:ext cx="2885926" cy="1331854"/>
          </a:xfrm>
        </p:spPr>
        <p:txBody>
          <a:bodyPr>
            <a:normAutofit/>
          </a:bodyPr>
          <a:lstStyle/>
          <a:p>
            <a:r>
              <a:rPr lang="en-US" sz="2800" dirty="0"/>
              <a:t>Step 2</a:t>
            </a:r>
          </a:p>
          <a:p>
            <a:r>
              <a:rPr lang="en-US" sz="1600" dirty="0"/>
              <a:t>Customers with less than 25 </a:t>
            </a:r>
            <a:r>
              <a:rPr lang="en-US" sz="1600" dirty="0" err="1"/>
              <a:t>udef</a:t>
            </a:r>
            <a:r>
              <a:rPr lang="en-US" sz="1600" dirty="0"/>
              <a:t> fields</a:t>
            </a:r>
          </a:p>
        </p:txBody>
      </p:sp>
      <p:sp>
        <p:nvSpPr>
          <p:cNvPr id="6" name="Title 5">
            <a:extLst>
              <a:ext uri="{FF2B5EF4-FFF2-40B4-BE49-F238E27FC236}">
                <a16:creationId xmlns:a16="http://schemas.microsoft.com/office/drawing/2014/main" id="{EBC57392-5C5C-4E51-BE17-0DC62FA092A7}"/>
              </a:ext>
            </a:extLst>
          </p:cNvPr>
          <p:cNvSpPr>
            <a:spLocks noGrp="1"/>
          </p:cNvSpPr>
          <p:nvPr>
            <p:ph type="title"/>
          </p:nvPr>
        </p:nvSpPr>
        <p:spPr>
          <a:xfrm>
            <a:off x="839788" y="987424"/>
            <a:ext cx="3629470" cy="1321823"/>
          </a:xfrm>
        </p:spPr>
        <p:txBody>
          <a:bodyPr>
            <a:noAutofit/>
          </a:bodyPr>
          <a:lstStyle/>
          <a:p>
            <a:r>
              <a:rPr lang="en-US" dirty="0"/>
              <a:t>Configurable screens roll-out</a:t>
            </a:r>
          </a:p>
        </p:txBody>
      </p:sp>
      <p:sp>
        <p:nvSpPr>
          <p:cNvPr id="7" name="Text Placeholder 6">
            <a:extLst>
              <a:ext uri="{FF2B5EF4-FFF2-40B4-BE49-F238E27FC236}">
                <a16:creationId xmlns:a16="http://schemas.microsoft.com/office/drawing/2014/main" id="{4172C735-035F-40D8-8F73-FDCF97A4A950}"/>
              </a:ext>
            </a:extLst>
          </p:cNvPr>
          <p:cNvSpPr>
            <a:spLocks noGrp="1"/>
          </p:cNvSpPr>
          <p:nvPr>
            <p:ph type="body" sz="half" idx="2"/>
          </p:nvPr>
        </p:nvSpPr>
        <p:spPr/>
        <p:txBody>
          <a:bodyPr/>
          <a:lstStyle/>
          <a:p>
            <a:r>
              <a:rPr lang="en-US" dirty="0"/>
              <a:t>To align communications of the changing More tab together with the release of the configurable screens, we will roll-this feature out in steps, ensuring that all customers most affected are given information about it BEFORE they see their More tabs changed.  </a:t>
            </a:r>
          </a:p>
          <a:p>
            <a:endParaRPr lang="en-US" dirty="0"/>
          </a:p>
        </p:txBody>
      </p:sp>
      <p:sp>
        <p:nvSpPr>
          <p:cNvPr id="8" name="Text Placeholder 7">
            <a:extLst>
              <a:ext uri="{FF2B5EF4-FFF2-40B4-BE49-F238E27FC236}">
                <a16:creationId xmlns:a16="http://schemas.microsoft.com/office/drawing/2014/main" id="{C926FD57-C23F-456C-B6DC-FD91E5FCED27}"/>
              </a:ext>
            </a:extLst>
          </p:cNvPr>
          <p:cNvSpPr>
            <a:spLocks noGrp="1"/>
          </p:cNvSpPr>
          <p:nvPr>
            <p:ph type="body" sz="quarter" idx="35"/>
          </p:nvPr>
        </p:nvSpPr>
        <p:spPr>
          <a:xfrm>
            <a:off x="9001273" y="4903690"/>
            <a:ext cx="2659893" cy="1260803"/>
          </a:xfrm>
        </p:spPr>
        <p:txBody>
          <a:bodyPr>
            <a:normAutofit/>
          </a:bodyPr>
          <a:lstStyle/>
          <a:p>
            <a:r>
              <a:rPr lang="en-US" sz="2800" dirty="0"/>
              <a:t>Step 4</a:t>
            </a:r>
          </a:p>
          <a:p>
            <a:r>
              <a:rPr lang="en-US" sz="1600" dirty="0"/>
              <a:t>Customers with more than 49 </a:t>
            </a:r>
            <a:r>
              <a:rPr lang="en-US" sz="1600" dirty="0" err="1"/>
              <a:t>udef</a:t>
            </a:r>
            <a:r>
              <a:rPr lang="en-US" sz="1600" dirty="0"/>
              <a:t> fields</a:t>
            </a:r>
          </a:p>
        </p:txBody>
      </p:sp>
      <p:sp>
        <p:nvSpPr>
          <p:cNvPr id="12" name="Oval 11">
            <a:extLst>
              <a:ext uri="{FF2B5EF4-FFF2-40B4-BE49-F238E27FC236}">
                <a16:creationId xmlns:a16="http://schemas.microsoft.com/office/drawing/2014/main" id="{2AFB73D9-F153-4AED-B291-2BBA07CCD948}"/>
              </a:ext>
            </a:extLst>
          </p:cNvPr>
          <p:cNvSpPr/>
          <p:nvPr/>
        </p:nvSpPr>
        <p:spPr>
          <a:xfrm>
            <a:off x="4928034" y="2499648"/>
            <a:ext cx="270737" cy="312054"/>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181F4B5-003E-423A-816B-ACB0BE71A2E7}"/>
              </a:ext>
            </a:extLst>
          </p:cNvPr>
          <p:cNvSpPr/>
          <p:nvPr/>
        </p:nvSpPr>
        <p:spPr>
          <a:xfrm>
            <a:off x="4940668" y="3982084"/>
            <a:ext cx="348039" cy="312053"/>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DA3A3D2-C229-42EA-A492-ED329DCF7B37}"/>
              </a:ext>
            </a:extLst>
          </p:cNvPr>
          <p:cNvSpPr/>
          <p:nvPr/>
        </p:nvSpPr>
        <p:spPr>
          <a:xfrm>
            <a:off x="4943096" y="4332838"/>
            <a:ext cx="348039" cy="312053"/>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5" name="Oval 14">
            <a:extLst>
              <a:ext uri="{FF2B5EF4-FFF2-40B4-BE49-F238E27FC236}">
                <a16:creationId xmlns:a16="http://schemas.microsoft.com/office/drawing/2014/main" id="{69FD6033-2A3D-4D8F-8A97-A12B05D298F5}"/>
              </a:ext>
            </a:extLst>
          </p:cNvPr>
          <p:cNvSpPr/>
          <p:nvPr/>
        </p:nvSpPr>
        <p:spPr>
          <a:xfrm>
            <a:off x="4918079" y="4732537"/>
            <a:ext cx="348039" cy="312053"/>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3">
            <a:extLst>
              <a:ext uri="{FF2B5EF4-FFF2-40B4-BE49-F238E27FC236}">
                <a16:creationId xmlns:a16="http://schemas.microsoft.com/office/drawing/2014/main" id="{3CF81D93-B3CA-4353-BEB3-C6D9D41EC588}"/>
              </a:ext>
            </a:extLst>
          </p:cNvPr>
          <p:cNvSpPr>
            <a:spLocks noGrp="1"/>
          </p:cNvSpPr>
          <p:nvPr>
            <p:ph type="body" sz="quarter" idx="32"/>
          </p:nvPr>
        </p:nvSpPr>
        <p:spPr>
          <a:xfrm>
            <a:off x="9001124" y="3648075"/>
            <a:ext cx="2659893" cy="1112779"/>
          </a:xfrm>
        </p:spPr>
        <p:txBody>
          <a:bodyPr>
            <a:normAutofit/>
          </a:bodyPr>
          <a:lstStyle/>
          <a:p>
            <a:r>
              <a:rPr lang="en-US" sz="2800" dirty="0"/>
              <a:t>Step 3</a:t>
            </a:r>
          </a:p>
          <a:p>
            <a:r>
              <a:rPr lang="en-US" sz="1600" dirty="0"/>
              <a:t>Customers with less than 50 </a:t>
            </a:r>
            <a:r>
              <a:rPr lang="en-US" sz="1600" dirty="0" err="1"/>
              <a:t>udef</a:t>
            </a:r>
            <a:r>
              <a:rPr lang="en-US" sz="1600" dirty="0"/>
              <a:t> fields</a:t>
            </a:r>
          </a:p>
        </p:txBody>
      </p:sp>
      <p:cxnSp>
        <p:nvCxnSpPr>
          <p:cNvPr id="17" name="Straight Connector 16">
            <a:extLst>
              <a:ext uri="{FF2B5EF4-FFF2-40B4-BE49-F238E27FC236}">
                <a16:creationId xmlns:a16="http://schemas.microsoft.com/office/drawing/2014/main" id="{EBFAD4B5-C606-439F-B92D-3FDEC19433B9}"/>
              </a:ext>
            </a:extLst>
          </p:cNvPr>
          <p:cNvCxnSpPr>
            <a:cxnSpLocks/>
          </p:cNvCxnSpPr>
          <p:nvPr/>
        </p:nvCxnSpPr>
        <p:spPr>
          <a:xfrm flipV="1">
            <a:off x="5208568" y="1498532"/>
            <a:ext cx="2871006" cy="105230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B994DD48-CB92-4E7E-8791-DC885A971833}"/>
              </a:ext>
            </a:extLst>
          </p:cNvPr>
          <p:cNvCxnSpPr>
            <a:cxnSpLocks/>
          </p:cNvCxnSpPr>
          <p:nvPr/>
        </p:nvCxnSpPr>
        <p:spPr>
          <a:xfrm flipV="1">
            <a:off x="5291135" y="2840260"/>
            <a:ext cx="2788439" cy="1199529"/>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a:extLst>
              <a:ext uri="{FF2B5EF4-FFF2-40B4-BE49-F238E27FC236}">
                <a16:creationId xmlns:a16="http://schemas.microsoft.com/office/drawing/2014/main" id="{77B60076-C109-4C9C-8E2C-7F8B1CE38B2E}"/>
              </a:ext>
            </a:extLst>
          </p:cNvPr>
          <p:cNvCxnSpPr>
            <a:cxnSpLocks/>
            <a:stCxn id="14" idx="6"/>
          </p:cNvCxnSpPr>
          <p:nvPr/>
        </p:nvCxnSpPr>
        <p:spPr>
          <a:xfrm flipV="1">
            <a:off x="5291135" y="4043417"/>
            <a:ext cx="2732982" cy="44544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4" name="Straight Connector 23">
            <a:extLst>
              <a:ext uri="{FF2B5EF4-FFF2-40B4-BE49-F238E27FC236}">
                <a16:creationId xmlns:a16="http://schemas.microsoft.com/office/drawing/2014/main" id="{246BE9F7-BEC7-4331-BDF1-EA7FE8A98ADE}"/>
              </a:ext>
            </a:extLst>
          </p:cNvPr>
          <p:cNvCxnSpPr>
            <a:cxnSpLocks/>
          </p:cNvCxnSpPr>
          <p:nvPr/>
        </p:nvCxnSpPr>
        <p:spPr>
          <a:xfrm>
            <a:off x="5266118" y="5036125"/>
            <a:ext cx="2919237" cy="207024"/>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3644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407BDE-B451-4540-BC71-DBA31FD1F587}"/>
              </a:ext>
            </a:extLst>
          </p:cNvPr>
          <p:cNvSpPr/>
          <p:nvPr/>
        </p:nvSpPr>
        <p:spPr>
          <a:xfrm>
            <a:off x="9858862" y="6045785"/>
            <a:ext cx="1875938" cy="59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1F8D959-370D-4FE6-AEFF-93AA4CF25F34}"/>
              </a:ext>
            </a:extLst>
          </p:cNvPr>
          <p:cNvSpPr>
            <a:spLocks noGrp="1"/>
          </p:cNvSpPr>
          <p:nvPr>
            <p:ph type="title"/>
          </p:nvPr>
        </p:nvSpPr>
        <p:spPr>
          <a:xfrm>
            <a:off x="838200" y="219390"/>
            <a:ext cx="10515600" cy="851941"/>
          </a:xfrm>
        </p:spPr>
        <p:txBody>
          <a:bodyPr/>
          <a:lstStyle/>
          <a:p>
            <a:r>
              <a:rPr lang="en-US" dirty="0"/>
              <a:t>Target audiences</a:t>
            </a:r>
          </a:p>
        </p:txBody>
      </p:sp>
      <p:grpSp>
        <p:nvGrpSpPr>
          <p:cNvPr id="18" name="Group 17">
            <a:extLst>
              <a:ext uri="{FF2B5EF4-FFF2-40B4-BE49-F238E27FC236}">
                <a16:creationId xmlns:a16="http://schemas.microsoft.com/office/drawing/2014/main" id="{6F17316C-BB14-9D46-89B6-AA2C452482D9}"/>
              </a:ext>
            </a:extLst>
          </p:cNvPr>
          <p:cNvGrpSpPr/>
          <p:nvPr/>
        </p:nvGrpSpPr>
        <p:grpSpPr>
          <a:xfrm>
            <a:off x="895545" y="1319491"/>
            <a:ext cx="3195687" cy="1862017"/>
            <a:chOff x="895545" y="1319491"/>
            <a:chExt cx="3195687" cy="1862017"/>
          </a:xfrm>
        </p:grpSpPr>
        <p:sp>
          <p:nvSpPr>
            <p:cNvPr id="3" name="Rectangle 2">
              <a:extLst>
                <a:ext uri="{FF2B5EF4-FFF2-40B4-BE49-F238E27FC236}">
                  <a16:creationId xmlns:a16="http://schemas.microsoft.com/office/drawing/2014/main" id="{4A10C1BA-D281-4EE5-85BF-09CE8905C46F}"/>
                </a:ext>
              </a:extLst>
            </p:cNvPr>
            <p:cNvSpPr/>
            <p:nvPr/>
          </p:nvSpPr>
          <p:spPr>
            <a:xfrm>
              <a:off x="895545" y="1922806"/>
              <a:ext cx="3195687" cy="125870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5E58"/>
                  </a:solidFill>
                  <a:effectLst/>
                  <a:uLnTx/>
                  <a:uFillTx/>
                  <a:latin typeface="Arial" panose="020B0604020202020204"/>
                  <a:ea typeface="+mn-ea"/>
                  <a:cs typeface="+mn-cs"/>
                </a:rPr>
                <a:t>Goal: </a:t>
              </a:r>
              <a:r>
                <a:rPr kumimoji="0" lang="en-US" sz="1100" b="0" i="0" u="none" strike="noStrike" kern="1200" cap="none" spc="0" normalizeH="0" baseline="0" noProof="0" dirty="0">
                  <a:ln>
                    <a:noFill/>
                  </a:ln>
                  <a:solidFill>
                    <a:srgbClr val="005E58"/>
                  </a:solidFill>
                  <a:effectLst/>
                  <a:uLnTx/>
                  <a:uFillTx/>
                  <a:latin typeface="Arial" panose="020B0604020202020204"/>
                  <a:ea typeface="+mn-ea"/>
                  <a:cs typeface="+mn-cs"/>
                </a:rPr>
                <a:t>Understand the price change and feel comfortable in having pricing conversations with customers in the sales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5E58"/>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8C9226B5-684D-40B2-9BAE-9116C0B6A9AF}"/>
                </a:ext>
              </a:extLst>
            </p:cNvPr>
            <p:cNvSpPr/>
            <p:nvPr/>
          </p:nvSpPr>
          <p:spPr>
            <a:xfrm>
              <a:off x="895545" y="1319491"/>
              <a:ext cx="3195687" cy="603315"/>
            </a:xfrm>
            <a:prstGeom prst="rect">
              <a:avLst/>
            </a:prstGeom>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5E58"/>
                  </a:solidFill>
                  <a:effectLst/>
                  <a:uLnTx/>
                  <a:uFillTx/>
                  <a:latin typeface="Arial" panose="020B0604020202020204"/>
                  <a:ea typeface="+mn-ea"/>
                  <a:cs typeface="+mn-cs"/>
                </a:rPr>
                <a:t>INTERNAL + PARTNERS</a:t>
              </a:r>
            </a:p>
          </p:txBody>
        </p:sp>
      </p:grpSp>
      <p:grpSp>
        <p:nvGrpSpPr>
          <p:cNvPr id="19" name="Group 18">
            <a:extLst>
              <a:ext uri="{FF2B5EF4-FFF2-40B4-BE49-F238E27FC236}">
                <a16:creationId xmlns:a16="http://schemas.microsoft.com/office/drawing/2014/main" id="{6D07411C-4CF9-8948-BA12-37D7157B56B6}"/>
              </a:ext>
            </a:extLst>
          </p:cNvPr>
          <p:cNvGrpSpPr/>
          <p:nvPr/>
        </p:nvGrpSpPr>
        <p:grpSpPr>
          <a:xfrm>
            <a:off x="4582995" y="1319491"/>
            <a:ext cx="3195687" cy="1862016"/>
            <a:chOff x="4582995" y="1319491"/>
            <a:chExt cx="3195687" cy="1862016"/>
          </a:xfrm>
        </p:grpSpPr>
        <p:sp>
          <p:nvSpPr>
            <p:cNvPr id="5" name="Rectangle 4">
              <a:extLst>
                <a:ext uri="{FF2B5EF4-FFF2-40B4-BE49-F238E27FC236}">
                  <a16:creationId xmlns:a16="http://schemas.microsoft.com/office/drawing/2014/main" id="{2FD29B22-3A37-4D34-AA16-7B97C6B0F1F4}"/>
                </a:ext>
              </a:extLst>
            </p:cNvPr>
            <p:cNvSpPr/>
            <p:nvPr/>
          </p:nvSpPr>
          <p:spPr>
            <a:xfrm>
              <a:off x="4582995" y="1922806"/>
              <a:ext cx="3195687" cy="125870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5E58"/>
                  </a:solidFill>
                  <a:effectLst/>
                  <a:uLnTx/>
                  <a:uFillTx/>
                  <a:latin typeface="Arial" panose="020B0604020202020204"/>
                  <a:ea typeface="+mn-ea"/>
                  <a:cs typeface="+mn-cs"/>
                </a:rPr>
                <a:t>Goal</a:t>
              </a:r>
              <a:r>
                <a:rPr kumimoji="0" lang="en-US" sz="1100" b="0" i="0" u="none" strike="noStrike" kern="1200" cap="none" spc="0" normalizeH="0" baseline="0" noProof="0" dirty="0">
                  <a:ln>
                    <a:noFill/>
                  </a:ln>
                  <a:solidFill>
                    <a:srgbClr val="005E58"/>
                  </a:solidFill>
                  <a:effectLst/>
                  <a:uLnTx/>
                  <a:uFillTx/>
                  <a:latin typeface="Arial" panose="020B0604020202020204"/>
                  <a:ea typeface="+mn-ea"/>
                  <a:cs typeface="+mn-cs"/>
                </a:rPr>
                <a:t>: Show SUO as a modern CRM player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5E58"/>
                  </a:solidFill>
                  <a:effectLst/>
                  <a:uLnTx/>
                  <a:uFillTx/>
                  <a:latin typeface="Arial" panose="020B0604020202020204"/>
                  <a:ea typeface="+mn-ea"/>
                  <a:cs typeface="+mn-cs"/>
                </a:rPr>
                <a:t>Supporting goal: That they’ve made the right decision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5E58"/>
                  </a:solidFill>
                  <a:effectLst/>
                  <a:uLnTx/>
                  <a:uFillTx/>
                  <a:latin typeface="Arial" panose="020B0604020202020204"/>
                  <a:ea typeface="+mn-ea"/>
                  <a:cs typeface="+mn-cs"/>
                </a:rPr>
                <a:t>Communicate price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5E58"/>
                  </a:solidFill>
                  <a:effectLst/>
                  <a:uLnTx/>
                  <a:uFillTx/>
                  <a:latin typeface="Arial" panose="020B0604020202020204"/>
                  <a:ea typeface="+mn-ea"/>
                  <a:cs typeface="+mn-cs"/>
                </a:rPr>
                <a:t>Onsite, Buy, Cloud customers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5E58"/>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5E5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5E58"/>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5E58"/>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A3E0ED3F-597E-4B3B-8E1C-404100EE980A}"/>
                </a:ext>
              </a:extLst>
            </p:cNvPr>
            <p:cNvSpPr/>
            <p:nvPr/>
          </p:nvSpPr>
          <p:spPr>
            <a:xfrm>
              <a:off x="4582995" y="1319491"/>
              <a:ext cx="3195687" cy="603315"/>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5E58"/>
                  </a:solidFill>
                  <a:effectLst/>
                  <a:uLnTx/>
                  <a:uFillTx/>
                  <a:latin typeface="Arial" panose="020B0604020202020204"/>
                  <a:ea typeface="+mn-ea"/>
                  <a:cs typeface="+mn-cs"/>
                </a:rPr>
                <a:t>EXISTING CUSTOMERS</a:t>
              </a:r>
            </a:p>
          </p:txBody>
        </p:sp>
      </p:grpSp>
      <p:grpSp>
        <p:nvGrpSpPr>
          <p:cNvPr id="20" name="Group 19">
            <a:extLst>
              <a:ext uri="{FF2B5EF4-FFF2-40B4-BE49-F238E27FC236}">
                <a16:creationId xmlns:a16="http://schemas.microsoft.com/office/drawing/2014/main" id="{97456E56-EB05-5C49-92E3-E0B7F693B48E}"/>
              </a:ext>
            </a:extLst>
          </p:cNvPr>
          <p:cNvGrpSpPr/>
          <p:nvPr/>
        </p:nvGrpSpPr>
        <p:grpSpPr>
          <a:xfrm>
            <a:off x="8261019" y="1321059"/>
            <a:ext cx="3195687" cy="1860895"/>
            <a:chOff x="8261019" y="1321059"/>
            <a:chExt cx="3195687" cy="1860895"/>
          </a:xfrm>
        </p:grpSpPr>
        <p:sp>
          <p:nvSpPr>
            <p:cNvPr id="7" name="Rectangle 6">
              <a:extLst>
                <a:ext uri="{FF2B5EF4-FFF2-40B4-BE49-F238E27FC236}">
                  <a16:creationId xmlns:a16="http://schemas.microsoft.com/office/drawing/2014/main" id="{0AFBA42A-4A11-47ED-85AE-18C457E242A0}"/>
                </a:ext>
              </a:extLst>
            </p:cNvPr>
            <p:cNvSpPr/>
            <p:nvPr/>
          </p:nvSpPr>
          <p:spPr>
            <a:xfrm>
              <a:off x="8261019" y="1924374"/>
              <a:ext cx="3195687" cy="125758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5E58"/>
                  </a:solidFill>
                  <a:effectLst/>
                  <a:uLnTx/>
                  <a:uFillTx/>
                  <a:latin typeface="Arial" panose="020B0604020202020204"/>
                  <a:ea typeface="+mn-ea"/>
                  <a:cs typeface="+mn-cs"/>
                </a:rPr>
                <a:t>Goal: </a:t>
              </a:r>
              <a:r>
                <a:rPr kumimoji="0" lang="en-US" sz="1200" b="0" i="0" u="none" strike="noStrike" kern="1200" cap="none" spc="0" normalizeH="0" baseline="0" noProof="0" dirty="0">
                  <a:ln>
                    <a:noFill/>
                  </a:ln>
                  <a:solidFill>
                    <a:srgbClr val="005E58"/>
                  </a:solidFill>
                  <a:effectLst/>
                  <a:uLnTx/>
                  <a:uFillTx/>
                  <a:latin typeface="Arial" panose="020B0604020202020204"/>
                  <a:ea typeface="+mn-ea"/>
                  <a:cs typeface="+mn-cs"/>
                </a:rPr>
                <a:t>Show SUO as a modern CRM player</a:t>
              </a:r>
            </a:p>
          </p:txBody>
        </p:sp>
        <p:sp>
          <p:nvSpPr>
            <p:cNvPr id="8" name="Rectangle 7">
              <a:extLst>
                <a:ext uri="{FF2B5EF4-FFF2-40B4-BE49-F238E27FC236}">
                  <a16:creationId xmlns:a16="http://schemas.microsoft.com/office/drawing/2014/main" id="{7EE1B446-63C6-48D0-9B5B-5AAA238EF966}"/>
                </a:ext>
              </a:extLst>
            </p:cNvPr>
            <p:cNvSpPr/>
            <p:nvPr/>
          </p:nvSpPr>
          <p:spPr>
            <a:xfrm>
              <a:off x="8261019" y="1321059"/>
              <a:ext cx="3195687" cy="60331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5E58"/>
                  </a:solidFill>
                  <a:effectLst/>
                  <a:uLnTx/>
                  <a:uFillTx/>
                  <a:latin typeface="Arial" panose="020B0604020202020204"/>
                  <a:ea typeface="+mn-ea"/>
                  <a:cs typeface="+mn-cs"/>
                </a:rPr>
                <a:t>MARKET</a:t>
              </a:r>
            </a:p>
          </p:txBody>
        </p:sp>
      </p:grpSp>
      <p:sp>
        <p:nvSpPr>
          <p:cNvPr id="9" name="Down Arrow 8">
            <a:extLst>
              <a:ext uri="{FF2B5EF4-FFF2-40B4-BE49-F238E27FC236}">
                <a16:creationId xmlns:a16="http://schemas.microsoft.com/office/drawing/2014/main" id="{98910B8E-48E5-9942-8A6C-F81EED54B8A2}"/>
              </a:ext>
            </a:extLst>
          </p:cNvPr>
          <p:cNvSpPr/>
          <p:nvPr/>
        </p:nvSpPr>
        <p:spPr>
          <a:xfrm>
            <a:off x="2201288" y="3119336"/>
            <a:ext cx="321174" cy="366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28636B6E-8D2A-A149-8A28-BF75FDF741EE}"/>
              </a:ext>
            </a:extLst>
          </p:cNvPr>
          <p:cNvSpPr/>
          <p:nvPr/>
        </p:nvSpPr>
        <p:spPr>
          <a:xfrm>
            <a:off x="1071237" y="3838590"/>
            <a:ext cx="2495040" cy="160043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Internal workshops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Trainings w/ </a:t>
            </a:r>
            <a:r>
              <a:rPr kumimoji="0" lang="en-US" sz="1400" b="0" i="0" u="none" strike="noStrike" kern="1200" cap="none" spc="0" normalizeH="0" baseline="0" noProof="0" dirty="0" err="1">
                <a:ln>
                  <a:noFill/>
                </a:ln>
                <a:solidFill>
                  <a:srgbClr val="005E58"/>
                </a:solidFill>
                <a:effectLst/>
                <a:uLnTx/>
                <a:uFillTx/>
                <a:latin typeface="Arial" panose="020B0604020202020204"/>
                <a:ea typeface="+mn-ea"/>
                <a:cs typeface="+mn-cs"/>
              </a:rPr>
              <a:t>Attensi</a:t>
            </a: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 games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Price list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Template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005E58"/>
                </a:solidFill>
                <a:effectLst/>
                <a:uLnTx/>
                <a:uFillTx/>
                <a:latin typeface="Arial" panose="020B0604020202020204"/>
                <a:ea typeface="+mn-ea"/>
                <a:cs typeface="+mn-cs"/>
              </a:rPr>
              <a:t>Readiness </a:t>
            </a:r>
            <a:r>
              <a:rPr lang="en-US" sz="1400" i="1" dirty="0">
                <a:solidFill>
                  <a:srgbClr val="005E58"/>
                </a:solidFill>
                <a:latin typeface="Arial" panose="020B0604020202020204"/>
              </a:rPr>
              <a:t>Program and webcast materials:</a:t>
            </a:r>
          </a:p>
        </p:txBody>
      </p:sp>
      <p:sp>
        <p:nvSpPr>
          <p:cNvPr id="11" name="Down Arrow 10">
            <a:extLst>
              <a:ext uri="{FF2B5EF4-FFF2-40B4-BE49-F238E27FC236}">
                <a16:creationId xmlns:a16="http://schemas.microsoft.com/office/drawing/2014/main" id="{20CAEFD2-BEBD-BA4C-BB8F-6026FD9296B6}"/>
              </a:ext>
            </a:extLst>
          </p:cNvPr>
          <p:cNvSpPr/>
          <p:nvPr/>
        </p:nvSpPr>
        <p:spPr>
          <a:xfrm>
            <a:off x="5888738" y="3132036"/>
            <a:ext cx="321174" cy="366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03BA77CE-4C1A-374E-A41C-17D0EBA032FE}"/>
              </a:ext>
            </a:extLst>
          </p:cNvPr>
          <p:cNvSpPr/>
          <p:nvPr/>
        </p:nvSpPr>
        <p:spPr>
          <a:xfrm>
            <a:off x="4772776" y="3908596"/>
            <a:ext cx="2806700" cy="181588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Contractual letters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1 x teaser video + social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1x what’s new video + email + social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1x webcast video + event invite + reminder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Splash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endParaRPr>
          </a:p>
        </p:txBody>
      </p:sp>
      <p:sp>
        <p:nvSpPr>
          <p:cNvPr id="13" name="Down Arrow 12">
            <a:extLst>
              <a:ext uri="{FF2B5EF4-FFF2-40B4-BE49-F238E27FC236}">
                <a16:creationId xmlns:a16="http://schemas.microsoft.com/office/drawing/2014/main" id="{BB1E4B47-C726-B14A-BDC6-E940E3F0E0B9}"/>
              </a:ext>
            </a:extLst>
          </p:cNvPr>
          <p:cNvSpPr/>
          <p:nvPr/>
        </p:nvSpPr>
        <p:spPr>
          <a:xfrm>
            <a:off x="9584826" y="3125751"/>
            <a:ext cx="321174" cy="366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8EA7AAF1-337A-DF46-B6FF-9904D487B0AD}"/>
              </a:ext>
            </a:extLst>
          </p:cNvPr>
          <p:cNvSpPr/>
          <p:nvPr/>
        </p:nvSpPr>
        <p:spPr>
          <a:xfrm>
            <a:off x="8785976" y="4692713"/>
            <a:ext cx="2806700" cy="52322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5E5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5E58"/>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7BA9FA84-EBC7-0A4F-AC61-AD0D080D7D80}"/>
              </a:ext>
            </a:extLst>
          </p:cNvPr>
          <p:cNvSpPr txBox="1"/>
          <p:nvPr/>
        </p:nvSpPr>
        <p:spPr>
          <a:xfrm>
            <a:off x="279400" y="3534013"/>
            <a:ext cx="12314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O" sz="1400" b="1" i="0" u="none" strike="noStrike" kern="1200" cap="none" spc="0" normalizeH="0" baseline="0" noProof="0">
                <a:ln>
                  <a:noFill/>
                </a:ln>
                <a:solidFill>
                  <a:srgbClr val="2B2929"/>
                </a:solidFill>
                <a:effectLst/>
                <a:uLnTx/>
                <a:uFillTx/>
                <a:latin typeface="Arial" panose="020B0604020202020204"/>
                <a:ea typeface="+mn-ea"/>
                <a:cs typeface="+mn-cs"/>
              </a:rPr>
              <a:t>ACTIVITIES:</a:t>
            </a:r>
          </a:p>
        </p:txBody>
      </p:sp>
      <p:sp>
        <p:nvSpPr>
          <p:cNvPr id="16" name="Rectangle 15">
            <a:extLst>
              <a:ext uri="{FF2B5EF4-FFF2-40B4-BE49-F238E27FC236}">
                <a16:creationId xmlns:a16="http://schemas.microsoft.com/office/drawing/2014/main" id="{31FC1F6C-E75B-D744-86FB-6C4E7C152E3B}"/>
              </a:ext>
            </a:extLst>
          </p:cNvPr>
          <p:cNvSpPr/>
          <p:nvPr/>
        </p:nvSpPr>
        <p:spPr>
          <a:xfrm>
            <a:off x="8785976" y="3534013"/>
            <a:ext cx="2806700" cy="181588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Phase 2 of the website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New pricing page on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rPr>
              <a:t>New concept</a:t>
            </a:r>
            <a:r>
              <a:rPr kumimoji="0" lang="en-US" sz="1400" b="0" i="0" u="none" strike="noStrike" kern="1200" cap="none" spc="0" normalizeH="0" noProof="0" dirty="0">
                <a:ln>
                  <a:noFill/>
                </a:ln>
                <a:solidFill>
                  <a:srgbClr val="005E58"/>
                </a:solidFill>
                <a:effectLst/>
                <a:uLnTx/>
                <a:uFillTx/>
                <a:latin typeface="Arial" panose="020B0604020202020204"/>
                <a:ea typeface="+mn-ea"/>
                <a:cs typeface="+mn-cs"/>
              </a:rPr>
              <a:t> video</a:t>
            </a:r>
            <a:endPar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005E58"/>
                </a:solidFill>
                <a:effectLst/>
                <a:uLnTx/>
                <a:uFillTx/>
                <a:latin typeface="Arial" panose="020B0604020202020204"/>
                <a:ea typeface="+mn-ea"/>
                <a:cs typeface="+mn-cs"/>
              </a:rPr>
              <a:t>Launch plan to market through social</a:t>
            </a:r>
            <a:r>
              <a:rPr kumimoji="0" lang="en-US" sz="1400" b="0" i="1" u="none" strike="noStrike" kern="1200" cap="none" spc="0" normalizeH="0" noProof="0" dirty="0">
                <a:ln>
                  <a:noFill/>
                </a:ln>
                <a:solidFill>
                  <a:srgbClr val="005E58"/>
                </a:solidFill>
                <a:effectLst/>
                <a:uLnTx/>
                <a:uFillTx/>
                <a:latin typeface="Arial" panose="020B0604020202020204"/>
                <a:ea typeface="+mn-ea"/>
                <a:cs typeface="+mn-cs"/>
              </a:rPr>
              <a:t> media</a:t>
            </a:r>
            <a:endParaRPr kumimoji="0" lang="en-US" sz="1400" b="0" i="1" u="none" strike="noStrike" kern="1200" cap="none" spc="0" normalizeH="0" baseline="0" noProof="0" dirty="0">
              <a:ln>
                <a:noFill/>
              </a:ln>
              <a:solidFill>
                <a:srgbClr val="005E58"/>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5E5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56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005F17-FB7E-4D71-8004-E190A66B6CC7}"/>
              </a:ext>
            </a:extLst>
          </p:cNvPr>
          <p:cNvSpPr>
            <a:spLocks noGrp="1"/>
          </p:cNvSpPr>
          <p:nvPr>
            <p:ph type="body" sz="quarter" idx="18"/>
          </p:nvPr>
        </p:nvSpPr>
        <p:spPr/>
        <p:txBody>
          <a:bodyPr/>
          <a:lstStyle/>
          <a:p>
            <a:r>
              <a:rPr lang="en-US" dirty="0">
                <a:latin typeface="Arial Black" panose="020B0A04020102020204" pitchFamily="34" charset="0"/>
              </a:rPr>
              <a:t>Pre-launch Aug 30</a:t>
            </a:r>
          </a:p>
        </p:txBody>
      </p:sp>
      <p:sp>
        <p:nvSpPr>
          <p:cNvPr id="4" name="Text Placeholder 3">
            <a:extLst>
              <a:ext uri="{FF2B5EF4-FFF2-40B4-BE49-F238E27FC236}">
                <a16:creationId xmlns:a16="http://schemas.microsoft.com/office/drawing/2014/main" id="{C7ED5735-2CCF-43C3-8CEA-6CCE65F7A643}"/>
              </a:ext>
            </a:extLst>
          </p:cNvPr>
          <p:cNvSpPr>
            <a:spLocks noGrp="1"/>
          </p:cNvSpPr>
          <p:nvPr>
            <p:ph type="body" sz="quarter" idx="20"/>
          </p:nvPr>
        </p:nvSpPr>
        <p:spPr>
          <a:xfrm>
            <a:off x="3209999" y="1533170"/>
            <a:ext cx="2286676" cy="368026"/>
          </a:xfrm>
        </p:spPr>
        <p:txBody>
          <a:bodyPr>
            <a:normAutofit/>
          </a:bodyPr>
          <a:lstStyle/>
          <a:p>
            <a:r>
              <a:rPr lang="en-US" sz="1600" dirty="0">
                <a:latin typeface="Arial Black" panose="020B0A04020102020204" pitchFamily="34" charset="0"/>
              </a:rPr>
              <a:t>Session 1 Sep 10</a:t>
            </a:r>
          </a:p>
        </p:txBody>
      </p:sp>
      <p:sp>
        <p:nvSpPr>
          <p:cNvPr id="5" name="Text Placeholder 4">
            <a:extLst>
              <a:ext uri="{FF2B5EF4-FFF2-40B4-BE49-F238E27FC236}">
                <a16:creationId xmlns:a16="http://schemas.microsoft.com/office/drawing/2014/main" id="{7CB75254-7248-4C46-A5F2-4496F9153BFA}"/>
              </a:ext>
            </a:extLst>
          </p:cNvPr>
          <p:cNvSpPr>
            <a:spLocks noGrp="1"/>
          </p:cNvSpPr>
          <p:nvPr>
            <p:ph type="body" sz="quarter" idx="22"/>
          </p:nvPr>
        </p:nvSpPr>
        <p:spPr/>
        <p:txBody>
          <a:bodyPr/>
          <a:lstStyle/>
          <a:p>
            <a:r>
              <a:rPr lang="en-US" dirty="0">
                <a:latin typeface="Arial Black" panose="020B0A04020102020204" pitchFamily="34" charset="0"/>
              </a:rPr>
              <a:t>Session 2 Sep 17 </a:t>
            </a:r>
          </a:p>
        </p:txBody>
      </p:sp>
      <p:sp>
        <p:nvSpPr>
          <p:cNvPr id="6" name="Text Placeholder 5">
            <a:extLst>
              <a:ext uri="{FF2B5EF4-FFF2-40B4-BE49-F238E27FC236}">
                <a16:creationId xmlns:a16="http://schemas.microsoft.com/office/drawing/2014/main" id="{F11D1ED9-04B4-44F4-BF21-B1D10A5974EF}"/>
              </a:ext>
            </a:extLst>
          </p:cNvPr>
          <p:cNvSpPr>
            <a:spLocks noGrp="1"/>
          </p:cNvSpPr>
          <p:nvPr>
            <p:ph type="body" sz="quarter" idx="24"/>
          </p:nvPr>
        </p:nvSpPr>
        <p:spPr>
          <a:xfrm>
            <a:off x="6986868" y="1553940"/>
            <a:ext cx="2004938" cy="293688"/>
          </a:xfrm>
        </p:spPr>
        <p:txBody>
          <a:bodyPr/>
          <a:lstStyle/>
          <a:p>
            <a:r>
              <a:rPr lang="en-US" dirty="0">
                <a:latin typeface="Arial Black" panose="020B0A04020102020204" pitchFamily="34" charset="0"/>
              </a:rPr>
              <a:t>Session 3 Sep 24</a:t>
            </a:r>
          </a:p>
        </p:txBody>
      </p:sp>
      <p:sp>
        <p:nvSpPr>
          <p:cNvPr id="7" name="Text Placeholder 6">
            <a:extLst>
              <a:ext uri="{FF2B5EF4-FFF2-40B4-BE49-F238E27FC236}">
                <a16:creationId xmlns:a16="http://schemas.microsoft.com/office/drawing/2014/main" id="{7E53BD4F-BCD0-4167-9082-539F95D43B57}"/>
              </a:ext>
            </a:extLst>
          </p:cNvPr>
          <p:cNvSpPr>
            <a:spLocks noGrp="1"/>
          </p:cNvSpPr>
          <p:nvPr>
            <p:ph type="body" sz="quarter" idx="26"/>
          </p:nvPr>
        </p:nvSpPr>
        <p:spPr/>
        <p:txBody>
          <a:bodyPr/>
          <a:lstStyle/>
          <a:p>
            <a:r>
              <a:rPr lang="en-US" dirty="0">
                <a:latin typeface="Arial Black" panose="020B0A04020102020204" pitchFamily="34" charset="0"/>
              </a:rPr>
              <a:t>Session 4 Sep 24</a:t>
            </a:r>
          </a:p>
        </p:txBody>
      </p:sp>
      <p:sp>
        <p:nvSpPr>
          <p:cNvPr id="8" name="Text Placeholder 7">
            <a:extLst>
              <a:ext uri="{FF2B5EF4-FFF2-40B4-BE49-F238E27FC236}">
                <a16:creationId xmlns:a16="http://schemas.microsoft.com/office/drawing/2014/main" id="{E8EC4929-2605-4966-B18A-7348A370FB9F}"/>
              </a:ext>
            </a:extLst>
          </p:cNvPr>
          <p:cNvSpPr>
            <a:spLocks noGrp="1"/>
          </p:cNvSpPr>
          <p:nvPr>
            <p:ph type="body" sz="quarter" idx="29"/>
          </p:nvPr>
        </p:nvSpPr>
        <p:spPr>
          <a:xfrm>
            <a:off x="1235420" y="4694756"/>
            <a:ext cx="1974573" cy="1921801"/>
          </a:xfrm>
        </p:spPr>
        <p:txBody>
          <a:bodyPr>
            <a:normAutofit/>
          </a:bodyPr>
          <a:lstStyle/>
          <a:p>
            <a:r>
              <a:rPr lang="en-US" dirty="0"/>
              <a:t>Introduction to the readiness program and the SuperOffice 10 Price Model</a:t>
            </a:r>
          </a:p>
          <a:p>
            <a:r>
              <a:rPr lang="en-US" b="1" dirty="0"/>
              <a:t>Materials:</a:t>
            </a:r>
          </a:p>
          <a:p>
            <a:pPr marL="171450" indent="-171450">
              <a:buFont typeface="Arial" panose="020B0604020202020204" pitchFamily="34" charset="0"/>
              <a:buChar char="•"/>
            </a:pPr>
            <a:r>
              <a:rPr lang="en-US" dirty="0" err="1"/>
              <a:t>Attensi</a:t>
            </a:r>
            <a:r>
              <a:rPr lang="en-US" dirty="0"/>
              <a:t> games</a:t>
            </a:r>
          </a:p>
          <a:p>
            <a:pPr marL="171450" indent="-171450">
              <a:buFont typeface="Arial" panose="020B0604020202020204" pitchFamily="34" charset="0"/>
              <a:buChar char="•"/>
            </a:pPr>
            <a:r>
              <a:rPr lang="en-US" dirty="0"/>
              <a:t>Early price list version</a:t>
            </a:r>
          </a:p>
          <a:p>
            <a:pPr marL="171450" indent="-171450">
              <a:buFont typeface="Arial" panose="020B0604020202020204" pitchFamily="34" charset="0"/>
              <a:buChar char="•"/>
            </a:pPr>
            <a:r>
              <a:rPr lang="en-US" dirty="0"/>
              <a:t>New positioning info</a:t>
            </a:r>
          </a:p>
        </p:txBody>
      </p:sp>
      <p:sp>
        <p:nvSpPr>
          <p:cNvPr id="9" name="Text Placeholder 8">
            <a:extLst>
              <a:ext uri="{FF2B5EF4-FFF2-40B4-BE49-F238E27FC236}">
                <a16:creationId xmlns:a16="http://schemas.microsoft.com/office/drawing/2014/main" id="{8E4EF1C5-F2C8-4AD6-82E5-63DBE37673A6}"/>
              </a:ext>
            </a:extLst>
          </p:cNvPr>
          <p:cNvSpPr>
            <a:spLocks noGrp="1"/>
          </p:cNvSpPr>
          <p:nvPr>
            <p:ph type="body" sz="quarter" idx="30"/>
          </p:nvPr>
        </p:nvSpPr>
        <p:spPr>
          <a:xfrm>
            <a:off x="5180106" y="4694753"/>
            <a:ext cx="2145368" cy="2003997"/>
          </a:xfrm>
        </p:spPr>
        <p:txBody>
          <a:bodyPr>
            <a:normAutofit/>
          </a:bodyPr>
          <a:lstStyle/>
          <a:p>
            <a:r>
              <a:rPr lang="en-US" dirty="0"/>
              <a:t>How to use the new price list with new customers</a:t>
            </a:r>
          </a:p>
          <a:p>
            <a:r>
              <a:rPr lang="en-US" b="1" dirty="0"/>
              <a:t>Materials: </a:t>
            </a:r>
          </a:p>
          <a:p>
            <a:pPr marL="171450" indent="-171450">
              <a:buFont typeface="Arial" panose="020B0604020202020204" pitchFamily="34" charset="0"/>
              <a:buChar char="•"/>
            </a:pPr>
            <a:r>
              <a:rPr lang="en-US" dirty="0"/>
              <a:t>10 Price list,  Excel + PDF</a:t>
            </a:r>
          </a:p>
          <a:p>
            <a:pPr marL="171450" indent="-171450">
              <a:buFont typeface="Arial" panose="020B0604020202020204" pitchFamily="34" charset="0"/>
              <a:buChar char="•"/>
            </a:pPr>
            <a:r>
              <a:rPr lang="en-US" dirty="0"/>
              <a:t>Product configurator, Excel</a:t>
            </a:r>
          </a:p>
          <a:p>
            <a:pPr marL="171450" indent="-171450">
              <a:buFont typeface="Arial" panose="020B0604020202020204" pitchFamily="34" charset="0"/>
              <a:buChar char="•"/>
            </a:pPr>
            <a:r>
              <a:rPr lang="en-US" dirty="0"/>
              <a:t>M1 ppt</a:t>
            </a:r>
          </a:p>
          <a:p>
            <a:pPr marL="171450" indent="-171450">
              <a:buFont typeface="Arial" panose="020B0604020202020204" pitchFamily="34" charset="0"/>
              <a:buChar char="•"/>
            </a:pPr>
            <a:r>
              <a:rPr lang="en-US" dirty="0"/>
              <a:t>Session ppts with case studies</a:t>
            </a:r>
          </a:p>
          <a:p>
            <a:pPr marL="171450" indent="-171450">
              <a:buFont typeface="Arial" panose="020B0604020202020204" pitchFamily="34" charset="0"/>
              <a:buChar char="•"/>
            </a:pPr>
            <a:endParaRPr lang="en-US" dirty="0"/>
          </a:p>
          <a:p>
            <a:endParaRPr lang="en-US" dirty="0"/>
          </a:p>
          <a:p>
            <a:endParaRPr lang="en-US" dirty="0"/>
          </a:p>
        </p:txBody>
      </p:sp>
      <p:sp>
        <p:nvSpPr>
          <p:cNvPr id="10" name="Text Placeholder 9">
            <a:extLst>
              <a:ext uri="{FF2B5EF4-FFF2-40B4-BE49-F238E27FC236}">
                <a16:creationId xmlns:a16="http://schemas.microsoft.com/office/drawing/2014/main" id="{52DF3AE0-C125-45AE-B152-F690EF33A60E}"/>
              </a:ext>
            </a:extLst>
          </p:cNvPr>
          <p:cNvSpPr>
            <a:spLocks noGrp="1"/>
          </p:cNvSpPr>
          <p:nvPr>
            <p:ph type="body" sz="quarter" idx="31"/>
          </p:nvPr>
        </p:nvSpPr>
        <p:spPr>
          <a:xfrm>
            <a:off x="9103522" y="4694754"/>
            <a:ext cx="2680936" cy="2003996"/>
          </a:xfrm>
          <a:solidFill>
            <a:schemeClr val="bg1"/>
          </a:solidFill>
        </p:spPr>
        <p:txBody>
          <a:bodyPr>
            <a:normAutofit/>
          </a:bodyPr>
          <a:lstStyle/>
          <a:p>
            <a:r>
              <a:rPr lang="en-US" dirty="0"/>
              <a:t>Using the new price list with Internal Systems</a:t>
            </a:r>
          </a:p>
          <a:p>
            <a:r>
              <a:rPr lang="en-US" b="1" dirty="0"/>
              <a:t>Materials:</a:t>
            </a:r>
          </a:p>
          <a:p>
            <a:pPr marL="171450" indent="-171450">
              <a:buFont typeface="Arial" panose="020B0604020202020204" pitchFamily="34" charset="0"/>
              <a:buChar char="•"/>
            </a:pPr>
            <a:r>
              <a:rPr lang="en-US" dirty="0"/>
              <a:t>Session ppt and examples</a:t>
            </a:r>
          </a:p>
          <a:p>
            <a:pPr marL="171450" indent="-171450">
              <a:buFont typeface="Arial" panose="020B0604020202020204" pitchFamily="34" charset="0"/>
              <a:buChar char="•"/>
            </a:pPr>
            <a:r>
              <a:rPr lang="en-US" dirty="0"/>
              <a:t>Proposal templates</a:t>
            </a:r>
          </a:p>
          <a:p>
            <a:pPr marL="171450" indent="-171450">
              <a:buFont typeface="Arial" panose="020B0604020202020204" pitchFamily="34" charset="0"/>
              <a:buChar char="•"/>
            </a:pPr>
            <a:r>
              <a:rPr lang="en-US" dirty="0"/>
              <a:t>All updated 9 price lists</a:t>
            </a:r>
          </a:p>
          <a:p>
            <a:pPr marL="171450" indent="-171450">
              <a:buFont typeface="Arial" panose="020B0604020202020204" pitchFamily="34" charset="0"/>
              <a:buChar char="•"/>
            </a:pPr>
            <a:r>
              <a:rPr lang="en-US" dirty="0"/>
              <a:t>Onsite 10 prices lists</a:t>
            </a:r>
          </a:p>
          <a:p>
            <a:endParaRPr lang="en-US" dirty="0"/>
          </a:p>
        </p:txBody>
      </p:sp>
      <p:sp>
        <p:nvSpPr>
          <p:cNvPr id="11" name="Text Placeholder 10">
            <a:extLst>
              <a:ext uri="{FF2B5EF4-FFF2-40B4-BE49-F238E27FC236}">
                <a16:creationId xmlns:a16="http://schemas.microsoft.com/office/drawing/2014/main" id="{F22E7159-0D1A-4E89-9A74-4737EAA16B93}"/>
              </a:ext>
            </a:extLst>
          </p:cNvPr>
          <p:cNvSpPr>
            <a:spLocks noGrp="1"/>
          </p:cNvSpPr>
          <p:nvPr>
            <p:ph type="body" sz="quarter" idx="32"/>
          </p:nvPr>
        </p:nvSpPr>
        <p:spPr>
          <a:xfrm>
            <a:off x="3234365" y="1847628"/>
            <a:ext cx="2004938" cy="1027123"/>
          </a:xfrm>
        </p:spPr>
        <p:txBody>
          <a:bodyPr>
            <a:normAutofit/>
          </a:bodyPr>
          <a:lstStyle/>
          <a:p>
            <a:r>
              <a:rPr lang="en-US" dirty="0"/>
              <a:t>Understanding and mastering the new price list</a:t>
            </a:r>
          </a:p>
          <a:p>
            <a:r>
              <a:rPr lang="en-US" b="1" dirty="0"/>
              <a:t>Materials:</a:t>
            </a:r>
          </a:p>
          <a:p>
            <a:pPr marL="171450" indent="-171450">
              <a:buFont typeface="Arial" panose="020B0604020202020204" pitchFamily="34" charset="0"/>
              <a:buChar char="•"/>
            </a:pPr>
            <a:r>
              <a:rPr lang="en-US" dirty="0"/>
              <a:t>Summary PPT</a:t>
            </a:r>
          </a:p>
          <a:p>
            <a:endParaRPr lang="en-US" dirty="0"/>
          </a:p>
        </p:txBody>
      </p:sp>
      <p:sp>
        <p:nvSpPr>
          <p:cNvPr id="12" name="Text Placeholder 11">
            <a:extLst>
              <a:ext uri="{FF2B5EF4-FFF2-40B4-BE49-F238E27FC236}">
                <a16:creationId xmlns:a16="http://schemas.microsoft.com/office/drawing/2014/main" id="{0A9F8D5D-F206-4927-9A96-76BB745E149F}"/>
              </a:ext>
            </a:extLst>
          </p:cNvPr>
          <p:cNvSpPr>
            <a:spLocks noGrp="1"/>
          </p:cNvSpPr>
          <p:nvPr>
            <p:ph type="body" sz="quarter" idx="33"/>
          </p:nvPr>
        </p:nvSpPr>
        <p:spPr>
          <a:xfrm>
            <a:off x="6986868" y="1771409"/>
            <a:ext cx="2286676" cy="1401682"/>
          </a:xfrm>
        </p:spPr>
        <p:txBody>
          <a:bodyPr>
            <a:normAutofit/>
          </a:bodyPr>
          <a:lstStyle/>
          <a:p>
            <a:r>
              <a:rPr lang="en-US" dirty="0"/>
              <a:t>Migration rules for existing customers</a:t>
            </a:r>
          </a:p>
          <a:p>
            <a:r>
              <a:rPr lang="en-US" b="1" dirty="0"/>
              <a:t>Materials:</a:t>
            </a:r>
          </a:p>
          <a:p>
            <a:pPr marL="171450" indent="-171450">
              <a:buFont typeface="Arial" panose="020B0604020202020204" pitchFamily="34" charset="0"/>
              <a:buChar char="•"/>
            </a:pPr>
            <a:r>
              <a:rPr lang="en-US" dirty="0"/>
              <a:t>PPT for 1:1 meetings</a:t>
            </a:r>
          </a:p>
          <a:p>
            <a:pPr marL="171450" indent="-171450">
              <a:buFont typeface="Arial" panose="020B0604020202020204" pitchFamily="34" charset="0"/>
              <a:buChar char="•"/>
            </a:pPr>
            <a:r>
              <a:rPr lang="en-US" dirty="0"/>
              <a:t>Session ppt with case studies</a:t>
            </a:r>
          </a:p>
          <a:p>
            <a:endParaRPr lang="en-US" dirty="0"/>
          </a:p>
          <a:p>
            <a:endParaRPr lang="en-US" dirty="0"/>
          </a:p>
          <a:p>
            <a:endParaRPr lang="en-US" dirty="0"/>
          </a:p>
        </p:txBody>
      </p:sp>
      <p:sp>
        <p:nvSpPr>
          <p:cNvPr id="2" name="Title 1">
            <a:extLst>
              <a:ext uri="{FF2B5EF4-FFF2-40B4-BE49-F238E27FC236}">
                <a16:creationId xmlns:a16="http://schemas.microsoft.com/office/drawing/2014/main" id="{B7F43AD7-615B-4495-BA19-87AF509C2F2B}"/>
              </a:ext>
            </a:extLst>
          </p:cNvPr>
          <p:cNvSpPr>
            <a:spLocks noGrp="1"/>
          </p:cNvSpPr>
          <p:nvPr>
            <p:ph type="title"/>
          </p:nvPr>
        </p:nvSpPr>
        <p:spPr>
          <a:xfrm>
            <a:off x="838200" y="540503"/>
            <a:ext cx="10515600" cy="851941"/>
          </a:xfrm>
        </p:spPr>
        <p:txBody>
          <a:bodyPr/>
          <a:lstStyle/>
          <a:p>
            <a:r>
              <a:rPr lang="en-US" dirty="0"/>
              <a:t>Internal + Partners Readiness Program</a:t>
            </a:r>
          </a:p>
        </p:txBody>
      </p:sp>
    </p:spTree>
    <p:extLst>
      <p:ext uri="{BB962C8B-B14F-4D97-AF65-F5344CB8AC3E}">
        <p14:creationId xmlns:p14="http://schemas.microsoft.com/office/powerpoint/2010/main" val="10247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28B83FD-AC3D-4626-8C18-65AD44FAA603}"/>
              </a:ext>
            </a:extLst>
          </p:cNvPr>
          <p:cNvSpPr>
            <a:spLocks noGrp="1"/>
          </p:cNvSpPr>
          <p:nvPr>
            <p:ph type="body" idx="1"/>
          </p:nvPr>
        </p:nvSpPr>
        <p:spPr>
          <a:xfrm>
            <a:off x="839788" y="1176676"/>
            <a:ext cx="5157787" cy="823912"/>
          </a:xfrm>
        </p:spPr>
        <p:txBody>
          <a:bodyPr/>
          <a:lstStyle/>
          <a:p>
            <a:r>
              <a:rPr lang="en-US" dirty="0"/>
              <a:t>Sales enablement materials</a:t>
            </a:r>
          </a:p>
        </p:txBody>
      </p:sp>
      <p:sp>
        <p:nvSpPr>
          <p:cNvPr id="18" name="Content Placeholder 17">
            <a:extLst>
              <a:ext uri="{FF2B5EF4-FFF2-40B4-BE49-F238E27FC236}">
                <a16:creationId xmlns:a16="http://schemas.microsoft.com/office/drawing/2014/main" id="{9617F56D-B28F-4EB2-8605-CC93A292F552}"/>
              </a:ext>
            </a:extLst>
          </p:cNvPr>
          <p:cNvSpPr>
            <a:spLocks noGrp="1"/>
          </p:cNvSpPr>
          <p:nvPr>
            <p:ph sz="half" idx="2"/>
          </p:nvPr>
        </p:nvSpPr>
        <p:spPr>
          <a:xfrm>
            <a:off x="862014" y="1877414"/>
            <a:ext cx="5157787" cy="4407772"/>
          </a:xfrm>
        </p:spPr>
        <p:txBody>
          <a:bodyPr>
            <a:normAutofit fontScale="92500" lnSpcReduction="10000"/>
          </a:bodyPr>
          <a:lstStyle/>
          <a:p>
            <a:pPr marL="285750" indent="-285750">
              <a:buFont typeface="Arial" panose="020B0604020202020204" pitchFamily="34" charset="0"/>
              <a:buChar char="•"/>
            </a:pPr>
            <a:r>
              <a:rPr lang="en-US" dirty="0"/>
              <a:t>Product information via NPRs</a:t>
            </a:r>
          </a:p>
          <a:p>
            <a:pPr marL="285750" indent="-285750">
              <a:buFont typeface="Arial" panose="020B0604020202020204" pitchFamily="34" charset="0"/>
              <a:buChar char="•"/>
            </a:pPr>
            <a:r>
              <a:rPr lang="en-US" dirty="0"/>
              <a:t>Readiness program presentations</a:t>
            </a:r>
          </a:p>
          <a:p>
            <a:pPr marL="285750" indent="-285750">
              <a:buFont typeface="Arial" panose="020B0604020202020204" pitchFamily="34" charset="0"/>
              <a:buChar char="•"/>
            </a:pPr>
            <a:r>
              <a:rPr lang="en-US" dirty="0"/>
              <a:t>SuperOffice 10 cloud price lists </a:t>
            </a:r>
            <a:br>
              <a:rPr lang="en-US" dirty="0"/>
            </a:br>
            <a:r>
              <a:rPr lang="en-US" dirty="0"/>
              <a:t>(Excel + Pdf)</a:t>
            </a:r>
          </a:p>
          <a:p>
            <a:pPr marL="285750" indent="-285750">
              <a:buFont typeface="Arial" panose="020B0604020202020204" pitchFamily="34" charset="0"/>
              <a:buChar char="•"/>
            </a:pPr>
            <a:r>
              <a:rPr lang="en-US" dirty="0"/>
              <a:t>SuperOffice 10 onsite price lists </a:t>
            </a:r>
            <a:br>
              <a:rPr lang="en-US" dirty="0"/>
            </a:br>
            <a:r>
              <a:rPr lang="en-US" dirty="0"/>
              <a:t>(Excel + Pdf)</a:t>
            </a:r>
          </a:p>
          <a:p>
            <a:pPr marL="285750" indent="-285750">
              <a:buFont typeface="Arial" panose="020B0604020202020204" pitchFamily="34" charset="0"/>
              <a:buChar char="•"/>
            </a:pPr>
            <a:r>
              <a:rPr lang="en-US" dirty="0"/>
              <a:t>Product configurator (Excel)</a:t>
            </a:r>
          </a:p>
          <a:p>
            <a:pPr marL="285750" indent="-285750">
              <a:buFont typeface="Arial" panose="020B0604020202020204" pitchFamily="34" charset="0"/>
              <a:buChar char="•"/>
            </a:pPr>
            <a:r>
              <a:rPr lang="en-US" dirty="0"/>
              <a:t>Migration calculator (Excel)</a:t>
            </a:r>
          </a:p>
          <a:p>
            <a:pPr marL="285750" indent="-285750">
              <a:buFont typeface="Arial" panose="020B0604020202020204" pitchFamily="34" charset="0"/>
              <a:buChar char="•"/>
            </a:pPr>
            <a:r>
              <a:rPr lang="en-US" dirty="0"/>
              <a:t>Proposal templates (word)</a:t>
            </a:r>
          </a:p>
          <a:p>
            <a:pPr marL="285750" indent="-285750">
              <a:buFont typeface="Arial" panose="020B0604020202020204" pitchFamily="34" charset="0"/>
              <a:buChar char="•"/>
            </a:pPr>
            <a:r>
              <a:rPr lang="en-US" dirty="0"/>
              <a:t>M1 meeting ppt template (new customers)</a:t>
            </a:r>
          </a:p>
          <a:p>
            <a:pPr marL="285750" indent="-285750">
              <a:buFont typeface="Arial" panose="020B0604020202020204" pitchFamily="34" charset="0"/>
              <a:buChar char="•"/>
            </a:pPr>
            <a:r>
              <a:rPr lang="en-US" dirty="0"/>
              <a:t>SuperOffice 10 – news and new price list 1:1 presentation (existing customers)</a:t>
            </a:r>
          </a:p>
          <a:p>
            <a:pPr marL="285750" indent="-285750">
              <a:buFont typeface="Arial" panose="020B0604020202020204" pitchFamily="34" charset="0"/>
              <a:buChar char="•"/>
            </a:pPr>
            <a:r>
              <a:rPr lang="en-US" dirty="0"/>
              <a:t>Product Configurator (</a:t>
            </a:r>
            <a:r>
              <a:rPr lang="en-US" dirty="0" err="1"/>
              <a:t>SuperQuote</a:t>
            </a:r>
            <a:r>
              <a:rPr lang="en-US" dirty="0"/>
              <a:t>)</a:t>
            </a:r>
          </a:p>
          <a:p>
            <a:pPr marL="285750" indent="-285750">
              <a:buFont typeface="Arial" panose="020B0604020202020204" pitchFamily="34" charset="0"/>
              <a:buChar char="•"/>
            </a:pPr>
            <a:endParaRPr lang="en-US" dirty="0"/>
          </a:p>
          <a:p>
            <a:pPr marL="0" indent="0">
              <a:buNone/>
            </a:pPr>
            <a:endParaRPr lang="en-US" dirty="0"/>
          </a:p>
          <a:p>
            <a:endParaRPr lang="en-US" dirty="0"/>
          </a:p>
        </p:txBody>
      </p:sp>
      <p:sp>
        <p:nvSpPr>
          <p:cNvPr id="21" name="Text Placeholder 20">
            <a:extLst>
              <a:ext uri="{FF2B5EF4-FFF2-40B4-BE49-F238E27FC236}">
                <a16:creationId xmlns:a16="http://schemas.microsoft.com/office/drawing/2014/main" id="{2EB18261-CCA9-4334-83D8-84B7E2C3AF41}"/>
              </a:ext>
            </a:extLst>
          </p:cNvPr>
          <p:cNvSpPr>
            <a:spLocks noGrp="1"/>
          </p:cNvSpPr>
          <p:nvPr>
            <p:ph type="body" sz="quarter" idx="3"/>
          </p:nvPr>
        </p:nvSpPr>
        <p:spPr>
          <a:xfrm>
            <a:off x="6172200" y="1176676"/>
            <a:ext cx="5183188" cy="823912"/>
          </a:xfrm>
        </p:spPr>
        <p:txBody>
          <a:bodyPr/>
          <a:lstStyle/>
          <a:p>
            <a:r>
              <a:rPr lang="en-US" dirty="0"/>
              <a:t>New marketing materials</a:t>
            </a:r>
          </a:p>
        </p:txBody>
      </p:sp>
      <p:sp>
        <p:nvSpPr>
          <p:cNvPr id="22" name="Content Placeholder 21">
            <a:extLst>
              <a:ext uri="{FF2B5EF4-FFF2-40B4-BE49-F238E27FC236}">
                <a16:creationId xmlns:a16="http://schemas.microsoft.com/office/drawing/2014/main" id="{483A28DD-F0A9-4601-AF28-0A2831674603}"/>
              </a:ext>
            </a:extLst>
          </p:cNvPr>
          <p:cNvSpPr>
            <a:spLocks noGrp="1"/>
          </p:cNvSpPr>
          <p:nvPr>
            <p:ph sz="quarter" idx="4"/>
          </p:nvPr>
        </p:nvSpPr>
        <p:spPr>
          <a:xfrm>
            <a:off x="6194427" y="1877414"/>
            <a:ext cx="5183188" cy="3624263"/>
          </a:xfrm>
        </p:spPr>
        <p:txBody>
          <a:bodyPr/>
          <a:lstStyle/>
          <a:p>
            <a:r>
              <a:rPr lang="en-US" dirty="0"/>
              <a:t>New website content  </a:t>
            </a:r>
          </a:p>
          <a:p>
            <a:r>
              <a:rPr lang="en-US" dirty="0"/>
              <a:t>Concept video </a:t>
            </a:r>
          </a:p>
          <a:p>
            <a:r>
              <a:rPr lang="en-US" dirty="0"/>
              <a:t>Social Media messages </a:t>
            </a:r>
          </a:p>
          <a:p>
            <a:r>
              <a:rPr lang="en-US" dirty="0"/>
              <a:t>Teaser video</a:t>
            </a:r>
          </a:p>
          <a:p>
            <a:r>
              <a:rPr lang="en-US" dirty="0"/>
              <a:t>What’s new video / article</a:t>
            </a:r>
          </a:p>
          <a:p>
            <a:r>
              <a:rPr lang="en-US" dirty="0"/>
              <a:t>SuperOffice 10 new products article</a:t>
            </a:r>
          </a:p>
          <a:p>
            <a:r>
              <a:rPr lang="en-US" dirty="0"/>
              <a:t>What’s New email announcement</a:t>
            </a:r>
          </a:p>
          <a:p>
            <a:r>
              <a:rPr lang="en-US" dirty="0"/>
              <a:t>What’s New webinar</a:t>
            </a:r>
          </a:p>
          <a:p>
            <a:pPr marL="0" indent="0">
              <a:buNone/>
            </a:pPr>
            <a:endParaRPr lang="en-US" dirty="0"/>
          </a:p>
        </p:txBody>
      </p:sp>
      <p:sp>
        <p:nvSpPr>
          <p:cNvPr id="13" name="Title 12">
            <a:extLst>
              <a:ext uri="{FF2B5EF4-FFF2-40B4-BE49-F238E27FC236}">
                <a16:creationId xmlns:a16="http://schemas.microsoft.com/office/drawing/2014/main" id="{1649804D-294F-4FE8-A5AA-561151CAF9F2}"/>
              </a:ext>
            </a:extLst>
          </p:cNvPr>
          <p:cNvSpPr>
            <a:spLocks noGrp="1"/>
          </p:cNvSpPr>
          <p:nvPr>
            <p:ph type="title"/>
          </p:nvPr>
        </p:nvSpPr>
        <p:spPr>
          <a:xfrm>
            <a:off x="838200" y="497168"/>
            <a:ext cx="10515600" cy="851941"/>
          </a:xfrm>
        </p:spPr>
        <p:txBody>
          <a:bodyPr>
            <a:normAutofit/>
          </a:bodyPr>
          <a:lstStyle/>
          <a:p>
            <a:r>
              <a:rPr lang="en-US" dirty="0"/>
              <a:t>Materials provided in time for launch</a:t>
            </a:r>
          </a:p>
        </p:txBody>
      </p:sp>
      <p:sp>
        <p:nvSpPr>
          <p:cNvPr id="23" name="Text Placeholder 20">
            <a:extLst>
              <a:ext uri="{FF2B5EF4-FFF2-40B4-BE49-F238E27FC236}">
                <a16:creationId xmlns:a16="http://schemas.microsoft.com/office/drawing/2014/main" id="{F6D4414C-739F-4C6C-B0F1-62716B743997}"/>
              </a:ext>
            </a:extLst>
          </p:cNvPr>
          <p:cNvSpPr txBox="1">
            <a:spLocks/>
          </p:cNvSpPr>
          <p:nvPr/>
        </p:nvSpPr>
        <p:spPr>
          <a:xfrm>
            <a:off x="6172200" y="4871616"/>
            <a:ext cx="5183188"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E5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2B2A2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2B2A2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2B2A2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2B2A2A"/>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Product documentation materials</a:t>
            </a:r>
          </a:p>
        </p:txBody>
      </p:sp>
      <p:sp>
        <p:nvSpPr>
          <p:cNvPr id="24" name="Content Placeholder 21">
            <a:extLst>
              <a:ext uri="{FF2B5EF4-FFF2-40B4-BE49-F238E27FC236}">
                <a16:creationId xmlns:a16="http://schemas.microsoft.com/office/drawing/2014/main" id="{00D194BF-DF08-447C-B10D-CCC796D3B80A}"/>
              </a:ext>
            </a:extLst>
          </p:cNvPr>
          <p:cNvSpPr txBox="1">
            <a:spLocks/>
          </p:cNvSpPr>
          <p:nvPr/>
        </p:nvSpPr>
        <p:spPr>
          <a:xfrm>
            <a:off x="6170612" y="5501677"/>
            <a:ext cx="5183188" cy="3624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What’s new documentation</a:t>
            </a:r>
          </a:p>
          <a:p>
            <a:r>
              <a:rPr lang="en-US" dirty="0"/>
              <a:t>Learn the Essentials update</a:t>
            </a:r>
          </a:p>
          <a:p>
            <a:r>
              <a:rPr lang="en-US" dirty="0"/>
              <a:t>Help update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6181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34E0B-FBC9-4567-96E8-C23730E67577}"/>
              </a:ext>
            </a:extLst>
          </p:cNvPr>
          <p:cNvSpPr>
            <a:spLocks noGrp="1"/>
          </p:cNvSpPr>
          <p:nvPr>
            <p:ph type="body" idx="1"/>
          </p:nvPr>
        </p:nvSpPr>
        <p:spPr/>
        <p:txBody>
          <a:bodyPr/>
          <a:lstStyle/>
          <a:p>
            <a:r>
              <a:rPr lang="en-US" dirty="0"/>
              <a:t>Mailings</a:t>
            </a:r>
          </a:p>
        </p:txBody>
      </p:sp>
      <p:sp>
        <p:nvSpPr>
          <p:cNvPr id="3" name="Content Placeholder 2">
            <a:extLst>
              <a:ext uri="{FF2B5EF4-FFF2-40B4-BE49-F238E27FC236}">
                <a16:creationId xmlns:a16="http://schemas.microsoft.com/office/drawing/2014/main" id="{A0F82B24-1126-4A10-8895-8D7A81826941}"/>
              </a:ext>
            </a:extLst>
          </p:cNvPr>
          <p:cNvSpPr>
            <a:spLocks noGrp="1"/>
          </p:cNvSpPr>
          <p:nvPr>
            <p:ph sz="half" idx="2"/>
          </p:nvPr>
        </p:nvSpPr>
        <p:spPr>
          <a:xfrm>
            <a:off x="839788" y="2505074"/>
            <a:ext cx="5157787" cy="3823807"/>
          </a:xfrm>
        </p:spPr>
        <p:txBody>
          <a:bodyPr>
            <a:normAutofit fontScale="92500" lnSpcReduction="10000"/>
          </a:bodyPr>
          <a:lstStyle/>
          <a:p>
            <a:pPr marL="457200" indent="-457200">
              <a:buFont typeface="+mj-lt"/>
              <a:buAutoNum type="arabicPeriod"/>
            </a:pPr>
            <a:r>
              <a:rPr lang="en-US" dirty="0"/>
              <a:t>Informing customers that More tab changes and that they can use the configurable screens to change the layout to suite them with resource on how to get started. </a:t>
            </a:r>
            <a:br>
              <a:rPr lang="en-US" dirty="0"/>
            </a:br>
            <a:endParaRPr lang="en-US" dirty="0"/>
          </a:p>
          <a:p>
            <a:pPr lvl="1"/>
            <a:r>
              <a:rPr lang="en-US" dirty="0"/>
              <a:t>Two versions reflecting whether access to configurable screens is a free time limited access or not. </a:t>
            </a:r>
          </a:p>
          <a:p>
            <a:pPr marL="457200" indent="-457200">
              <a:buFont typeface="+mj-lt"/>
              <a:buAutoNum type="arabicPeriod"/>
            </a:pPr>
            <a:endParaRPr lang="en-US" dirty="0"/>
          </a:p>
          <a:p>
            <a:pPr marL="457200" indent="-457200">
              <a:buFont typeface="+mj-lt"/>
              <a:buAutoNum type="arabicPeriod"/>
            </a:pPr>
            <a:r>
              <a:rPr lang="en-US" dirty="0"/>
              <a:t>Reminding customers who have not subscribed to Development tools to remind them that their free access is about to stop and encourage them to buy this feature. </a:t>
            </a:r>
          </a:p>
        </p:txBody>
      </p:sp>
      <p:sp>
        <p:nvSpPr>
          <p:cNvPr id="4" name="Text Placeholder 3">
            <a:extLst>
              <a:ext uri="{FF2B5EF4-FFF2-40B4-BE49-F238E27FC236}">
                <a16:creationId xmlns:a16="http://schemas.microsoft.com/office/drawing/2014/main" id="{7195B409-5BAA-4F75-9D85-D18D7AE78FE7}"/>
              </a:ext>
            </a:extLst>
          </p:cNvPr>
          <p:cNvSpPr>
            <a:spLocks noGrp="1"/>
          </p:cNvSpPr>
          <p:nvPr>
            <p:ph type="body" sz="quarter" idx="3"/>
          </p:nvPr>
        </p:nvSpPr>
        <p:spPr/>
        <p:txBody>
          <a:bodyPr/>
          <a:lstStyle/>
          <a:p>
            <a:r>
              <a:rPr lang="en-US" dirty="0"/>
              <a:t>Resources to assist</a:t>
            </a:r>
          </a:p>
        </p:txBody>
      </p:sp>
      <p:sp>
        <p:nvSpPr>
          <p:cNvPr id="5" name="Content Placeholder 4">
            <a:extLst>
              <a:ext uri="{FF2B5EF4-FFF2-40B4-BE49-F238E27FC236}">
                <a16:creationId xmlns:a16="http://schemas.microsoft.com/office/drawing/2014/main" id="{96E686EC-623C-40D1-B566-E578C3B106ED}"/>
              </a:ext>
            </a:extLst>
          </p:cNvPr>
          <p:cNvSpPr>
            <a:spLocks noGrp="1"/>
          </p:cNvSpPr>
          <p:nvPr>
            <p:ph sz="quarter" idx="4"/>
          </p:nvPr>
        </p:nvSpPr>
        <p:spPr/>
        <p:txBody>
          <a:bodyPr/>
          <a:lstStyle/>
          <a:p>
            <a:r>
              <a:rPr lang="en-US" dirty="0"/>
              <a:t>Short video with an overview of the feature</a:t>
            </a:r>
          </a:p>
          <a:p>
            <a:r>
              <a:rPr lang="en-US" dirty="0"/>
              <a:t>Webinar with more detailed explanation of what, why and how to use</a:t>
            </a:r>
          </a:p>
          <a:p>
            <a:r>
              <a:rPr lang="en-US" dirty="0"/>
              <a:t>How-to guides</a:t>
            </a:r>
          </a:p>
          <a:p>
            <a:r>
              <a:rPr lang="en-US" dirty="0"/>
              <a:t>FAQs</a:t>
            </a:r>
          </a:p>
          <a:p>
            <a:r>
              <a:rPr lang="en-US" dirty="0"/>
              <a:t>Services provided by SuperOffice and Partner consultants </a:t>
            </a:r>
          </a:p>
        </p:txBody>
      </p:sp>
      <p:sp>
        <p:nvSpPr>
          <p:cNvPr id="6" name="Title 5">
            <a:extLst>
              <a:ext uri="{FF2B5EF4-FFF2-40B4-BE49-F238E27FC236}">
                <a16:creationId xmlns:a16="http://schemas.microsoft.com/office/drawing/2014/main" id="{CF16702A-9489-4F90-B5FC-53D59E130ABD}"/>
              </a:ext>
            </a:extLst>
          </p:cNvPr>
          <p:cNvSpPr>
            <a:spLocks noGrp="1"/>
          </p:cNvSpPr>
          <p:nvPr>
            <p:ph type="title"/>
          </p:nvPr>
        </p:nvSpPr>
        <p:spPr/>
        <p:txBody>
          <a:bodyPr>
            <a:normAutofit fontScale="90000"/>
          </a:bodyPr>
          <a:lstStyle/>
          <a:p>
            <a:r>
              <a:rPr lang="en-US" dirty="0"/>
              <a:t>Configurable screens roll-out communication</a:t>
            </a:r>
          </a:p>
        </p:txBody>
      </p:sp>
    </p:spTree>
    <p:extLst>
      <p:ext uri="{BB962C8B-B14F-4D97-AF65-F5344CB8AC3E}">
        <p14:creationId xmlns:p14="http://schemas.microsoft.com/office/powerpoint/2010/main" val="162313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80A69386-9DC8-4977-9E7D-9764E5DF463C}"/>
              </a:ext>
            </a:extLst>
          </p:cNvPr>
          <p:cNvCxnSpPr>
            <a:cxnSpLocks/>
          </p:cNvCxnSpPr>
          <p:nvPr/>
        </p:nvCxnSpPr>
        <p:spPr>
          <a:xfrm flipH="1">
            <a:off x="10866812" y="3732618"/>
            <a:ext cx="1" cy="53721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5" name="Picture 54" descr="A picture containing text, electronics, display, computer&#10;&#10;Description automatically generated">
            <a:extLst>
              <a:ext uri="{FF2B5EF4-FFF2-40B4-BE49-F238E27FC236}">
                <a16:creationId xmlns:a16="http://schemas.microsoft.com/office/drawing/2014/main" id="{3F294694-ED25-4EC1-8414-BC887CE8BF28}"/>
              </a:ext>
            </a:extLst>
          </p:cNvPr>
          <p:cNvPicPr>
            <a:picLocks noChangeAspect="1"/>
          </p:cNvPicPr>
          <p:nvPr/>
        </p:nvPicPr>
        <p:blipFill>
          <a:blip r:embed="rId3"/>
          <a:stretch>
            <a:fillRect/>
          </a:stretch>
        </p:blipFill>
        <p:spPr>
          <a:xfrm>
            <a:off x="6854042" y="1691009"/>
            <a:ext cx="1609812" cy="1609812"/>
          </a:xfrm>
          <a:prstGeom prst="rect">
            <a:avLst/>
          </a:prstGeom>
        </p:spPr>
      </p:pic>
      <p:cxnSp>
        <p:nvCxnSpPr>
          <p:cNvPr id="64" name="Straight Connector 63">
            <a:extLst>
              <a:ext uri="{FF2B5EF4-FFF2-40B4-BE49-F238E27FC236}">
                <a16:creationId xmlns:a16="http://schemas.microsoft.com/office/drawing/2014/main" id="{BBC9007A-6314-4A0F-B229-DBD4CCEE3FC4}"/>
              </a:ext>
            </a:extLst>
          </p:cNvPr>
          <p:cNvCxnSpPr>
            <a:cxnSpLocks/>
          </p:cNvCxnSpPr>
          <p:nvPr/>
        </p:nvCxnSpPr>
        <p:spPr>
          <a:xfrm flipH="1">
            <a:off x="7587542" y="3653270"/>
            <a:ext cx="1" cy="53721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6" name="Picture 65" descr="A picture containing text, electronics, display, computer&#10;&#10;Description automatically generated">
            <a:extLst>
              <a:ext uri="{FF2B5EF4-FFF2-40B4-BE49-F238E27FC236}">
                <a16:creationId xmlns:a16="http://schemas.microsoft.com/office/drawing/2014/main" id="{AE5CA382-6DDE-4A4F-9765-A988EF189F9B}"/>
              </a:ext>
            </a:extLst>
          </p:cNvPr>
          <p:cNvPicPr>
            <a:picLocks noChangeAspect="1"/>
          </p:cNvPicPr>
          <p:nvPr/>
        </p:nvPicPr>
        <p:blipFill>
          <a:blip r:embed="rId3"/>
          <a:stretch>
            <a:fillRect/>
          </a:stretch>
        </p:blipFill>
        <p:spPr>
          <a:xfrm>
            <a:off x="10100482" y="1808398"/>
            <a:ext cx="1609812" cy="1609812"/>
          </a:xfrm>
          <a:prstGeom prst="rect">
            <a:avLst/>
          </a:prstGeom>
        </p:spPr>
      </p:pic>
      <p:pic>
        <p:nvPicPr>
          <p:cNvPr id="16" name="Picture 15">
            <a:extLst>
              <a:ext uri="{FF2B5EF4-FFF2-40B4-BE49-F238E27FC236}">
                <a16:creationId xmlns:a16="http://schemas.microsoft.com/office/drawing/2014/main" id="{8BE871BA-5D48-49FA-86F0-F03DF3C1A624}"/>
              </a:ext>
            </a:extLst>
          </p:cNvPr>
          <p:cNvPicPr>
            <a:picLocks noChangeAspect="1"/>
          </p:cNvPicPr>
          <p:nvPr/>
        </p:nvPicPr>
        <p:blipFill>
          <a:blip r:embed="rId4"/>
          <a:stretch>
            <a:fillRect/>
          </a:stretch>
        </p:blipFill>
        <p:spPr>
          <a:xfrm>
            <a:off x="4779128" y="4967994"/>
            <a:ext cx="1356636" cy="1392494"/>
          </a:xfrm>
          <a:prstGeom prst="rect">
            <a:avLst/>
          </a:prstGeom>
        </p:spPr>
      </p:pic>
      <p:pic>
        <p:nvPicPr>
          <p:cNvPr id="10" name="Picture 9">
            <a:extLst>
              <a:ext uri="{FF2B5EF4-FFF2-40B4-BE49-F238E27FC236}">
                <a16:creationId xmlns:a16="http://schemas.microsoft.com/office/drawing/2014/main" id="{8F2E8A01-2586-4A25-A273-B68398F90C7D}"/>
              </a:ext>
            </a:extLst>
          </p:cNvPr>
          <p:cNvPicPr>
            <a:picLocks noChangeAspect="1"/>
          </p:cNvPicPr>
          <p:nvPr/>
        </p:nvPicPr>
        <p:blipFill>
          <a:blip r:embed="rId5"/>
          <a:stretch>
            <a:fillRect/>
          </a:stretch>
        </p:blipFill>
        <p:spPr>
          <a:xfrm>
            <a:off x="5223511" y="4384989"/>
            <a:ext cx="1356635" cy="1027094"/>
          </a:xfrm>
          <a:prstGeom prst="rect">
            <a:avLst/>
          </a:prstGeom>
        </p:spPr>
      </p:pic>
      <p:cxnSp>
        <p:nvCxnSpPr>
          <p:cNvPr id="19" name="Straight Connector 18">
            <a:extLst>
              <a:ext uri="{FF2B5EF4-FFF2-40B4-BE49-F238E27FC236}">
                <a16:creationId xmlns:a16="http://schemas.microsoft.com/office/drawing/2014/main" id="{1F0E0D63-038F-49CB-B1E8-26BE0425C166}"/>
              </a:ext>
            </a:extLst>
          </p:cNvPr>
          <p:cNvCxnSpPr>
            <a:cxnSpLocks/>
          </p:cNvCxnSpPr>
          <p:nvPr/>
        </p:nvCxnSpPr>
        <p:spPr>
          <a:xfrm>
            <a:off x="5502890" y="2890872"/>
            <a:ext cx="1" cy="66773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1DF9E24-68D0-4E59-AA51-0B8D57354F4B}"/>
              </a:ext>
            </a:extLst>
          </p:cNvPr>
          <p:cNvCxnSpPr>
            <a:cxnSpLocks/>
          </p:cNvCxnSpPr>
          <p:nvPr/>
        </p:nvCxnSpPr>
        <p:spPr>
          <a:xfrm flipH="1">
            <a:off x="1779946" y="3742496"/>
            <a:ext cx="1" cy="53721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8A9F9798-9F68-4908-B39C-CC8ED18F615F}"/>
              </a:ext>
            </a:extLst>
          </p:cNvPr>
          <p:cNvPicPr>
            <a:picLocks noChangeAspect="1"/>
          </p:cNvPicPr>
          <p:nvPr/>
        </p:nvPicPr>
        <p:blipFill>
          <a:blip r:embed="rId6"/>
          <a:stretch>
            <a:fillRect/>
          </a:stretch>
        </p:blipFill>
        <p:spPr>
          <a:xfrm>
            <a:off x="3739560" y="4229458"/>
            <a:ext cx="789429" cy="2255088"/>
          </a:xfrm>
          <a:prstGeom prst="rect">
            <a:avLst/>
          </a:prstGeom>
        </p:spPr>
      </p:pic>
      <p:pic>
        <p:nvPicPr>
          <p:cNvPr id="20" name="Picture 19">
            <a:extLst>
              <a:ext uri="{FF2B5EF4-FFF2-40B4-BE49-F238E27FC236}">
                <a16:creationId xmlns:a16="http://schemas.microsoft.com/office/drawing/2014/main" id="{49E3A981-CA5B-4429-87CC-7A9BBBB0175C}"/>
              </a:ext>
            </a:extLst>
          </p:cNvPr>
          <p:cNvPicPr>
            <a:picLocks noChangeAspect="1"/>
          </p:cNvPicPr>
          <p:nvPr/>
        </p:nvPicPr>
        <p:blipFill>
          <a:blip r:embed="rId7"/>
          <a:stretch>
            <a:fillRect/>
          </a:stretch>
        </p:blipFill>
        <p:spPr>
          <a:xfrm>
            <a:off x="4440623" y="963311"/>
            <a:ext cx="978868" cy="1583013"/>
          </a:xfrm>
          <a:prstGeom prst="rect">
            <a:avLst/>
          </a:prstGeom>
        </p:spPr>
      </p:pic>
      <p:pic>
        <p:nvPicPr>
          <p:cNvPr id="59" name="Picture 58">
            <a:extLst>
              <a:ext uri="{FF2B5EF4-FFF2-40B4-BE49-F238E27FC236}">
                <a16:creationId xmlns:a16="http://schemas.microsoft.com/office/drawing/2014/main" id="{1B27D5CF-A4B0-4F28-9755-A437EF6E37D1}"/>
              </a:ext>
            </a:extLst>
          </p:cNvPr>
          <p:cNvPicPr>
            <a:picLocks noChangeAspect="1"/>
          </p:cNvPicPr>
          <p:nvPr/>
        </p:nvPicPr>
        <p:blipFill>
          <a:blip r:embed="rId8"/>
          <a:stretch>
            <a:fillRect/>
          </a:stretch>
        </p:blipFill>
        <p:spPr>
          <a:xfrm>
            <a:off x="2349057" y="1591985"/>
            <a:ext cx="1485714" cy="1638095"/>
          </a:xfrm>
          <a:prstGeom prst="rect">
            <a:avLst/>
          </a:prstGeom>
        </p:spPr>
      </p:pic>
      <p:sp>
        <p:nvSpPr>
          <p:cNvPr id="2" name="Title 1">
            <a:extLst>
              <a:ext uri="{FF2B5EF4-FFF2-40B4-BE49-F238E27FC236}">
                <a16:creationId xmlns:a16="http://schemas.microsoft.com/office/drawing/2014/main" id="{35560992-F922-42F5-B563-CD48C8EB0957}"/>
              </a:ext>
            </a:extLst>
          </p:cNvPr>
          <p:cNvSpPr>
            <a:spLocks noGrp="1"/>
          </p:cNvSpPr>
          <p:nvPr>
            <p:ph type="title" idx="4294967295"/>
          </p:nvPr>
        </p:nvSpPr>
        <p:spPr>
          <a:xfrm>
            <a:off x="644028" y="-135362"/>
            <a:ext cx="10515600" cy="852488"/>
          </a:xfrm>
        </p:spPr>
        <p:txBody>
          <a:bodyPr/>
          <a:lstStyle/>
          <a:p>
            <a:pPr algn="ctr"/>
            <a:r>
              <a:rPr lang="en-US" dirty="0"/>
              <a:t>Communication flow</a:t>
            </a:r>
          </a:p>
        </p:txBody>
      </p:sp>
      <p:sp>
        <p:nvSpPr>
          <p:cNvPr id="3" name="Arrow: Right 2">
            <a:extLst>
              <a:ext uri="{FF2B5EF4-FFF2-40B4-BE49-F238E27FC236}">
                <a16:creationId xmlns:a16="http://schemas.microsoft.com/office/drawing/2014/main" id="{DA7EF444-BF4D-4F96-B1AA-DA6FE7E650EF}"/>
              </a:ext>
            </a:extLst>
          </p:cNvPr>
          <p:cNvSpPr/>
          <p:nvPr/>
        </p:nvSpPr>
        <p:spPr>
          <a:xfrm>
            <a:off x="169708" y="3429000"/>
            <a:ext cx="11660342" cy="611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B04266F8-A248-4718-AFF0-D547422BDDC5}"/>
              </a:ext>
            </a:extLst>
          </p:cNvPr>
          <p:cNvPicPr>
            <a:picLocks noChangeAspect="1"/>
          </p:cNvPicPr>
          <p:nvPr/>
        </p:nvPicPr>
        <p:blipFill>
          <a:blip r:embed="rId8"/>
          <a:stretch>
            <a:fillRect/>
          </a:stretch>
        </p:blipFill>
        <p:spPr>
          <a:xfrm>
            <a:off x="277902" y="1454761"/>
            <a:ext cx="1485714" cy="1638095"/>
          </a:xfrm>
          <a:prstGeom prst="rect">
            <a:avLst/>
          </a:prstGeom>
        </p:spPr>
      </p:pic>
      <p:sp>
        <p:nvSpPr>
          <p:cNvPr id="6" name="Oval 5">
            <a:extLst>
              <a:ext uri="{FF2B5EF4-FFF2-40B4-BE49-F238E27FC236}">
                <a16:creationId xmlns:a16="http://schemas.microsoft.com/office/drawing/2014/main" id="{AEB2F7A7-96EC-4C17-B8D1-EFC9E6F6FF66}"/>
              </a:ext>
            </a:extLst>
          </p:cNvPr>
          <p:cNvSpPr/>
          <p:nvPr/>
        </p:nvSpPr>
        <p:spPr>
          <a:xfrm>
            <a:off x="807166" y="2918028"/>
            <a:ext cx="33147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74AD89AD-3C71-4F3D-A978-C6AFA660F050}"/>
              </a:ext>
            </a:extLst>
          </p:cNvPr>
          <p:cNvCxnSpPr>
            <a:cxnSpLocks/>
          </p:cNvCxnSpPr>
          <p:nvPr/>
        </p:nvCxnSpPr>
        <p:spPr>
          <a:xfrm flipH="1">
            <a:off x="966465" y="3160395"/>
            <a:ext cx="1" cy="53721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E7E206D-518C-407A-AE9F-B5A8C7BDE5A9}"/>
              </a:ext>
            </a:extLst>
          </p:cNvPr>
          <p:cNvPicPr>
            <a:picLocks noChangeAspect="1"/>
          </p:cNvPicPr>
          <p:nvPr/>
        </p:nvPicPr>
        <p:blipFill>
          <a:blip r:embed="rId9"/>
          <a:stretch>
            <a:fillRect/>
          </a:stretch>
        </p:blipFill>
        <p:spPr>
          <a:xfrm>
            <a:off x="1139369" y="4342338"/>
            <a:ext cx="1307805" cy="1828800"/>
          </a:xfrm>
          <a:prstGeom prst="rect">
            <a:avLst/>
          </a:prstGeom>
        </p:spPr>
      </p:pic>
      <p:sp>
        <p:nvSpPr>
          <p:cNvPr id="12" name="Oval 11">
            <a:extLst>
              <a:ext uri="{FF2B5EF4-FFF2-40B4-BE49-F238E27FC236}">
                <a16:creationId xmlns:a16="http://schemas.microsoft.com/office/drawing/2014/main" id="{EADB6A45-598B-4C01-B1EF-F23DA5D9FAF4}"/>
              </a:ext>
            </a:extLst>
          </p:cNvPr>
          <p:cNvSpPr/>
          <p:nvPr/>
        </p:nvSpPr>
        <p:spPr>
          <a:xfrm>
            <a:off x="3935242" y="4011101"/>
            <a:ext cx="33147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4643E782-E6E3-4634-83F5-4734E53D524F}"/>
              </a:ext>
            </a:extLst>
          </p:cNvPr>
          <p:cNvCxnSpPr>
            <a:cxnSpLocks/>
          </p:cNvCxnSpPr>
          <p:nvPr/>
        </p:nvCxnSpPr>
        <p:spPr>
          <a:xfrm flipH="1">
            <a:off x="4107840" y="3634122"/>
            <a:ext cx="1" cy="5372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02E8DD-58AE-44B5-9047-05BA710CB5BA}"/>
              </a:ext>
            </a:extLst>
          </p:cNvPr>
          <p:cNvSpPr txBox="1"/>
          <p:nvPr/>
        </p:nvSpPr>
        <p:spPr>
          <a:xfrm>
            <a:off x="455345" y="3544194"/>
            <a:ext cx="11658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Aug 31</a:t>
            </a:r>
          </a:p>
        </p:txBody>
      </p:sp>
      <p:sp>
        <p:nvSpPr>
          <p:cNvPr id="15" name="TextBox 14">
            <a:extLst>
              <a:ext uri="{FF2B5EF4-FFF2-40B4-BE49-F238E27FC236}">
                <a16:creationId xmlns:a16="http://schemas.microsoft.com/office/drawing/2014/main" id="{0273B163-7794-4AF0-8AC6-33EF09EB742F}"/>
              </a:ext>
            </a:extLst>
          </p:cNvPr>
          <p:cNvSpPr txBox="1"/>
          <p:nvPr/>
        </p:nvSpPr>
        <p:spPr>
          <a:xfrm>
            <a:off x="1429395" y="3544914"/>
            <a:ext cx="11658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Sep 27</a:t>
            </a:r>
          </a:p>
        </p:txBody>
      </p:sp>
      <p:sp>
        <p:nvSpPr>
          <p:cNvPr id="21" name="TextBox 20">
            <a:extLst>
              <a:ext uri="{FF2B5EF4-FFF2-40B4-BE49-F238E27FC236}">
                <a16:creationId xmlns:a16="http://schemas.microsoft.com/office/drawing/2014/main" id="{24F73AF1-937E-423A-9C53-282C860BACF3}"/>
              </a:ext>
            </a:extLst>
          </p:cNvPr>
          <p:cNvSpPr txBox="1"/>
          <p:nvPr/>
        </p:nvSpPr>
        <p:spPr>
          <a:xfrm>
            <a:off x="5030658" y="3542921"/>
            <a:ext cx="11658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Oct 12</a:t>
            </a:r>
          </a:p>
        </p:txBody>
      </p:sp>
      <p:sp>
        <p:nvSpPr>
          <p:cNvPr id="26" name="Oval 25">
            <a:extLst>
              <a:ext uri="{FF2B5EF4-FFF2-40B4-BE49-F238E27FC236}">
                <a16:creationId xmlns:a16="http://schemas.microsoft.com/office/drawing/2014/main" id="{CF7001CE-9B22-456D-9A91-4C2967D3C897}"/>
              </a:ext>
            </a:extLst>
          </p:cNvPr>
          <p:cNvSpPr/>
          <p:nvPr/>
        </p:nvSpPr>
        <p:spPr>
          <a:xfrm>
            <a:off x="5360038" y="4200819"/>
            <a:ext cx="33147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72CB2C1E-4DF5-45AA-BCE8-4DA5BD238334}"/>
              </a:ext>
            </a:extLst>
          </p:cNvPr>
          <p:cNvCxnSpPr>
            <a:cxnSpLocks/>
          </p:cNvCxnSpPr>
          <p:nvPr/>
        </p:nvCxnSpPr>
        <p:spPr>
          <a:xfrm flipH="1">
            <a:off x="5512800" y="3883937"/>
            <a:ext cx="1" cy="5372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D3AC355-00FD-4011-8B56-1DC8FBFB0489}"/>
              </a:ext>
            </a:extLst>
          </p:cNvPr>
          <p:cNvSpPr txBox="1"/>
          <p:nvPr/>
        </p:nvSpPr>
        <p:spPr>
          <a:xfrm>
            <a:off x="3693604" y="3544914"/>
            <a:ext cx="11658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Oct 4</a:t>
            </a:r>
          </a:p>
        </p:txBody>
      </p:sp>
      <p:sp>
        <p:nvSpPr>
          <p:cNvPr id="31" name="Oval 30">
            <a:extLst>
              <a:ext uri="{FF2B5EF4-FFF2-40B4-BE49-F238E27FC236}">
                <a16:creationId xmlns:a16="http://schemas.microsoft.com/office/drawing/2014/main" id="{54F8F841-4117-42E1-B525-E5885D4083DD}"/>
              </a:ext>
            </a:extLst>
          </p:cNvPr>
          <p:cNvSpPr/>
          <p:nvPr/>
        </p:nvSpPr>
        <p:spPr>
          <a:xfrm>
            <a:off x="2888307" y="2961863"/>
            <a:ext cx="33147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2" name="Straight Connector 31">
            <a:extLst>
              <a:ext uri="{FF2B5EF4-FFF2-40B4-BE49-F238E27FC236}">
                <a16:creationId xmlns:a16="http://schemas.microsoft.com/office/drawing/2014/main" id="{A3714BD1-1CFF-46D7-8424-60E7F8986EA0}"/>
              </a:ext>
            </a:extLst>
          </p:cNvPr>
          <p:cNvCxnSpPr>
            <a:cxnSpLocks/>
          </p:cNvCxnSpPr>
          <p:nvPr/>
        </p:nvCxnSpPr>
        <p:spPr>
          <a:xfrm>
            <a:off x="3054042" y="3050326"/>
            <a:ext cx="1" cy="6677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EC4C6D5B-70EA-4EB7-94A3-9D9C8CC595E8}"/>
              </a:ext>
            </a:extLst>
          </p:cNvPr>
          <p:cNvSpPr/>
          <p:nvPr/>
        </p:nvSpPr>
        <p:spPr>
          <a:xfrm>
            <a:off x="7450947" y="2862210"/>
            <a:ext cx="33147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1" name="Straight Connector 40">
            <a:extLst>
              <a:ext uri="{FF2B5EF4-FFF2-40B4-BE49-F238E27FC236}">
                <a16:creationId xmlns:a16="http://schemas.microsoft.com/office/drawing/2014/main" id="{67F60983-7F55-4745-8597-C52EBAF9F48C}"/>
              </a:ext>
            </a:extLst>
          </p:cNvPr>
          <p:cNvCxnSpPr>
            <a:cxnSpLocks/>
          </p:cNvCxnSpPr>
          <p:nvPr/>
        </p:nvCxnSpPr>
        <p:spPr>
          <a:xfrm>
            <a:off x="7616575" y="2941514"/>
            <a:ext cx="1" cy="6677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4EE43CE-013A-4247-8D5A-2A115C8E5F15}"/>
              </a:ext>
            </a:extLst>
          </p:cNvPr>
          <p:cNvSpPr txBox="1"/>
          <p:nvPr/>
        </p:nvSpPr>
        <p:spPr>
          <a:xfrm>
            <a:off x="7114840" y="3536367"/>
            <a:ext cx="11658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Mid Oct</a:t>
            </a:r>
          </a:p>
        </p:txBody>
      </p:sp>
      <p:sp>
        <p:nvSpPr>
          <p:cNvPr id="43" name="TextBox 42">
            <a:extLst>
              <a:ext uri="{FF2B5EF4-FFF2-40B4-BE49-F238E27FC236}">
                <a16:creationId xmlns:a16="http://schemas.microsoft.com/office/drawing/2014/main" id="{BCE52EBF-1C04-4253-82A7-6078800553F0}"/>
              </a:ext>
            </a:extLst>
          </p:cNvPr>
          <p:cNvSpPr txBox="1"/>
          <p:nvPr/>
        </p:nvSpPr>
        <p:spPr>
          <a:xfrm>
            <a:off x="5324" y="981907"/>
            <a:ext cx="21303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Email to key stakeholders:  2.9% price increase</a:t>
            </a:r>
          </a:p>
        </p:txBody>
      </p:sp>
      <p:sp>
        <p:nvSpPr>
          <p:cNvPr id="44" name="TextBox 43">
            <a:extLst>
              <a:ext uri="{FF2B5EF4-FFF2-40B4-BE49-F238E27FC236}">
                <a16:creationId xmlns:a16="http://schemas.microsoft.com/office/drawing/2014/main" id="{C986FF9F-8010-4E1C-A79D-80A042F672C4}"/>
              </a:ext>
            </a:extLst>
          </p:cNvPr>
          <p:cNvSpPr txBox="1"/>
          <p:nvPr/>
        </p:nvSpPr>
        <p:spPr>
          <a:xfrm>
            <a:off x="1223591" y="6230566"/>
            <a:ext cx="19351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2B2929"/>
                </a:solidFill>
                <a:effectLst/>
                <a:uLnTx/>
                <a:uFillTx/>
                <a:latin typeface="Arial" panose="020B0604020202020204"/>
                <a:ea typeface="+mn-ea"/>
                <a:cs typeface="+mn-cs"/>
              </a:rPr>
              <a:t>SoMe</a:t>
            </a: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 – 10 Teaser</a:t>
            </a:r>
          </a:p>
        </p:txBody>
      </p:sp>
      <p:sp>
        <p:nvSpPr>
          <p:cNvPr id="45" name="TextBox 44">
            <a:extLst>
              <a:ext uri="{FF2B5EF4-FFF2-40B4-BE49-F238E27FC236}">
                <a16:creationId xmlns:a16="http://schemas.microsoft.com/office/drawing/2014/main" id="{CD354C3C-3766-475E-9B4E-34ACFFCB215B}"/>
              </a:ext>
            </a:extLst>
          </p:cNvPr>
          <p:cNvSpPr txBox="1"/>
          <p:nvPr/>
        </p:nvSpPr>
        <p:spPr>
          <a:xfrm>
            <a:off x="3451347" y="6512336"/>
            <a:ext cx="13545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Website update</a:t>
            </a:r>
          </a:p>
        </p:txBody>
      </p:sp>
      <p:sp>
        <p:nvSpPr>
          <p:cNvPr id="46" name="TextBox 45">
            <a:extLst>
              <a:ext uri="{FF2B5EF4-FFF2-40B4-BE49-F238E27FC236}">
                <a16:creationId xmlns:a16="http://schemas.microsoft.com/office/drawing/2014/main" id="{42E81763-B1FD-4F2D-A43B-6BA0E4E75A4F}"/>
              </a:ext>
            </a:extLst>
          </p:cNvPr>
          <p:cNvSpPr txBox="1"/>
          <p:nvPr/>
        </p:nvSpPr>
        <p:spPr>
          <a:xfrm>
            <a:off x="4392077" y="675598"/>
            <a:ext cx="23513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2B2929"/>
                </a:solidFill>
                <a:effectLst/>
                <a:uLnTx/>
                <a:uFillTx/>
                <a:latin typeface="Arial" panose="020B0604020202020204"/>
                <a:ea typeface="+mn-ea"/>
                <a:cs typeface="+mn-cs"/>
              </a:rPr>
              <a:t>SoMe</a:t>
            </a: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 – 10 Announcement</a:t>
            </a:r>
          </a:p>
        </p:txBody>
      </p:sp>
      <p:sp>
        <p:nvSpPr>
          <p:cNvPr id="48" name="TextBox 47">
            <a:extLst>
              <a:ext uri="{FF2B5EF4-FFF2-40B4-BE49-F238E27FC236}">
                <a16:creationId xmlns:a16="http://schemas.microsoft.com/office/drawing/2014/main" id="{C5F9C156-83C6-4B7E-BFF6-3EBF8871C201}"/>
              </a:ext>
            </a:extLst>
          </p:cNvPr>
          <p:cNvSpPr txBox="1"/>
          <p:nvPr/>
        </p:nvSpPr>
        <p:spPr>
          <a:xfrm>
            <a:off x="6992410" y="1380587"/>
            <a:ext cx="15237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Webinars – SuperOffice 10</a:t>
            </a:r>
          </a:p>
        </p:txBody>
      </p:sp>
      <p:pic>
        <p:nvPicPr>
          <p:cNvPr id="51" name="Picture 50">
            <a:extLst>
              <a:ext uri="{FF2B5EF4-FFF2-40B4-BE49-F238E27FC236}">
                <a16:creationId xmlns:a16="http://schemas.microsoft.com/office/drawing/2014/main" id="{D83016AC-12F9-492F-B6E9-81AD243223B8}"/>
              </a:ext>
            </a:extLst>
          </p:cNvPr>
          <p:cNvPicPr>
            <a:picLocks noChangeAspect="1"/>
          </p:cNvPicPr>
          <p:nvPr/>
        </p:nvPicPr>
        <p:blipFill>
          <a:blip r:embed="rId10"/>
          <a:stretch>
            <a:fillRect/>
          </a:stretch>
        </p:blipFill>
        <p:spPr>
          <a:xfrm>
            <a:off x="8516155" y="4553161"/>
            <a:ext cx="1697151" cy="1174730"/>
          </a:xfrm>
          <a:prstGeom prst="rect">
            <a:avLst/>
          </a:prstGeom>
        </p:spPr>
      </p:pic>
      <p:sp>
        <p:nvSpPr>
          <p:cNvPr id="52" name="Oval 51">
            <a:extLst>
              <a:ext uri="{FF2B5EF4-FFF2-40B4-BE49-F238E27FC236}">
                <a16:creationId xmlns:a16="http://schemas.microsoft.com/office/drawing/2014/main" id="{C22D0681-E22F-4871-81D8-50DEBA78F198}"/>
              </a:ext>
            </a:extLst>
          </p:cNvPr>
          <p:cNvSpPr/>
          <p:nvPr/>
        </p:nvSpPr>
        <p:spPr>
          <a:xfrm>
            <a:off x="9062447" y="4354001"/>
            <a:ext cx="331470" cy="31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3" name="Straight Connector 52">
            <a:extLst>
              <a:ext uri="{FF2B5EF4-FFF2-40B4-BE49-F238E27FC236}">
                <a16:creationId xmlns:a16="http://schemas.microsoft.com/office/drawing/2014/main" id="{0845E8D4-3842-4494-AB0D-961E0A8BA7A2}"/>
              </a:ext>
            </a:extLst>
          </p:cNvPr>
          <p:cNvCxnSpPr>
            <a:cxnSpLocks/>
          </p:cNvCxnSpPr>
          <p:nvPr/>
        </p:nvCxnSpPr>
        <p:spPr>
          <a:xfrm flipH="1">
            <a:off x="9233126" y="3888595"/>
            <a:ext cx="1" cy="5372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A1DF686-396D-4383-835E-C1F12CD22890}"/>
              </a:ext>
            </a:extLst>
          </p:cNvPr>
          <p:cNvSpPr txBox="1"/>
          <p:nvPr/>
        </p:nvSpPr>
        <p:spPr>
          <a:xfrm>
            <a:off x="8610859" y="3537282"/>
            <a:ext cx="1060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End Oct</a:t>
            </a:r>
          </a:p>
        </p:txBody>
      </p:sp>
      <p:sp>
        <p:nvSpPr>
          <p:cNvPr id="50" name="Oval 49">
            <a:extLst>
              <a:ext uri="{FF2B5EF4-FFF2-40B4-BE49-F238E27FC236}">
                <a16:creationId xmlns:a16="http://schemas.microsoft.com/office/drawing/2014/main" id="{CFFC9F7B-DE10-4F6A-86C4-80E5D8078CA8}"/>
              </a:ext>
            </a:extLst>
          </p:cNvPr>
          <p:cNvSpPr/>
          <p:nvPr/>
        </p:nvSpPr>
        <p:spPr>
          <a:xfrm>
            <a:off x="1637425" y="4170888"/>
            <a:ext cx="33147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D716A4BB-9934-490A-93CB-CCEAA5DFDE6F}"/>
              </a:ext>
            </a:extLst>
          </p:cNvPr>
          <p:cNvSpPr txBox="1"/>
          <p:nvPr/>
        </p:nvSpPr>
        <p:spPr>
          <a:xfrm>
            <a:off x="2568140" y="3553422"/>
            <a:ext cx="11658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Sep 30</a:t>
            </a:r>
          </a:p>
        </p:txBody>
      </p:sp>
      <p:pic>
        <p:nvPicPr>
          <p:cNvPr id="7" name="Picture 6">
            <a:extLst>
              <a:ext uri="{FF2B5EF4-FFF2-40B4-BE49-F238E27FC236}">
                <a16:creationId xmlns:a16="http://schemas.microsoft.com/office/drawing/2014/main" id="{D834DEF2-72E7-4DC0-82F8-F2CB4BA47BC9}"/>
              </a:ext>
            </a:extLst>
          </p:cNvPr>
          <p:cNvPicPr>
            <a:picLocks noChangeAspect="1"/>
          </p:cNvPicPr>
          <p:nvPr/>
        </p:nvPicPr>
        <p:blipFill>
          <a:blip r:embed="rId11"/>
          <a:stretch>
            <a:fillRect/>
          </a:stretch>
        </p:blipFill>
        <p:spPr>
          <a:xfrm>
            <a:off x="5177161" y="1258380"/>
            <a:ext cx="958603" cy="2125814"/>
          </a:xfrm>
          <a:prstGeom prst="rect">
            <a:avLst/>
          </a:prstGeom>
        </p:spPr>
      </p:pic>
      <p:sp>
        <p:nvSpPr>
          <p:cNvPr id="58" name="TextBox 57">
            <a:extLst>
              <a:ext uri="{FF2B5EF4-FFF2-40B4-BE49-F238E27FC236}">
                <a16:creationId xmlns:a16="http://schemas.microsoft.com/office/drawing/2014/main" id="{643CB1EA-9E85-4226-A96E-A02B55323083}"/>
              </a:ext>
            </a:extLst>
          </p:cNvPr>
          <p:cNvSpPr txBox="1"/>
          <p:nvPr/>
        </p:nvSpPr>
        <p:spPr>
          <a:xfrm>
            <a:off x="2092586" y="1148939"/>
            <a:ext cx="21404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Email to key stakeholders – </a:t>
            </a:r>
            <a:r>
              <a:rPr kumimoji="0" lang="en-US" sz="1200" b="0" i="0" u="none" strike="noStrike" kern="1200" cap="none" spc="0" normalizeH="0" baseline="0" noProof="0" dirty="0" err="1">
                <a:ln>
                  <a:noFill/>
                </a:ln>
                <a:solidFill>
                  <a:srgbClr val="2B2929"/>
                </a:solidFill>
                <a:effectLst/>
                <a:uLnTx/>
                <a:uFillTx/>
                <a:latin typeface="Arial" panose="020B0604020202020204"/>
                <a:ea typeface="+mn-ea"/>
                <a:cs typeface="+mn-cs"/>
              </a:rPr>
              <a:t>SuO</a:t>
            </a: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 10 and new price list </a:t>
            </a:r>
          </a:p>
        </p:txBody>
      </p:sp>
      <p:sp>
        <p:nvSpPr>
          <p:cNvPr id="18" name="Oval 17">
            <a:extLst>
              <a:ext uri="{FF2B5EF4-FFF2-40B4-BE49-F238E27FC236}">
                <a16:creationId xmlns:a16="http://schemas.microsoft.com/office/drawing/2014/main" id="{4CE1A0A4-DD40-4577-9657-62A7D29C21AF}"/>
              </a:ext>
            </a:extLst>
          </p:cNvPr>
          <p:cNvSpPr/>
          <p:nvPr/>
        </p:nvSpPr>
        <p:spPr>
          <a:xfrm>
            <a:off x="5365563" y="2851763"/>
            <a:ext cx="33147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E37AE65C-0335-46E0-92F3-C84A4C30FA10}"/>
              </a:ext>
            </a:extLst>
          </p:cNvPr>
          <p:cNvSpPr txBox="1"/>
          <p:nvPr/>
        </p:nvSpPr>
        <p:spPr>
          <a:xfrm>
            <a:off x="5360038" y="927419"/>
            <a:ext cx="19351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Email -10  Announcement Cloud (online) customers</a:t>
            </a:r>
          </a:p>
        </p:txBody>
      </p:sp>
      <p:sp>
        <p:nvSpPr>
          <p:cNvPr id="9" name="Speech Bubble: Rectangle with Corners Rounded 8">
            <a:extLst>
              <a:ext uri="{FF2B5EF4-FFF2-40B4-BE49-F238E27FC236}">
                <a16:creationId xmlns:a16="http://schemas.microsoft.com/office/drawing/2014/main" id="{C400E689-7F59-461C-ACBB-2132335BB831}"/>
              </a:ext>
            </a:extLst>
          </p:cNvPr>
          <p:cNvSpPr/>
          <p:nvPr/>
        </p:nvSpPr>
        <p:spPr>
          <a:xfrm>
            <a:off x="8681783" y="1667164"/>
            <a:ext cx="937523" cy="16375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General Social Media campaign start</a:t>
            </a:r>
          </a:p>
        </p:txBody>
      </p:sp>
      <p:sp>
        <p:nvSpPr>
          <p:cNvPr id="60" name="TextBox 59">
            <a:extLst>
              <a:ext uri="{FF2B5EF4-FFF2-40B4-BE49-F238E27FC236}">
                <a16:creationId xmlns:a16="http://schemas.microsoft.com/office/drawing/2014/main" id="{589BEDA2-D7E2-46E6-A5BC-058821B5C8AC}"/>
              </a:ext>
            </a:extLst>
          </p:cNvPr>
          <p:cNvSpPr txBox="1"/>
          <p:nvPr/>
        </p:nvSpPr>
        <p:spPr>
          <a:xfrm>
            <a:off x="4993167" y="6318487"/>
            <a:ext cx="20800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SuperOffice 10 new names - Article on Community</a:t>
            </a:r>
          </a:p>
        </p:txBody>
      </p:sp>
      <p:sp>
        <p:nvSpPr>
          <p:cNvPr id="61" name="TextBox 60">
            <a:extLst>
              <a:ext uri="{FF2B5EF4-FFF2-40B4-BE49-F238E27FC236}">
                <a16:creationId xmlns:a16="http://schemas.microsoft.com/office/drawing/2014/main" id="{C18131EE-CCD7-4FA7-B037-EC3E350963CA}"/>
              </a:ext>
            </a:extLst>
          </p:cNvPr>
          <p:cNvSpPr txBox="1"/>
          <p:nvPr/>
        </p:nvSpPr>
        <p:spPr>
          <a:xfrm>
            <a:off x="8556811" y="5755639"/>
            <a:ext cx="1853328" cy="830997"/>
          </a:xfrm>
          <a:prstGeom prst="rect">
            <a:avLst/>
          </a:prstGeom>
          <a:solidFill>
            <a:schemeClr val="bg1"/>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SuperOffice 10 splash screen message</a:t>
            </a:r>
          </a:p>
          <a:p>
            <a:pPr>
              <a:defRPr/>
            </a:pPr>
            <a:endParaRPr lang="en-US" sz="1200" dirty="0">
              <a:solidFill>
                <a:srgbClr val="2B2929"/>
              </a:solidFill>
              <a:latin typeface="Arial" panose="020B0604020202020204"/>
              <a:cs typeface="Arial"/>
            </a:endParaRPr>
          </a:p>
          <a:p>
            <a:pPr>
              <a:defRPr/>
            </a:pPr>
            <a:endParaRPr lang="en-US" sz="1200" dirty="0">
              <a:solidFill>
                <a:srgbClr val="2B2929"/>
              </a:solidFill>
              <a:latin typeface="Arial" panose="020B0604020202020204"/>
              <a:cs typeface="Arial"/>
            </a:endParaRPr>
          </a:p>
        </p:txBody>
      </p:sp>
      <p:pic>
        <p:nvPicPr>
          <p:cNvPr id="62" name="Picture 61">
            <a:extLst>
              <a:ext uri="{FF2B5EF4-FFF2-40B4-BE49-F238E27FC236}">
                <a16:creationId xmlns:a16="http://schemas.microsoft.com/office/drawing/2014/main" id="{ECC707BC-DF5B-457A-9994-66E8B4C4FFF0}"/>
              </a:ext>
            </a:extLst>
          </p:cNvPr>
          <p:cNvPicPr>
            <a:picLocks noChangeAspect="1"/>
          </p:cNvPicPr>
          <p:nvPr/>
        </p:nvPicPr>
        <p:blipFill>
          <a:blip r:embed="rId8"/>
          <a:stretch>
            <a:fillRect/>
          </a:stretch>
        </p:blipFill>
        <p:spPr>
          <a:xfrm>
            <a:off x="6992094" y="4180677"/>
            <a:ext cx="1305149" cy="1439011"/>
          </a:xfrm>
          <a:prstGeom prst="rect">
            <a:avLst/>
          </a:prstGeom>
        </p:spPr>
      </p:pic>
      <p:sp>
        <p:nvSpPr>
          <p:cNvPr id="49" name="TextBox 48">
            <a:extLst>
              <a:ext uri="{FF2B5EF4-FFF2-40B4-BE49-F238E27FC236}">
                <a16:creationId xmlns:a16="http://schemas.microsoft.com/office/drawing/2014/main" id="{1BE7E665-7BD6-4220-921A-044FB2D2C5CE}"/>
              </a:ext>
            </a:extLst>
          </p:cNvPr>
          <p:cNvSpPr txBox="1"/>
          <p:nvPr/>
        </p:nvSpPr>
        <p:spPr>
          <a:xfrm>
            <a:off x="5826638" y="5249485"/>
            <a:ext cx="1078690"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What’s new video in 10 – Article on Community</a:t>
            </a:r>
          </a:p>
        </p:txBody>
      </p:sp>
      <p:sp>
        <p:nvSpPr>
          <p:cNvPr id="63" name="Oval 62">
            <a:extLst>
              <a:ext uri="{FF2B5EF4-FFF2-40B4-BE49-F238E27FC236}">
                <a16:creationId xmlns:a16="http://schemas.microsoft.com/office/drawing/2014/main" id="{328CCF4F-C0B8-4BC0-B197-14E042433604}"/>
              </a:ext>
            </a:extLst>
          </p:cNvPr>
          <p:cNvSpPr/>
          <p:nvPr/>
        </p:nvSpPr>
        <p:spPr>
          <a:xfrm>
            <a:off x="7422813" y="4022227"/>
            <a:ext cx="33147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5" name="TextBox 64">
            <a:extLst>
              <a:ext uri="{FF2B5EF4-FFF2-40B4-BE49-F238E27FC236}">
                <a16:creationId xmlns:a16="http://schemas.microsoft.com/office/drawing/2014/main" id="{F2D7877A-FD64-40EB-A9AD-5BB97A788DF2}"/>
              </a:ext>
            </a:extLst>
          </p:cNvPr>
          <p:cNvSpPr txBox="1"/>
          <p:nvPr/>
        </p:nvSpPr>
        <p:spPr>
          <a:xfrm>
            <a:off x="7078495" y="5579751"/>
            <a:ext cx="13051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Mailing informing about Config screens and More tab</a:t>
            </a:r>
          </a:p>
        </p:txBody>
      </p:sp>
      <p:sp>
        <p:nvSpPr>
          <p:cNvPr id="67" name="TextBox 66">
            <a:extLst>
              <a:ext uri="{FF2B5EF4-FFF2-40B4-BE49-F238E27FC236}">
                <a16:creationId xmlns:a16="http://schemas.microsoft.com/office/drawing/2014/main" id="{117886DF-C6F6-4AA1-B3D9-0F63FEC2135C}"/>
              </a:ext>
            </a:extLst>
          </p:cNvPr>
          <p:cNvSpPr txBox="1"/>
          <p:nvPr/>
        </p:nvSpPr>
        <p:spPr>
          <a:xfrm>
            <a:off x="10010770" y="1483094"/>
            <a:ext cx="17892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Webinars – Configurable</a:t>
            </a:r>
            <a:r>
              <a:rPr kumimoji="0" lang="en-US" sz="1200" b="0" i="0" u="none" strike="noStrike" kern="1200" cap="none" spc="0" normalizeH="0" noProof="0" dirty="0">
                <a:ln>
                  <a:noFill/>
                </a:ln>
                <a:solidFill>
                  <a:srgbClr val="2B2929"/>
                </a:solidFill>
                <a:effectLst/>
                <a:uLnTx/>
                <a:uFillTx/>
                <a:latin typeface="Arial" panose="020B0604020202020204"/>
                <a:ea typeface="+mn-ea"/>
                <a:cs typeface="+mn-cs"/>
              </a:rPr>
              <a:t> screens</a:t>
            </a:r>
            <a:endPar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pic>
        <p:nvPicPr>
          <p:cNvPr id="68" name="Picture 67">
            <a:extLst>
              <a:ext uri="{FF2B5EF4-FFF2-40B4-BE49-F238E27FC236}">
                <a16:creationId xmlns:a16="http://schemas.microsoft.com/office/drawing/2014/main" id="{B8840BE7-4194-40FA-88FF-F0A884BA7CC2}"/>
              </a:ext>
            </a:extLst>
          </p:cNvPr>
          <p:cNvPicPr>
            <a:picLocks noChangeAspect="1"/>
          </p:cNvPicPr>
          <p:nvPr/>
        </p:nvPicPr>
        <p:blipFill>
          <a:blip r:embed="rId8"/>
          <a:stretch>
            <a:fillRect/>
          </a:stretch>
        </p:blipFill>
        <p:spPr>
          <a:xfrm>
            <a:off x="10308934" y="4333077"/>
            <a:ext cx="1305149" cy="1439011"/>
          </a:xfrm>
          <a:prstGeom prst="rect">
            <a:avLst/>
          </a:prstGeom>
        </p:spPr>
      </p:pic>
      <p:sp>
        <p:nvSpPr>
          <p:cNvPr id="69" name="Oval 68">
            <a:extLst>
              <a:ext uri="{FF2B5EF4-FFF2-40B4-BE49-F238E27FC236}">
                <a16:creationId xmlns:a16="http://schemas.microsoft.com/office/drawing/2014/main" id="{BDA86046-78A1-420D-840D-11BE7C640716}"/>
              </a:ext>
            </a:extLst>
          </p:cNvPr>
          <p:cNvSpPr/>
          <p:nvPr/>
        </p:nvSpPr>
        <p:spPr>
          <a:xfrm>
            <a:off x="10701077" y="4174627"/>
            <a:ext cx="33147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0" name="TextBox 69">
            <a:extLst>
              <a:ext uri="{FF2B5EF4-FFF2-40B4-BE49-F238E27FC236}">
                <a16:creationId xmlns:a16="http://schemas.microsoft.com/office/drawing/2014/main" id="{CB1BB205-747D-473C-810F-CC58CCC10FE9}"/>
              </a:ext>
            </a:extLst>
          </p:cNvPr>
          <p:cNvSpPr txBox="1"/>
          <p:nvPr/>
        </p:nvSpPr>
        <p:spPr>
          <a:xfrm>
            <a:off x="10395335" y="5732151"/>
            <a:ext cx="1305149" cy="101566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929"/>
                </a:solidFill>
                <a:effectLst/>
                <a:uLnTx/>
                <a:uFillTx/>
                <a:latin typeface="Arial" panose="020B0604020202020204"/>
                <a:ea typeface="+mn-ea"/>
                <a:cs typeface="+mn-cs"/>
              </a:rPr>
              <a:t>Reminder mail about free access to Development Tools</a:t>
            </a:r>
          </a:p>
        </p:txBody>
      </p:sp>
      <p:sp>
        <p:nvSpPr>
          <p:cNvPr id="71" name="TextBox 70">
            <a:extLst>
              <a:ext uri="{FF2B5EF4-FFF2-40B4-BE49-F238E27FC236}">
                <a16:creationId xmlns:a16="http://schemas.microsoft.com/office/drawing/2014/main" id="{92AD9982-2E44-4ADF-9261-A89481D13125}"/>
              </a:ext>
            </a:extLst>
          </p:cNvPr>
          <p:cNvSpPr txBox="1"/>
          <p:nvPr/>
        </p:nvSpPr>
        <p:spPr>
          <a:xfrm>
            <a:off x="10320048" y="3554347"/>
            <a:ext cx="11745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Nov</a:t>
            </a:r>
            <a:r>
              <a:rPr kumimoji="0" lang="en-US" sz="1800" b="0" i="0" u="none" strike="noStrike" kern="1200" cap="none" spc="0" normalizeH="0" noProof="0" dirty="0">
                <a:ln>
                  <a:noFill/>
                </a:ln>
                <a:solidFill>
                  <a:srgbClr val="FFFFFF"/>
                </a:solidFill>
                <a:effectLst/>
                <a:uLnTx/>
                <a:uFillTx/>
                <a:latin typeface="Arial" panose="020B0604020202020204"/>
                <a:ea typeface="+mn-ea"/>
                <a:cs typeface="+mn-cs"/>
              </a:rPr>
              <a:t> →</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Oval 72">
            <a:extLst>
              <a:ext uri="{FF2B5EF4-FFF2-40B4-BE49-F238E27FC236}">
                <a16:creationId xmlns:a16="http://schemas.microsoft.com/office/drawing/2014/main" id="{69CD31DD-715F-4062-A19D-87A8EC767348}"/>
              </a:ext>
            </a:extLst>
          </p:cNvPr>
          <p:cNvSpPr/>
          <p:nvPr/>
        </p:nvSpPr>
        <p:spPr>
          <a:xfrm>
            <a:off x="10684513" y="2858331"/>
            <a:ext cx="33147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4" name="Straight Connector 73">
            <a:extLst>
              <a:ext uri="{FF2B5EF4-FFF2-40B4-BE49-F238E27FC236}">
                <a16:creationId xmlns:a16="http://schemas.microsoft.com/office/drawing/2014/main" id="{C78E0DC7-CF0C-489A-B132-1C198ED3F6E2}"/>
              </a:ext>
            </a:extLst>
          </p:cNvPr>
          <p:cNvCxnSpPr>
            <a:cxnSpLocks/>
          </p:cNvCxnSpPr>
          <p:nvPr/>
        </p:nvCxnSpPr>
        <p:spPr>
          <a:xfrm>
            <a:off x="10838254" y="3023022"/>
            <a:ext cx="1" cy="66773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9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anim calcmode="lin" valueType="num">
                                      <p:cBhvr>
                                        <p:cTn id="35" dur="1000" fill="hold"/>
                                        <p:tgtEl>
                                          <p:spTgt spid="56"/>
                                        </p:tgtEl>
                                        <p:attrNameLst>
                                          <p:attrName>ppt_x</p:attrName>
                                        </p:attrNameLst>
                                      </p:cBhvr>
                                      <p:tavLst>
                                        <p:tav tm="0">
                                          <p:val>
                                            <p:strVal val="#ppt_x"/>
                                          </p:val>
                                        </p:tav>
                                        <p:tav tm="100000">
                                          <p:val>
                                            <p:strVal val="#ppt_x"/>
                                          </p:val>
                                        </p:tav>
                                      </p:tavLst>
                                    </p:anim>
                                    <p:anim calcmode="lin" valueType="num">
                                      <p:cBhvr>
                                        <p:cTn id="36" dur="1000" fill="hold"/>
                                        <p:tgtEl>
                                          <p:spTgt spid="5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1000"/>
                                        <p:tgtEl>
                                          <p:spTgt spid="50"/>
                                        </p:tgtEl>
                                      </p:cBhvr>
                                    </p:animEffect>
                                    <p:anim calcmode="lin" valueType="num">
                                      <p:cBhvr>
                                        <p:cTn id="45" dur="1000" fill="hold"/>
                                        <p:tgtEl>
                                          <p:spTgt spid="50"/>
                                        </p:tgtEl>
                                        <p:attrNameLst>
                                          <p:attrName>ppt_x</p:attrName>
                                        </p:attrNameLst>
                                      </p:cBhvr>
                                      <p:tavLst>
                                        <p:tav tm="0">
                                          <p:val>
                                            <p:strVal val="#ppt_x"/>
                                          </p:val>
                                        </p:tav>
                                        <p:tav tm="100000">
                                          <p:val>
                                            <p:strVal val="#ppt_x"/>
                                          </p:val>
                                        </p:tav>
                                      </p:tavLst>
                                    </p:anim>
                                    <p:anim calcmode="lin" valueType="num">
                                      <p:cBhvr>
                                        <p:cTn id="46" dur="1000" fill="hold"/>
                                        <p:tgtEl>
                                          <p:spTgt spid="5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strVal val="#ppt_x"/>
                                          </p:val>
                                        </p:tav>
                                        <p:tav tm="100000">
                                          <p:val>
                                            <p:strVal val="#ppt_x"/>
                                          </p:val>
                                        </p:tav>
                                      </p:tavLst>
                                    </p:anim>
                                    <p:anim calcmode="lin" valueType="num">
                                      <p:cBhvr>
                                        <p:cTn id="73" dur="1000" fill="hold"/>
                                        <p:tgtEl>
                                          <p:spTgt spid="58"/>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1000"/>
                                        <p:tgtEl>
                                          <p:spTgt spid="13"/>
                                        </p:tgtEl>
                                      </p:cBhvr>
                                    </p:animEffect>
                                    <p:anim calcmode="lin" valueType="num">
                                      <p:cBhvr>
                                        <p:cTn id="89" dur="1000" fill="hold"/>
                                        <p:tgtEl>
                                          <p:spTgt spid="13"/>
                                        </p:tgtEl>
                                        <p:attrNameLst>
                                          <p:attrName>ppt_x</p:attrName>
                                        </p:attrNameLst>
                                      </p:cBhvr>
                                      <p:tavLst>
                                        <p:tav tm="0">
                                          <p:val>
                                            <p:strVal val="#ppt_x"/>
                                          </p:val>
                                        </p:tav>
                                        <p:tav tm="100000">
                                          <p:val>
                                            <p:strVal val="#ppt_x"/>
                                          </p:val>
                                        </p:tav>
                                      </p:tavLst>
                                    </p:anim>
                                    <p:anim calcmode="lin" valueType="num">
                                      <p:cBhvr>
                                        <p:cTn id="90" dur="1000" fill="hold"/>
                                        <p:tgtEl>
                                          <p:spTgt spid="13"/>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1000"/>
                                        <p:tgtEl>
                                          <p:spTgt spid="28"/>
                                        </p:tgtEl>
                                      </p:cBhvr>
                                    </p:animEffect>
                                    <p:anim calcmode="lin" valueType="num">
                                      <p:cBhvr>
                                        <p:cTn id="94" dur="1000" fill="hold"/>
                                        <p:tgtEl>
                                          <p:spTgt spid="28"/>
                                        </p:tgtEl>
                                        <p:attrNameLst>
                                          <p:attrName>ppt_x</p:attrName>
                                        </p:attrNameLst>
                                      </p:cBhvr>
                                      <p:tavLst>
                                        <p:tav tm="0">
                                          <p:val>
                                            <p:strVal val="#ppt_x"/>
                                          </p:val>
                                        </p:tav>
                                        <p:tav tm="100000">
                                          <p:val>
                                            <p:strVal val="#ppt_x"/>
                                          </p:val>
                                        </p:tav>
                                      </p:tavLst>
                                    </p:anim>
                                    <p:anim calcmode="lin" valueType="num">
                                      <p:cBhvr>
                                        <p:cTn id="95" dur="1000" fill="hold"/>
                                        <p:tgtEl>
                                          <p:spTgt spid="2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1000"/>
                                        <p:tgtEl>
                                          <p:spTgt spid="45"/>
                                        </p:tgtEl>
                                      </p:cBhvr>
                                    </p:animEffect>
                                    <p:anim calcmode="lin" valueType="num">
                                      <p:cBhvr>
                                        <p:cTn id="99" dur="1000" fill="hold"/>
                                        <p:tgtEl>
                                          <p:spTgt spid="45"/>
                                        </p:tgtEl>
                                        <p:attrNameLst>
                                          <p:attrName>ppt_x</p:attrName>
                                        </p:attrNameLst>
                                      </p:cBhvr>
                                      <p:tavLst>
                                        <p:tav tm="0">
                                          <p:val>
                                            <p:strVal val="#ppt_x"/>
                                          </p:val>
                                        </p:tav>
                                        <p:tav tm="100000">
                                          <p:val>
                                            <p:strVal val="#ppt_x"/>
                                          </p:val>
                                        </p:tav>
                                      </p:tavLst>
                                    </p:anim>
                                    <p:anim calcmode="lin" valueType="num">
                                      <p:cBhvr>
                                        <p:cTn id="100" dur="1000" fill="hold"/>
                                        <p:tgtEl>
                                          <p:spTgt spid="45"/>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fade">
                                      <p:cBhvr>
                                        <p:cTn id="108" dur="1000"/>
                                        <p:tgtEl>
                                          <p:spTgt spid="12"/>
                                        </p:tgtEl>
                                      </p:cBhvr>
                                    </p:animEffect>
                                    <p:anim calcmode="lin" valueType="num">
                                      <p:cBhvr>
                                        <p:cTn id="109" dur="1000" fill="hold"/>
                                        <p:tgtEl>
                                          <p:spTgt spid="12"/>
                                        </p:tgtEl>
                                        <p:attrNameLst>
                                          <p:attrName>ppt_x</p:attrName>
                                        </p:attrNameLst>
                                      </p:cBhvr>
                                      <p:tavLst>
                                        <p:tav tm="0">
                                          <p:val>
                                            <p:strVal val="#ppt_x"/>
                                          </p:val>
                                        </p:tav>
                                        <p:tav tm="100000">
                                          <p:val>
                                            <p:strVal val="#ppt_x"/>
                                          </p:val>
                                        </p:tav>
                                      </p:tavLst>
                                    </p:anim>
                                    <p:anim calcmode="lin" valueType="num">
                                      <p:cBhvr>
                                        <p:cTn id="11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0"/>
                                        <p:tgtEl>
                                          <p:spTgt spid="46"/>
                                        </p:tgtEl>
                                      </p:cBhvr>
                                    </p:animEffect>
                                    <p:anim calcmode="lin" valueType="num">
                                      <p:cBhvr>
                                        <p:cTn id="116" dur="1000" fill="hold"/>
                                        <p:tgtEl>
                                          <p:spTgt spid="46"/>
                                        </p:tgtEl>
                                        <p:attrNameLst>
                                          <p:attrName>ppt_x</p:attrName>
                                        </p:attrNameLst>
                                      </p:cBhvr>
                                      <p:tavLst>
                                        <p:tav tm="0">
                                          <p:val>
                                            <p:strVal val="#ppt_x"/>
                                          </p:val>
                                        </p:tav>
                                        <p:tav tm="100000">
                                          <p:val>
                                            <p:strVal val="#ppt_x"/>
                                          </p:val>
                                        </p:tav>
                                      </p:tavLst>
                                    </p:anim>
                                    <p:anim calcmode="lin" valueType="num">
                                      <p:cBhvr>
                                        <p:cTn id="117" dur="1000" fill="hold"/>
                                        <p:tgtEl>
                                          <p:spTgt spid="46"/>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1000"/>
                                        <p:tgtEl>
                                          <p:spTgt spid="47"/>
                                        </p:tgtEl>
                                      </p:cBhvr>
                                    </p:animEffect>
                                    <p:anim calcmode="lin" valueType="num">
                                      <p:cBhvr>
                                        <p:cTn id="121" dur="1000" fill="hold"/>
                                        <p:tgtEl>
                                          <p:spTgt spid="47"/>
                                        </p:tgtEl>
                                        <p:attrNameLst>
                                          <p:attrName>ppt_x</p:attrName>
                                        </p:attrNameLst>
                                      </p:cBhvr>
                                      <p:tavLst>
                                        <p:tav tm="0">
                                          <p:val>
                                            <p:strVal val="#ppt_x"/>
                                          </p:val>
                                        </p:tav>
                                        <p:tav tm="100000">
                                          <p:val>
                                            <p:strVal val="#ppt_x"/>
                                          </p:val>
                                        </p:tav>
                                      </p:tavLst>
                                    </p:anim>
                                    <p:anim calcmode="lin" valueType="num">
                                      <p:cBhvr>
                                        <p:cTn id="122" dur="1000" fill="hold"/>
                                        <p:tgtEl>
                                          <p:spTgt spid="47"/>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7"/>
                                        </p:tgtEl>
                                        <p:attrNameLst>
                                          <p:attrName>style.visibility</p:attrName>
                                        </p:attrNameLst>
                                      </p:cBhvr>
                                      <p:to>
                                        <p:strVal val="visible"/>
                                      </p:to>
                                    </p:set>
                                    <p:animEffect transition="in" filter="fade">
                                      <p:cBhvr>
                                        <p:cTn id="125" dur="1000"/>
                                        <p:tgtEl>
                                          <p:spTgt spid="7"/>
                                        </p:tgtEl>
                                      </p:cBhvr>
                                    </p:animEffect>
                                    <p:anim calcmode="lin" valueType="num">
                                      <p:cBhvr>
                                        <p:cTn id="126" dur="1000" fill="hold"/>
                                        <p:tgtEl>
                                          <p:spTgt spid="7"/>
                                        </p:tgtEl>
                                        <p:attrNameLst>
                                          <p:attrName>ppt_x</p:attrName>
                                        </p:attrNameLst>
                                      </p:cBhvr>
                                      <p:tavLst>
                                        <p:tav tm="0">
                                          <p:val>
                                            <p:strVal val="#ppt_x"/>
                                          </p:val>
                                        </p:tav>
                                        <p:tav tm="100000">
                                          <p:val>
                                            <p:strVal val="#ppt_x"/>
                                          </p:val>
                                        </p:tav>
                                      </p:tavLst>
                                    </p:anim>
                                    <p:anim calcmode="lin" valueType="num">
                                      <p:cBhvr>
                                        <p:cTn id="127" dur="1000" fill="hold"/>
                                        <p:tgtEl>
                                          <p:spTgt spid="7"/>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fade">
                                      <p:cBhvr>
                                        <p:cTn id="130" dur="1000"/>
                                        <p:tgtEl>
                                          <p:spTgt spid="21"/>
                                        </p:tgtEl>
                                      </p:cBhvr>
                                    </p:animEffect>
                                    <p:anim calcmode="lin" valueType="num">
                                      <p:cBhvr>
                                        <p:cTn id="131" dur="1000" fill="hold"/>
                                        <p:tgtEl>
                                          <p:spTgt spid="21"/>
                                        </p:tgtEl>
                                        <p:attrNameLst>
                                          <p:attrName>ppt_x</p:attrName>
                                        </p:attrNameLst>
                                      </p:cBhvr>
                                      <p:tavLst>
                                        <p:tav tm="0">
                                          <p:val>
                                            <p:strVal val="#ppt_x"/>
                                          </p:val>
                                        </p:tav>
                                        <p:tav tm="100000">
                                          <p:val>
                                            <p:strVal val="#ppt_x"/>
                                          </p:val>
                                        </p:tav>
                                      </p:tavLst>
                                    </p:anim>
                                    <p:anim calcmode="lin" valueType="num">
                                      <p:cBhvr>
                                        <p:cTn id="132" dur="1000" fill="hold"/>
                                        <p:tgtEl>
                                          <p:spTgt spid="21"/>
                                        </p:tgtEl>
                                        <p:attrNameLst>
                                          <p:attrName>ppt_y</p:attrName>
                                        </p:attrNameLst>
                                      </p:cBhvr>
                                      <p:tavLst>
                                        <p:tav tm="0">
                                          <p:val>
                                            <p:strVal val="#ppt_y-.1"/>
                                          </p:val>
                                        </p:tav>
                                        <p:tav tm="100000">
                                          <p:val>
                                            <p:strVal val="#ppt_y"/>
                                          </p:val>
                                        </p:tav>
                                      </p:tavLst>
                                    </p:anim>
                                  </p:childTnLst>
                                </p:cTn>
                              </p:par>
                              <p:par>
                                <p:cTn id="133" presetID="47" presetClass="entr" presetSubtype="0" fill="hold" nodeType="with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1000"/>
                                        <p:tgtEl>
                                          <p:spTgt spid="19"/>
                                        </p:tgtEl>
                                      </p:cBhvr>
                                    </p:animEffect>
                                    <p:anim calcmode="lin" valueType="num">
                                      <p:cBhvr>
                                        <p:cTn id="136" dur="1000" fill="hold"/>
                                        <p:tgtEl>
                                          <p:spTgt spid="19"/>
                                        </p:tgtEl>
                                        <p:attrNameLst>
                                          <p:attrName>ppt_x</p:attrName>
                                        </p:attrNameLst>
                                      </p:cBhvr>
                                      <p:tavLst>
                                        <p:tav tm="0">
                                          <p:val>
                                            <p:strVal val="#ppt_x"/>
                                          </p:val>
                                        </p:tav>
                                        <p:tav tm="100000">
                                          <p:val>
                                            <p:strVal val="#ppt_x"/>
                                          </p:val>
                                        </p:tav>
                                      </p:tavLst>
                                    </p:anim>
                                    <p:anim calcmode="lin" valueType="num">
                                      <p:cBhvr>
                                        <p:cTn id="137" dur="1000" fill="hold"/>
                                        <p:tgtEl>
                                          <p:spTgt spid="19"/>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fade">
                                      <p:cBhvr>
                                        <p:cTn id="140" dur="1000"/>
                                        <p:tgtEl>
                                          <p:spTgt spid="18"/>
                                        </p:tgtEl>
                                      </p:cBhvr>
                                    </p:animEffect>
                                    <p:anim calcmode="lin" valueType="num">
                                      <p:cBhvr>
                                        <p:cTn id="141" dur="1000" fill="hold"/>
                                        <p:tgtEl>
                                          <p:spTgt spid="18"/>
                                        </p:tgtEl>
                                        <p:attrNameLst>
                                          <p:attrName>ppt_x</p:attrName>
                                        </p:attrNameLst>
                                      </p:cBhvr>
                                      <p:tavLst>
                                        <p:tav tm="0">
                                          <p:val>
                                            <p:strVal val="#ppt_x"/>
                                          </p:val>
                                        </p:tav>
                                        <p:tav tm="100000">
                                          <p:val>
                                            <p:strVal val="#ppt_x"/>
                                          </p:val>
                                        </p:tav>
                                      </p:tavLst>
                                    </p:anim>
                                    <p:anim calcmode="lin" valueType="num">
                                      <p:cBhvr>
                                        <p:cTn id="142" dur="1000" fill="hold"/>
                                        <p:tgtEl>
                                          <p:spTgt spid="18"/>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1000" fill="hold"/>
                                        <p:tgtEl>
                                          <p:spTgt spid="27"/>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fade">
                                      <p:cBhvr>
                                        <p:cTn id="150" dur="1000"/>
                                        <p:tgtEl>
                                          <p:spTgt spid="26"/>
                                        </p:tgtEl>
                                      </p:cBhvr>
                                    </p:animEffect>
                                    <p:anim calcmode="lin" valueType="num">
                                      <p:cBhvr>
                                        <p:cTn id="151" dur="1000" fill="hold"/>
                                        <p:tgtEl>
                                          <p:spTgt spid="26"/>
                                        </p:tgtEl>
                                        <p:attrNameLst>
                                          <p:attrName>ppt_x</p:attrName>
                                        </p:attrNameLst>
                                      </p:cBhvr>
                                      <p:tavLst>
                                        <p:tav tm="0">
                                          <p:val>
                                            <p:strVal val="#ppt_x"/>
                                          </p:val>
                                        </p:tav>
                                        <p:tav tm="100000">
                                          <p:val>
                                            <p:strVal val="#ppt_x"/>
                                          </p:val>
                                        </p:tav>
                                      </p:tavLst>
                                    </p:anim>
                                    <p:anim calcmode="lin" valueType="num">
                                      <p:cBhvr>
                                        <p:cTn id="152" dur="1000" fill="hold"/>
                                        <p:tgtEl>
                                          <p:spTgt spid="26"/>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fade">
                                      <p:cBhvr>
                                        <p:cTn id="155" dur="1000"/>
                                        <p:tgtEl>
                                          <p:spTgt spid="49"/>
                                        </p:tgtEl>
                                      </p:cBhvr>
                                    </p:animEffect>
                                    <p:anim calcmode="lin" valueType="num">
                                      <p:cBhvr>
                                        <p:cTn id="156" dur="1000" fill="hold"/>
                                        <p:tgtEl>
                                          <p:spTgt spid="49"/>
                                        </p:tgtEl>
                                        <p:attrNameLst>
                                          <p:attrName>ppt_x</p:attrName>
                                        </p:attrNameLst>
                                      </p:cBhvr>
                                      <p:tavLst>
                                        <p:tav tm="0">
                                          <p:val>
                                            <p:strVal val="#ppt_x"/>
                                          </p:val>
                                        </p:tav>
                                        <p:tav tm="100000">
                                          <p:val>
                                            <p:strVal val="#ppt_x"/>
                                          </p:val>
                                        </p:tav>
                                      </p:tavLst>
                                    </p:anim>
                                    <p:anim calcmode="lin" valueType="num">
                                      <p:cBhvr>
                                        <p:cTn id="157" dur="1000" fill="hold"/>
                                        <p:tgtEl>
                                          <p:spTgt spid="49"/>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60"/>
                                        </p:tgtEl>
                                        <p:attrNameLst>
                                          <p:attrName>style.visibility</p:attrName>
                                        </p:attrNameLst>
                                      </p:cBhvr>
                                      <p:to>
                                        <p:strVal val="visible"/>
                                      </p:to>
                                    </p:set>
                                    <p:animEffect transition="in" filter="fade">
                                      <p:cBhvr>
                                        <p:cTn id="160" dur="1000"/>
                                        <p:tgtEl>
                                          <p:spTgt spid="60"/>
                                        </p:tgtEl>
                                      </p:cBhvr>
                                    </p:animEffect>
                                    <p:anim calcmode="lin" valueType="num">
                                      <p:cBhvr>
                                        <p:cTn id="161" dur="1000" fill="hold"/>
                                        <p:tgtEl>
                                          <p:spTgt spid="60"/>
                                        </p:tgtEl>
                                        <p:attrNameLst>
                                          <p:attrName>ppt_x</p:attrName>
                                        </p:attrNameLst>
                                      </p:cBhvr>
                                      <p:tavLst>
                                        <p:tav tm="0">
                                          <p:val>
                                            <p:strVal val="#ppt_x"/>
                                          </p:val>
                                        </p:tav>
                                        <p:tav tm="100000">
                                          <p:val>
                                            <p:strVal val="#ppt_x"/>
                                          </p:val>
                                        </p:tav>
                                      </p:tavLst>
                                    </p:anim>
                                    <p:anim calcmode="lin" valueType="num">
                                      <p:cBhvr>
                                        <p:cTn id="162" dur="1000" fill="hold"/>
                                        <p:tgtEl>
                                          <p:spTgt spid="60"/>
                                        </p:tgtEl>
                                        <p:attrNameLst>
                                          <p:attrName>ppt_y</p:attrName>
                                        </p:attrNameLst>
                                      </p:cBhvr>
                                      <p:tavLst>
                                        <p:tav tm="0">
                                          <p:val>
                                            <p:strVal val="#ppt_y+.1"/>
                                          </p:val>
                                        </p:tav>
                                        <p:tav tm="100000">
                                          <p:val>
                                            <p:strVal val="#ppt_y"/>
                                          </p:val>
                                        </p:tav>
                                      </p:tavLst>
                                    </p:anim>
                                  </p:childTnLst>
                                </p:cTn>
                              </p:par>
                              <p:par>
                                <p:cTn id="163" presetID="10" presetClass="entr" presetSubtype="0" fill="hold" nodeType="withEffect">
                                  <p:stCondLst>
                                    <p:cond delay="0"/>
                                  </p:stCondLst>
                                  <p:childTnLst>
                                    <p:set>
                                      <p:cBhvr>
                                        <p:cTn id="164" dur="1" fill="hold">
                                          <p:stCondLst>
                                            <p:cond delay="0"/>
                                          </p:stCondLst>
                                        </p:cTn>
                                        <p:tgtEl>
                                          <p:spTgt spid="20"/>
                                        </p:tgtEl>
                                        <p:attrNameLst>
                                          <p:attrName>style.visibility</p:attrName>
                                        </p:attrNameLst>
                                      </p:cBhvr>
                                      <p:to>
                                        <p:strVal val="visible"/>
                                      </p:to>
                                    </p:set>
                                    <p:animEffect transition="in" filter="fade">
                                      <p:cBhvr>
                                        <p:cTn id="165" dur="500"/>
                                        <p:tgtEl>
                                          <p:spTgt spid="20"/>
                                        </p:tgtEl>
                                      </p:cBhvr>
                                    </p:animEffect>
                                  </p:childTnLst>
                                </p:cTn>
                              </p:par>
                              <p:par>
                                <p:cTn id="166" presetID="10" presetClass="entr" presetSubtype="0" fill="hold" nodeType="withEffect">
                                  <p:stCondLst>
                                    <p:cond delay="0"/>
                                  </p:stCondLst>
                                  <p:childTnLst>
                                    <p:set>
                                      <p:cBhvr>
                                        <p:cTn id="167" dur="1" fill="hold">
                                          <p:stCondLst>
                                            <p:cond delay="0"/>
                                          </p:stCondLst>
                                        </p:cTn>
                                        <p:tgtEl>
                                          <p:spTgt spid="10"/>
                                        </p:tgtEl>
                                        <p:attrNameLst>
                                          <p:attrName>style.visibility</p:attrName>
                                        </p:attrNameLst>
                                      </p:cBhvr>
                                      <p:to>
                                        <p:strVal val="visible"/>
                                      </p:to>
                                    </p:set>
                                    <p:animEffect transition="in" filter="fade">
                                      <p:cBhvr>
                                        <p:cTn id="168" dur="500"/>
                                        <p:tgtEl>
                                          <p:spTgt spid="10"/>
                                        </p:tgtEl>
                                      </p:cBhvr>
                                    </p:animEffect>
                                  </p:childTnLst>
                                </p:cTn>
                              </p:par>
                              <p:par>
                                <p:cTn id="169" presetID="42" presetClass="entr" presetSubtype="0" fill="hold" nodeType="withEffect">
                                  <p:stCondLst>
                                    <p:cond delay="0"/>
                                  </p:stCondLst>
                                  <p:childTnLst>
                                    <p:set>
                                      <p:cBhvr>
                                        <p:cTn id="170" dur="1" fill="hold">
                                          <p:stCondLst>
                                            <p:cond delay="0"/>
                                          </p:stCondLst>
                                        </p:cTn>
                                        <p:tgtEl>
                                          <p:spTgt spid="16"/>
                                        </p:tgtEl>
                                        <p:attrNameLst>
                                          <p:attrName>style.visibility</p:attrName>
                                        </p:attrNameLst>
                                      </p:cBhvr>
                                      <p:to>
                                        <p:strVal val="visible"/>
                                      </p:to>
                                    </p:set>
                                    <p:animEffect transition="in" filter="fade">
                                      <p:cBhvr>
                                        <p:cTn id="171" dur="1000"/>
                                        <p:tgtEl>
                                          <p:spTgt spid="16"/>
                                        </p:tgtEl>
                                      </p:cBhvr>
                                    </p:animEffect>
                                    <p:anim calcmode="lin" valueType="num">
                                      <p:cBhvr>
                                        <p:cTn id="172" dur="1000" fill="hold"/>
                                        <p:tgtEl>
                                          <p:spTgt spid="16"/>
                                        </p:tgtEl>
                                        <p:attrNameLst>
                                          <p:attrName>ppt_x</p:attrName>
                                        </p:attrNameLst>
                                      </p:cBhvr>
                                      <p:tavLst>
                                        <p:tav tm="0">
                                          <p:val>
                                            <p:strVal val="#ppt_x"/>
                                          </p:val>
                                        </p:tav>
                                        <p:tav tm="100000">
                                          <p:val>
                                            <p:strVal val="#ppt_x"/>
                                          </p:val>
                                        </p:tav>
                                      </p:tavLst>
                                    </p:anim>
                                    <p:anim calcmode="lin" valueType="num">
                                      <p:cBhvr>
                                        <p:cTn id="1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7" presetClass="entr" presetSubtype="0" fill="hold" grpId="0" nodeType="clickEffect">
                                  <p:stCondLst>
                                    <p:cond delay="0"/>
                                  </p:stCondLst>
                                  <p:childTnLst>
                                    <p:set>
                                      <p:cBhvr>
                                        <p:cTn id="177" dur="1" fill="hold">
                                          <p:stCondLst>
                                            <p:cond delay="0"/>
                                          </p:stCondLst>
                                        </p:cTn>
                                        <p:tgtEl>
                                          <p:spTgt spid="42"/>
                                        </p:tgtEl>
                                        <p:attrNameLst>
                                          <p:attrName>style.visibility</p:attrName>
                                        </p:attrNameLst>
                                      </p:cBhvr>
                                      <p:to>
                                        <p:strVal val="visible"/>
                                      </p:to>
                                    </p:set>
                                    <p:animEffect transition="in" filter="fade">
                                      <p:cBhvr>
                                        <p:cTn id="178" dur="1000"/>
                                        <p:tgtEl>
                                          <p:spTgt spid="42"/>
                                        </p:tgtEl>
                                      </p:cBhvr>
                                    </p:animEffect>
                                    <p:anim calcmode="lin" valueType="num">
                                      <p:cBhvr>
                                        <p:cTn id="179" dur="1000" fill="hold"/>
                                        <p:tgtEl>
                                          <p:spTgt spid="42"/>
                                        </p:tgtEl>
                                        <p:attrNameLst>
                                          <p:attrName>ppt_x</p:attrName>
                                        </p:attrNameLst>
                                      </p:cBhvr>
                                      <p:tavLst>
                                        <p:tav tm="0">
                                          <p:val>
                                            <p:strVal val="#ppt_x"/>
                                          </p:val>
                                        </p:tav>
                                        <p:tav tm="100000">
                                          <p:val>
                                            <p:strVal val="#ppt_x"/>
                                          </p:val>
                                        </p:tav>
                                      </p:tavLst>
                                    </p:anim>
                                    <p:anim calcmode="lin" valueType="num">
                                      <p:cBhvr>
                                        <p:cTn id="180" dur="1000" fill="hold"/>
                                        <p:tgtEl>
                                          <p:spTgt spid="42"/>
                                        </p:tgtEl>
                                        <p:attrNameLst>
                                          <p:attrName>ppt_y</p:attrName>
                                        </p:attrNameLst>
                                      </p:cBhvr>
                                      <p:tavLst>
                                        <p:tav tm="0">
                                          <p:val>
                                            <p:strVal val="#ppt_y-.1"/>
                                          </p:val>
                                        </p:tav>
                                        <p:tav tm="100000">
                                          <p:val>
                                            <p:strVal val="#ppt_y"/>
                                          </p:val>
                                        </p:tav>
                                      </p:tavLst>
                                    </p:anim>
                                  </p:childTnLst>
                                </p:cTn>
                              </p:par>
                              <p:par>
                                <p:cTn id="181" presetID="47" presetClass="entr" presetSubtype="0" fill="hold" nodeType="withEffect">
                                  <p:stCondLst>
                                    <p:cond delay="0"/>
                                  </p:stCondLst>
                                  <p:childTnLst>
                                    <p:set>
                                      <p:cBhvr>
                                        <p:cTn id="182" dur="1" fill="hold">
                                          <p:stCondLst>
                                            <p:cond delay="0"/>
                                          </p:stCondLst>
                                        </p:cTn>
                                        <p:tgtEl>
                                          <p:spTgt spid="41"/>
                                        </p:tgtEl>
                                        <p:attrNameLst>
                                          <p:attrName>style.visibility</p:attrName>
                                        </p:attrNameLst>
                                      </p:cBhvr>
                                      <p:to>
                                        <p:strVal val="visible"/>
                                      </p:to>
                                    </p:set>
                                    <p:animEffect transition="in" filter="fade">
                                      <p:cBhvr>
                                        <p:cTn id="183" dur="1000"/>
                                        <p:tgtEl>
                                          <p:spTgt spid="41"/>
                                        </p:tgtEl>
                                      </p:cBhvr>
                                    </p:animEffect>
                                    <p:anim calcmode="lin" valueType="num">
                                      <p:cBhvr>
                                        <p:cTn id="184" dur="1000" fill="hold"/>
                                        <p:tgtEl>
                                          <p:spTgt spid="41"/>
                                        </p:tgtEl>
                                        <p:attrNameLst>
                                          <p:attrName>ppt_x</p:attrName>
                                        </p:attrNameLst>
                                      </p:cBhvr>
                                      <p:tavLst>
                                        <p:tav tm="0">
                                          <p:val>
                                            <p:strVal val="#ppt_x"/>
                                          </p:val>
                                        </p:tav>
                                        <p:tav tm="100000">
                                          <p:val>
                                            <p:strVal val="#ppt_x"/>
                                          </p:val>
                                        </p:tav>
                                      </p:tavLst>
                                    </p:anim>
                                    <p:anim calcmode="lin" valueType="num">
                                      <p:cBhvr>
                                        <p:cTn id="185" dur="1000" fill="hold"/>
                                        <p:tgtEl>
                                          <p:spTgt spid="41"/>
                                        </p:tgtEl>
                                        <p:attrNameLst>
                                          <p:attrName>ppt_y</p:attrName>
                                        </p:attrNameLst>
                                      </p:cBhvr>
                                      <p:tavLst>
                                        <p:tav tm="0">
                                          <p:val>
                                            <p:strVal val="#ppt_y-.1"/>
                                          </p:val>
                                        </p:tav>
                                        <p:tav tm="100000">
                                          <p:val>
                                            <p:strVal val="#ppt_y"/>
                                          </p:val>
                                        </p:tav>
                                      </p:tavLst>
                                    </p:anim>
                                  </p:childTnLst>
                                </p:cTn>
                              </p:par>
                              <p:par>
                                <p:cTn id="186" presetID="47" presetClass="entr" presetSubtype="0" fill="hold" nodeType="withEffect">
                                  <p:stCondLst>
                                    <p:cond delay="0"/>
                                  </p:stCondLst>
                                  <p:childTnLst>
                                    <p:set>
                                      <p:cBhvr>
                                        <p:cTn id="187" dur="1" fill="hold">
                                          <p:stCondLst>
                                            <p:cond delay="0"/>
                                          </p:stCondLst>
                                        </p:cTn>
                                        <p:tgtEl>
                                          <p:spTgt spid="55"/>
                                        </p:tgtEl>
                                        <p:attrNameLst>
                                          <p:attrName>style.visibility</p:attrName>
                                        </p:attrNameLst>
                                      </p:cBhvr>
                                      <p:to>
                                        <p:strVal val="visible"/>
                                      </p:to>
                                    </p:set>
                                    <p:animEffect transition="in" filter="fade">
                                      <p:cBhvr>
                                        <p:cTn id="188" dur="1000"/>
                                        <p:tgtEl>
                                          <p:spTgt spid="55"/>
                                        </p:tgtEl>
                                      </p:cBhvr>
                                    </p:animEffect>
                                    <p:anim calcmode="lin" valueType="num">
                                      <p:cBhvr>
                                        <p:cTn id="189" dur="1000" fill="hold"/>
                                        <p:tgtEl>
                                          <p:spTgt spid="55"/>
                                        </p:tgtEl>
                                        <p:attrNameLst>
                                          <p:attrName>ppt_x</p:attrName>
                                        </p:attrNameLst>
                                      </p:cBhvr>
                                      <p:tavLst>
                                        <p:tav tm="0">
                                          <p:val>
                                            <p:strVal val="#ppt_x"/>
                                          </p:val>
                                        </p:tav>
                                        <p:tav tm="100000">
                                          <p:val>
                                            <p:strVal val="#ppt_x"/>
                                          </p:val>
                                        </p:tav>
                                      </p:tavLst>
                                    </p:anim>
                                    <p:anim calcmode="lin" valueType="num">
                                      <p:cBhvr>
                                        <p:cTn id="190" dur="1000" fill="hold"/>
                                        <p:tgtEl>
                                          <p:spTgt spid="55"/>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48"/>
                                        </p:tgtEl>
                                        <p:attrNameLst>
                                          <p:attrName>style.visibility</p:attrName>
                                        </p:attrNameLst>
                                      </p:cBhvr>
                                      <p:to>
                                        <p:strVal val="visible"/>
                                      </p:to>
                                    </p:set>
                                    <p:animEffect transition="in" filter="fade">
                                      <p:cBhvr>
                                        <p:cTn id="193" dur="1000"/>
                                        <p:tgtEl>
                                          <p:spTgt spid="48"/>
                                        </p:tgtEl>
                                      </p:cBhvr>
                                    </p:animEffect>
                                    <p:anim calcmode="lin" valueType="num">
                                      <p:cBhvr>
                                        <p:cTn id="194" dur="1000" fill="hold"/>
                                        <p:tgtEl>
                                          <p:spTgt spid="48"/>
                                        </p:tgtEl>
                                        <p:attrNameLst>
                                          <p:attrName>ppt_x</p:attrName>
                                        </p:attrNameLst>
                                      </p:cBhvr>
                                      <p:tavLst>
                                        <p:tav tm="0">
                                          <p:val>
                                            <p:strVal val="#ppt_x"/>
                                          </p:val>
                                        </p:tav>
                                        <p:tav tm="100000">
                                          <p:val>
                                            <p:strVal val="#ppt_x"/>
                                          </p:val>
                                        </p:tav>
                                      </p:tavLst>
                                    </p:anim>
                                    <p:anim calcmode="lin" valueType="num">
                                      <p:cBhvr>
                                        <p:cTn id="195" dur="1000" fill="hold"/>
                                        <p:tgtEl>
                                          <p:spTgt spid="48"/>
                                        </p:tgtEl>
                                        <p:attrNameLst>
                                          <p:attrName>ppt_y</p:attrName>
                                        </p:attrNameLst>
                                      </p:cBhvr>
                                      <p:tavLst>
                                        <p:tav tm="0">
                                          <p:val>
                                            <p:strVal val="#ppt_y-.1"/>
                                          </p:val>
                                        </p:tav>
                                        <p:tav tm="100000">
                                          <p:val>
                                            <p:strVal val="#ppt_y"/>
                                          </p:val>
                                        </p:tav>
                                      </p:tavLst>
                                    </p:anim>
                                  </p:childTnLst>
                                </p:cTn>
                              </p:par>
                              <p:par>
                                <p:cTn id="196" presetID="47" presetClass="entr" presetSubtype="0" fill="hold" grpId="0" nodeType="withEffect">
                                  <p:stCondLst>
                                    <p:cond delay="0"/>
                                  </p:stCondLst>
                                  <p:childTnLst>
                                    <p:set>
                                      <p:cBhvr>
                                        <p:cTn id="197" dur="1" fill="hold">
                                          <p:stCondLst>
                                            <p:cond delay="0"/>
                                          </p:stCondLst>
                                        </p:cTn>
                                        <p:tgtEl>
                                          <p:spTgt spid="40"/>
                                        </p:tgtEl>
                                        <p:attrNameLst>
                                          <p:attrName>style.visibility</p:attrName>
                                        </p:attrNameLst>
                                      </p:cBhvr>
                                      <p:to>
                                        <p:strVal val="visible"/>
                                      </p:to>
                                    </p:set>
                                    <p:animEffect transition="in" filter="fade">
                                      <p:cBhvr>
                                        <p:cTn id="198" dur="1000"/>
                                        <p:tgtEl>
                                          <p:spTgt spid="40"/>
                                        </p:tgtEl>
                                      </p:cBhvr>
                                    </p:animEffect>
                                    <p:anim calcmode="lin" valueType="num">
                                      <p:cBhvr>
                                        <p:cTn id="199" dur="1000" fill="hold"/>
                                        <p:tgtEl>
                                          <p:spTgt spid="40"/>
                                        </p:tgtEl>
                                        <p:attrNameLst>
                                          <p:attrName>ppt_x</p:attrName>
                                        </p:attrNameLst>
                                      </p:cBhvr>
                                      <p:tavLst>
                                        <p:tav tm="0">
                                          <p:val>
                                            <p:strVal val="#ppt_x"/>
                                          </p:val>
                                        </p:tav>
                                        <p:tav tm="100000">
                                          <p:val>
                                            <p:strVal val="#ppt_x"/>
                                          </p:val>
                                        </p:tav>
                                      </p:tavLst>
                                    </p:anim>
                                    <p:anim calcmode="lin" valueType="num">
                                      <p:cBhvr>
                                        <p:cTn id="20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42" presetClass="entr" presetSubtype="0" fill="hold" nodeType="clickEffect">
                                  <p:stCondLst>
                                    <p:cond delay="0"/>
                                  </p:stCondLst>
                                  <p:childTnLst>
                                    <p:set>
                                      <p:cBhvr>
                                        <p:cTn id="204" dur="1" fill="hold">
                                          <p:stCondLst>
                                            <p:cond delay="0"/>
                                          </p:stCondLst>
                                        </p:cTn>
                                        <p:tgtEl>
                                          <p:spTgt spid="62"/>
                                        </p:tgtEl>
                                        <p:attrNameLst>
                                          <p:attrName>style.visibility</p:attrName>
                                        </p:attrNameLst>
                                      </p:cBhvr>
                                      <p:to>
                                        <p:strVal val="visible"/>
                                      </p:to>
                                    </p:set>
                                    <p:animEffect transition="in" filter="fade">
                                      <p:cBhvr>
                                        <p:cTn id="205" dur="1000"/>
                                        <p:tgtEl>
                                          <p:spTgt spid="62"/>
                                        </p:tgtEl>
                                      </p:cBhvr>
                                    </p:animEffect>
                                    <p:anim calcmode="lin" valueType="num">
                                      <p:cBhvr>
                                        <p:cTn id="206" dur="1000" fill="hold"/>
                                        <p:tgtEl>
                                          <p:spTgt spid="62"/>
                                        </p:tgtEl>
                                        <p:attrNameLst>
                                          <p:attrName>ppt_x</p:attrName>
                                        </p:attrNameLst>
                                      </p:cBhvr>
                                      <p:tavLst>
                                        <p:tav tm="0">
                                          <p:val>
                                            <p:strVal val="#ppt_x"/>
                                          </p:val>
                                        </p:tav>
                                        <p:tav tm="100000">
                                          <p:val>
                                            <p:strVal val="#ppt_x"/>
                                          </p:val>
                                        </p:tav>
                                      </p:tavLst>
                                    </p:anim>
                                    <p:anim calcmode="lin" valueType="num">
                                      <p:cBhvr>
                                        <p:cTn id="207" dur="1000" fill="hold"/>
                                        <p:tgtEl>
                                          <p:spTgt spid="62"/>
                                        </p:tgtEl>
                                        <p:attrNameLst>
                                          <p:attrName>ppt_y</p:attrName>
                                        </p:attrNameLst>
                                      </p:cBhvr>
                                      <p:tavLst>
                                        <p:tav tm="0">
                                          <p:val>
                                            <p:strVal val="#ppt_y+.1"/>
                                          </p:val>
                                        </p:tav>
                                        <p:tav tm="100000">
                                          <p:val>
                                            <p:strVal val="#ppt_y"/>
                                          </p:val>
                                        </p:tav>
                                      </p:tavLst>
                                    </p:anim>
                                  </p:childTnLst>
                                </p:cTn>
                              </p:par>
                              <p:par>
                                <p:cTn id="208" presetID="42" presetClass="entr" presetSubtype="0" fill="hold" nodeType="withEffect">
                                  <p:stCondLst>
                                    <p:cond delay="0"/>
                                  </p:stCondLst>
                                  <p:childTnLst>
                                    <p:set>
                                      <p:cBhvr>
                                        <p:cTn id="209" dur="1" fill="hold">
                                          <p:stCondLst>
                                            <p:cond delay="0"/>
                                          </p:stCondLst>
                                        </p:cTn>
                                        <p:tgtEl>
                                          <p:spTgt spid="64"/>
                                        </p:tgtEl>
                                        <p:attrNameLst>
                                          <p:attrName>style.visibility</p:attrName>
                                        </p:attrNameLst>
                                      </p:cBhvr>
                                      <p:to>
                                        <p:strVal val="visible"/>
                                      </p:to>
                                    </p:set>
                                    <p:animEffect transition="in" filter="fade">
                                      <p:cBhvr>
                                        <p:cTn id="210" dur="1000"/>
                                        <p:tgtEl>
                                          <p:spTgt spid="64"/>
                                        </p:tgtEl>
                                      </p:cBhvr>
                                    </p:animEffect>
                                    <p:anim calcmode="lin" valueType="num">
                                      <p:cBhvr>
                                        <p:cTn id="211" dur="1000" fill="hold"/>
                                        <p:tgtEl>
                                          <p:spTgt spid="64"/>
                                        </p:tgtEl>
                                        <p:attrNameLst>
                                          <p:attrName>ppt_x</p:attrName>
                                        </p:attrNameLst>
                                      </p:cBhvr>
                                      <p:tavLst>
                                        <p:tav tm="0">
                                          <p:val>
                                            <p:strVal val="#ppt_x"/>
                                          </p:val>
                                        </p:tav>
                                        <p:tav tm="100000">
                                          <p:val>
                                            <p:strVal val="#ppt_x"/>
                                          </p:val>
                                        </p:tav>
                                      </p:tavLst>
                                    </p:anim>
                                    <p:anim calcmode="lin" valueType="num">
                                      <p:cBhvr>
                                        <p:cTn id="212" dur="1000" fill="hold"/>
                                        <p:tgtEl>
                                          <p:spTgt spid="64"/>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Effect transition="in" filter="fade">
                                      <p:cBhvr>
                                        <p:cTn id="215" dur="1000"/>
                                        <p:tgtEl>
                                          <p:spTgt spid="63"/>
                                        </p:tgtEl>
                                      </p:cBhvr>
                                    </p:animEffect>
                                    <p:anim calcmode="lin" valueType="num">
                                      <p:cBhvr>
                                        <p:cTn id="216" dur="1000" fill="hold"/>
                                        <p:tgtEl>
                                          <p:spTgt spid="63"/>
                                        </p:tgtEl>
                                        <p:attrNameLst>
                                          <p:attrName>ppt_x</p:attrName>
                                        </p:attrNameLst>
                                      </p:cBhvr>
                                      <p:tavLst>
                                        <p:tav tm="0">
                                          <p:val>
                                            <p:strVal val="#ppt_x"/>
                                          </p:val>
                                        </p:tav>
                                        <p:tav tm="100000">
                                          <p:val>
                                            <p:strVal val="#ppt_x"/>
                                          </p:val>
                                        </p:tav>
                                      </p:tavLst>
                                    </p:anim>
                                    <p:anim calcmode="lin" valueType="num">
                                      <p:cBhvr>
                                        <p:cTn id="217" dur="1000" fill="hold"/>
                                        <p:tgtEl>
                                          <p:spTgt spid="63"/>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0"/>
                                  </p:stCondLst>
                                  <p:childTnLst>
                                    <p:set>
                                      <p:cBhvr>
                                        <p:cTn id="219" dur="1" fill="hold">
                                          <p:stCondLst>
                                            <p:cond delay="0"/>
                                          </p:stCondLst>
                                        </p:cTn>
                                        <p:tgtEl>
                                          <p:spTgt spid="65"/>
                                        </p:tgtEl>
                                        <p:attrNameLst>
                                          <p:attrName>style.visibility</p:attrName>
                                        </p:attrNameLst>
                                      </p:cBhvr>
                                      <p:to>
                                        <p:strVal val="visible"/>
                                      </p:to>
                                    </p:set>
                                    <p:animEffect transition="in" filter="fade">
                                      <p:cBhvr>
                                        <p:cTn id="220" dur="1000"/>
                                        <p:tgtEl>
                                          <p:spTgt spid="65"/>
                                        </p:tgtEl>
                                      </p:cBhvr>
                                    </p:animEffect>
                                    <p:anim calcmode="lin" valueType="num">
                                      <p:cBhvr>
                                        <p:cTn id="221" dur="1000" fill="hold"/>
                                        <p:tgtEl>
                                          <p:spTgt spid="65"/>
                                        </p:tgtEl>
                                        <p:attrNameLst>
                                          <p:attrName>ppt_x</p:attrName>
                                        </p:attrNameLst>
                                      </p:cBhvr>
                                      <p:tavLst>
                                        <p:tav tm="0">
                                          <p:val>
                                            <p:strVal val="#ppt_x"/>
                                          </p:val>
                                        </p:tav>
                                        <p:tav tm="100000">
                                          <p:val>
                                            <p:strVal val="#ppt_x"/>
                                          </p:val>
                                        </p:tav>
                                      </p:tavLst>
                                    </p:anim>
                                    <p:anim calcmode="lin" valueType="num">
                                      <p:cBhvr>
                                        <p:cTn id="22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42" presetClass="entr" presetSubtype="0" fill="hold" grpId="0" nodeType="clickEffect">
                                  <p:stCondLst>
                                    <p:cond delay="0"/>
                                  </p:stCondLst>
                                  <p:childTnLst>
                                    <p:set>
                                      <p:cBhvr>
                                        <p:cTn id="226" dur="1" fill="hold">
                                          <p:stCondLst>
                                            <p:cond delay="0"/>
                                          </p:stCondLst>
                                        </p:cTn>
                                        <p:tgtEl>
                                          <p:spTgt spid="54"/>
                                        </p:tgtEl>
                                        <p:attrNameLst>
                                          <p:attrName>style.visibility</p:attrName>
                                        </p:attrNameLst>
                                      </p:cBhvr>
                                      <p:to>
                                        <p:strVal val="visible"/>
                                      </p:to>
                                    </p:set>
                                    <p:animEffect transition="in" filter="fade">
                                      <p:cBhvr>
                                        <p:cTn id="227" dur="1000"/>
                                        <p:tgtEl>
                                          <p:spTgt spid="54"/>
                                        </p:tgtEl>
                                      </p:cBhvr>
                                    </p:animEffect>
                                    <p:anim calcmode="lin" valueType="num">
                                      <p:cBhvr>
                                        <p:cTn id="228" dur="1000" fill="hold"/>
                                        <p:tgtEl>
                                          <p:spTgt spid="54"/>
                                        </p:tgtEl>
                                        <p:attrNameLst>
                                          <p:attrName>ppt_x</p:attrName>
                                        </p:attrNameLst>
                                      </p:cBhvr>
                                      <p:tavLst>
                                        <p:tav tm="0">
                                          <p:val>
                                            <p:strVal val="#ppt_x"/>
                                          </p:val>
                                        </p:tav>
                                        <p:tav tm="100000">
                                          <p:val>
                                            <p:strVal val="#ppt_x"/>
                                          </p:val>
                                        </p:tav>
                                      </p:tavLst>
                                    </p:anim>
                                    <p:anim calcmode="lin" valueType="num">
                                      <p:cBhvr>
                                        <p:cTn id="229" dur="1000" fill="hold"/>
                                        <p:tgtEl>
                                          <p:spTgt spid="54"/>
                                        </p:tgtEl>
                                        <p:attrNameLst>
                                          <p:attrName>ppt_y</p:attrName>
                                        </p:attrNameLst>
                                      </p:cBhvr>
                                      <p:tavLst>
                                        <p:tav tm="0">
                                          <p:val>
                                            <p:strVal val="#ppt_y+.1"/>
                                          </p:val>
                                        </p:tav>
                                        <p:tav tm="100000">
                                          <p:val>
                                            <p:strVal val="#ppt_y"/>
                                          </p:val>
                                        </p:tav>
                                      </p:tavLst>
                                    </p:anim>
                                  </p:childTnLst>
                                </p:cTn>
                              </p:par>
                              <p:par>
                                <p:cTn id="230" presetID="47" presetClass="entr" presetSubtype="0" fill="hold" grpId="0" nodeType="withEffect">
                                  <p:stCondLst>
                                    <p:cond delay="0"/>
                                  </p:stCondLst>
                                  <p:childTnLst>
                                    <p:set>
                                      <p:cBhvr>
                                        <p:cTn id="231" dur="1" fill="hold">
                                          <p:stCondLst>
                                            <p:cond delay="0"/>
                                          </p:stCondLst>
                                        </p:cTn>
                                        <p:tgtEl>
                                          <p:spTgt spid="9"/>
                                        </p:tgtEl>
                                        <p:attrNameLst>
                                          <p:attrName>style.visibility</p:attrName>
                                        </p:attrNameLst>
                                      </p:cBhvr>
                                      <p:to>
                                        <p:strVal val="visible"/>
                                      </p:to>
                                    </p:set>
                                    <p:animEffect transition="in" filter="fade">
                                      <p:cBhvr>
                                        <p:cTn id="232" dur="1000"/>
                                        <p:tgtEl>
                                          <p:spTgt spid="9"/>
                                        </p:tgtEl>
                                      </p:cBhvr>
                                    </p:animEffect>
                                    <p:anim calcmode="lin" valueType="num">
                                      <p:cBhvr>
                                        <p:cTn id="233" dur="1000" fill="hold"/>
                                        <p:tgtEl>
                                          <p:spTgt spid="9"/>
                                        </p:tgtEl>
                                        <p:attrNameLst>
                                          <p:attrName>ppt_x</p:attrName>
                                        </p:attrNameLst>
                                      </p:cBhvr>
                                      <p:tavLst>
                                        <p:tav tm="0">
                                          <p:val>
                                            <p:strVal val="#ppt_x"/>
                                          </p:val>
                                        </p:tav>
                                        <p:tav tm="100000">
                                          <p:val>
                                            <p:strVal val="#ppt_x"/>
                                          </p:val>
                                        </p:tav>
                                      </p:tavLst>
                                    </p:anim>
                                    <p:anim calcmode="lin" valueType="num">
                                      <p:cBhvr>
                                        <p:cTn id="234" dur="1000" fill="hold"/>
                                        <p:tgtEl>
                                          <p:spTgt spid="9"/>
                                        </p:tgtEl>
                                        <p:attrNameLst>
                                          <p:attrName>ppt_y</p:attrName>
                                        </p:attrNameLst>
                                      </p:cBhvr>
                                      <p:tavLst>
                                        <p:tav tm="0">
                                          <p:val>
                                            <p:strVal val="#ppt_y-.1"/>
                                          </p:val>
                                        </p:tav>
                                        <p:tav tm="100000">
                                          <p:val>
                                            <p:strVal val="#ppt_y"/>
                                          </p:val>
                                        </p:tav>
                                      </p:tavLst>
                                    </p:anim>
                                  </p:childTnLst>
                                </p:cTn>
                              </p:par>
                              <p:par>
                                <p:cTn id="235" presetID="42" presetClass="entr" presetSubtype="0" fill="hold" nodeType="withEffect">
                                  <p:stCondLst>
                                    <p:cond delay="0"/>
                                  </p:stCondLst>
                                  <p:childTnLst>
                                    <p:set>
                                      <p:cBhvr>
                                        <p:cTn id="236" dur="1" fill="hold">
                                          <p:stCondLst>
                                            <p:cond delay="0"/>
                                          </p:stCondLst>
                                        </p:cTn>
                                        <p:tgtEl>
                                          <p:spTgt spid="53"/>
                                        </p:tgtEl>
                                        <p:attrNameLst>
                                          <p:attrName>style.visibility</p:attrName>
                                        </p:attrNameLst>
                                      </p:cBhvr>
                                      <p:to>
                                        <p:strVal val="visible"/>
                                      </p:to>
                                    </p:set>
                                    <p:animEffect transition="in" filter="fade">
                                      <p:cBhvr>
                                        <p:cTn id="237" dur="1000"/>
                                        <p:tgtEl>
                                          <p:spTgt spid="53"/>
                                        </p:tgtEl>
                                      </p:cBhvr>
                                    </p:animEffect>
                                    <p:anim calcmode="lin" valueType="num">
                                      <p:cBhvr>
                                        <p:cTn id="238" dur="1000" fill="hold"/>
                                        <p:tgtEl>
                                          <p:spTgt spid="53"/>
                                        </p:tgtEl>
                                        <p:attrNameLst>
                                          <p:attrName>ppt_x</p:attrName>
                                        </p:attrNameLst>
                                      </p:cBhvr>
                                      <p:tavLst>
                                        <p:tav tm="0">
                                          <p:val>
                                            <p:strVal val="#ppt_x"/>
                                          </p:val>
                                        </p:tav>
                                        <p:tav tm="100000">
                                          <p:val>
                                            <p:strVal val="#ppt_x"/>
                                          </p:val>
                                        </p:tav>
                                      </p:tavLst>
                                    </p:anim>
                                    <p:anim calcmode="lin" valueType="num">
                                      <p:cBhvr>
                                        <p:cTn id="239" dur="1000" fill="hold"/>
                                        <p:tgtEl>
                                          <p:spTgt spid="53"/>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52"/>
                                        </p:tgtEl>
                                        <p:attrNameLst>
                                          <p:attrName>style.visibility</p:attrName>
                                        </p:attrNameLst>
                                      </p:cBhvr>
                                      <p:to>
                                        <p:strVal val="visible"/>
                                      </p:to>
                                    </p:set>
                                    <p:animEffect transition="in" filter="fade">
                                      <p:cBhvr>
                                        <p:cTn id="242" dur="1000"/>
                                        <p:tgtEl>
                                          <p:spTgt spid="52"/>
                                        </p:tgtEl>
                                      </p:cBhvr>
                                    </p:animEffect>
                                    <p:anim calcmode="lin" valueType="num">
                                      <p:cBhvr>
                                        <p:cTn id="243" dur="1000" fill="hold"/>
                                        <p:tgtEl>
                                          <p:spTgt spid="52"/>
                                        </p:tgtEl>
                                        <p:attrNameLst>
                                          <p:attrName>ppt_x</p:attrName>
                                        </p:attrNameLst>
                                      </p:cBhvr>
                                      <p:tavLst>
                                        <p:tav tm="0">
                                          <p:val>
                                            <p:strVal val="#ppt_x"/>
                                          </p:val>
                                        </p:tav>
                                        <p:tav tm="100000">
                                          <p:val>
                                            <p:strVal val="#ppt_x"/>
                                          </p:val>
                                        </p:tav>
                                      </p:tavLst>
                                    </p:anim>
                                    <p:anim calcmode="lin" valueType="num">
                                      <p:cBhvr>
                                        <p:cTn id="244" dur="1000" fill="hold"/>
                                        <p:tgtEl>
                                          <p:spTgt spid="52"/>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61"/>
                                        </p:tgtEl>
                                        <p:attrNameLst>
                                          <p:attrName>style.visibility</p:attrName>
                                        </p:attrNameLst>
                                      </p:cBhvr>
                                      <p:to>
                                        <p:strVal val="visible"/>
                                      </p:to>
                                    </p:set>
                                    <p:animEffect transition="in" filter="fade">
                                      <p:cBhvr>
                                        <p:cTn id="247" dur="1000"/>
                                        <p:tgtEl>
                                          <p:spTgt spid="61"/>
                                        </p:tgtEl>
                                      </p:cBhvr>
                                    </p:animEffect>
                                    <p:anim calcmode="lin" valueType="num">
                                      <p:cBhvr>
                                        <p:cTn id="248" dur="1000" fill="hold"/>
                                        <p:tgtEl>
                                          <p:spTgt spid="61"/>
                                        </p:tgtEl>
                                        <p:attrNameLst>
                                          <p:attrName>ppt_x</p:attrName>
                                        </p:attrNameLst>
                                      </p:cBhvr>
                                      <p:tavLst>
                                        <p:tav tm="0">
                                          <p:val>
                                            <p:strVal val="#ppt_x"/>
                                          </p:val>
                                        </p:tav>
                                        <p:tav tm="100000">
                                          <p:val>
                                            <p:strVal val="#ppt_x"/>
                                          </p:val>
                                        </p:tav>
                                      </p:tavLst>
                                    </p:anim>
                                    <p:anim calcmode="lin" valueType="num">
                                      <p:cBhvr>
                                        <p:cTn id="249" dur="1000" fill="hold"/>
                                        <p:tgtEl>
                                          <p:spTgt spid="61"/>
                                        </p:tgtEl>
                                        <p:attrNameLst>
                                          <p:attrName>ppt_y</p:attrName>
                                        </p:attrNameLst>
                                      </p:cBhvr>
                                      <p:tavLst>
                                        <p:tav tm="0">
                                          <p:val>
                                            <p:strVal val="#ppt_y+.1"/>
                                          </p:val>
                                        </p:tav>
                                        <p:tav tm="100000">
                                          <p:val>
                                            <p:strVal val="#ppt_y"/>
                                          </p:val>
                                        </p:tav>
                                      </p:tavLst>
                                    </p:anim>
                                  </p:childTnLst>
                                </p:cTn>
                              </p:par>
                              <p:par>
                                <p:cTn id="250" presetID="42" presetClass="entr" presetSubtype="0" fill="hold" nodeType="withEffect">
                                  <p:stCondLst>
                                    <p:cond delay="0"/>
                                  </p:stCondLst>
                                  <p:childTnLst>
                                    <p:set>
                                      <p:cBhvr>
                                        <p:cTn id="251" dur="1" fill="hold">
                                          <p:stCondLst>
                                            <p:cond delay="0"/>
                                          </p:stCondLst>
                                        </p:cTn>
                                        <p:tgtEl>
                                          <p:spTgt spid="51"/>
                                        </p:tgtEl>
                                        <p:attrNameLst>
                                          <p:attrName>style.visibility</p:attrName>
                                        </p:attrNameLst>
                                      </p:cBhvr>
                                      <p:to>
                                        <p:strVal val="visible"/>
                                      </p:to>
                                    </p:set>
                                    <p:animEffect transition="in" filter="fade">
                                      <p:cBhvr>
                                        <p:cTn id="252" dur="1000"/>
                                        <p:tgtEl>
                                          <p:spTgt spid="51"/>
                                        </p:tgtEl>
                                      </p:cBhvr>
                                    </p:animEffect>
                                    <p:anim calcmode="lin" valueType="num">
                                      <p:cBhvr>
                                        <p:cTn id="253" dur="1000" fill="hold"/>
                                        <p:tgtEl>
                                          <p:spTgt spid="51"/>
                                        </p:tgtEl>
                                        <p:attrNameLst>
                                          <p:attrName>ppt_x</p:attrName>
                                        </p:attrNameLst>
                                      </p:cBhvr>
                                      <p:tavLst>
                                        <p:tav tm="0">
                                          <p:val>
                                            <p:strVal val="#ppt_x"/>
                                          </p:val>
                                        </p:tav>
                                        <p:tav tm="100000">
                                          <p:val>
                                            <p:strVal val="#ppt_x"/>
                                          </p:val>
                                        </p:tav>
                                      </p:tavLst>
                                    </p:anim>
                                    <p:anim calcmode="lin" valueType="num">
                                      <p:cBhvr>
                                        <p:cTn id="25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42" presetClass="entr" presetSubtype="0" fill="hold" grpId="0" nodeType="clickEffect">
                                  <p:stCondLst>
                                    <p:cond delay="0"/>
                                  </p:stCondLst>
                                  <p:childTnLst>
                                    <p:set>
                                      <p:cBhvr>
                                        <p:cTn id="258" dur="1" fill="hold">
                                          <p:stCondLst>
                                            <p:cond delay="0"/>
                                          </p:stCondLst>
                                        </p:cTn>
                                        <p:tgtEl>
                                          <p:spTgt spid="71"/>
                                        </p:tgtEl>
                                        <p:attrNameLst>
                                          <p:attrName>style.visibility</p:attrName>
                                        </p:attrNameLst>
                                      </p:cBhvr>
                                      <p:to>
                                        <p:strVal val="visible"/>
                                      </p:to>
                                    </p:set>
                                    <p:animEffect transition="in" filter="fade">
                                      <p:cBhvr>
                                        <p:cTn id="259" dur="1000"/>
                                        <p:tgtEl>
                                          <p:spTgt spid="71"/>
                                        </p:tgtEl>
                                      </p:cBhvr>
                                    </p:animEffect>
                                    <p:anim calcmode="lin" valueType="num">
                                      <p:cBhvr>
                                        <p:cTn id="260" dur="1000" fill="hold"/>
                                        <p:tgtEl>
                                          <p:spTgt spid="71"/>
                                        </p:tgtEl>
                                        <p:attrNameLst>
                                          <p:attrName>ppt_x</p:attrName>
                                        </p:attrNameLst>
                                      </p:cBhvr>
                                      <p:tavLst>
                                        <p:tav tm="0">
                                          <p:val>
                                            <p:strVal val="#ppt_x"/>
                                          </p:val>
                                        </p:tav>
                                        <p:tav tm="100000">
                                          <p:val>
                                            <p:strVal val="#ppt_x"/>
                                          </p:val>
                                        </p:tav>
                                      </p:tavLst>
                                    </p:anim>
                                    <p:anim calcmode="lin" valueType="num">
                                      <p:cBhvr>
                                        <p:cTn id="261" dur="1000" fill="hold"/>
                                        <p:tgtEl>
                                          <p:spTgt spid="71"/>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67"/>
                                        </p:tgtEl>
                                        <p:attrNameLst>
                                          <p:attrName>style.visibility</p:attrName>
                                        </p:attrNameLst>
                                      </p:cBhvr>
                                      <p:to>
                                        <p:strVal val="visible"/>
                                      </p:to>
                                    </p:set>
                                    <p:animEffect transition="in" filter="fade">
                                      <p:cBhvr>
                                        <p:cTn id="264" dur="1000"/>
                                        <p:tgtEl>
                                          <p:spTgt spid="67"/>
                                        </p:tgtEl>
                                      </p:cBhvr>
                                    </p:animEffect>
                                    <p:anim calcmode="lin" valueType="num">
                                      <p:cBhvr>
                                        <p:cTn id="265" dur="1000" fill="hold"/>
                                        <p:tgtEl>
                                          <p:spTgt spid="67"/>
                                        </p:tgtEl>
                                        <p:attrNameLst>
                                          <p:attrName>ppt_x</p:attrName>
                                        </p:attrNameLst>
                                      </p:cBhvr>
                                      <p:tavLst>
                                        <p:tav tm="0">
                                          <p:val>
                                            <p:strVal val="#ppt_x"/>
                                          </p:val>
                                        </p:tav>
                                        <p:tav tm="100000">
                                          <p:val>
                                            <p:strVal val="#ppt_x"/>
                                          </p:val>
                                        </p:tav>
                                      </p:tavLst>
                                    </p:anim>
                                    <p:anim calcmode="lin" valueType="num">
                                      <p:cBhvr>
                                        <p:cTn id="266" dur="1000" fill="hold"/>
                                        <p:tgtEl>
                                          <p:spTgt spid="67"/>
                                        </p:tgtEl>
                                        <p:attrNameLst>
                                          <p:attrName>ppt_y</p:attrName>
                                        </p:attrNameLst>
                                      </p:cBhvr>
                                      <p:tavLst>
                                        <p:tav tm="0">
                                          <p:val>
                                            <p:strVal val="#ppt_y-.1"/>
                                          </p:val>
                                        </p:tav>
                                        <p:tav tm="100000">
                                          <p:val>
                                            <p:strVal val="#ppt_y"/>
                                          </p:val>
                                        </p:tav>
                                      </p:tavLst>
                                    </p:anim>
                                  </p:childTnLst>
                                </p:cTn>
                              </p:par>
                              <p:par>
                                <p:cTn id="267" presetID="47" presetClass="entr" presetSubtype="0" fill="hold" nodeType="withEffect">
                                  <p:stCondLst>
                                    <p:cond delay="0"/>
                                  </p:stCondLst>
                                  <p:childTnLst>
                                    <p:set>
                                      <p:cBhvr>
                                        <p:cTn id="268" dur="1" fill="hold">
                                          <p:stCondLst>
                                            <p:cond delay="0"/>
                                          </p:stCondLst>
                                        </p:cTn>
                                        <p:tgtEl>
                                          <p:spTgt spid="66"/>
                                        </p:tgtEl>
                                        <p:attrNameLst>
                                          <p:attrName>style.visibility</p:attrName>
                                        </p:attrNameLst>
                                      </p:cBhvr>
                                      <p:to>
                                        <p:strVal val="visible"/>
                                      </p:to>
                                    </p:set>
                                    <p:animEffect transition="in" filter="fade">
                                      <p:cBhvr>
                                        <p:cTn id="269" dur="1000"/>
                                        <p:tgtEl>
                                          <p:spTgt spid="66"/>
                                        </p:tgtEl>
                                      </p:cBhvr>
                                    </p:animEffect>
                                    <p:anim calcmode="lin" valueType="num">
                                      <p:cBhvr>
                                        <p:cTn id="270" dur="1000" fill="hold"/>
                                        <p:tgtEl>
                                          <p:spTgt spid="66"/>
                                        </p:tgtEl>
                                        <p:attrNameLst>
                                          <p:attrName>ppt_x</p:attrName>
                                        </p:attrNameLst>
                                      </p:cBhvr>
                                      <p:tavLst>
                                        <p:tav tm="0">
                                          <p:val>
                                            <p:strVal val="#ppt_x"/>
                                          </p:val>
                                        </p:tav>
                                        <p:tav tm="100000">
                                          <p:val>
                                            <p:strVal val="#ppt_x"/>
                                          </p:val>
                                        </p:tav>
                                      </p:tavLst>
                                    </p:anim>
                                    <p:anim calcmode="lin" valueType="num">
                                      <p:cBhvr>
                                        <p:cTn id="271" dur="1000" fill="hold"/>
                                        <p:tgtEl>
                                          <p:spTgt spid="66"/>
                                        </p:tgtEl>
                                        <p:attrNameLst>
                                          <p:attrName>ppt_y</p:attrName>
                                        </p:attrNameLst>
                                      </p:cBhvr>
                                      <p:tavLst>
                                        <p:tav tm="0">
                                          <p:val>
                                            <p:strVal val="#ppt_y-.1"/>
                                          </p:val>
                                        </p:tav>
                                        <p:tav tm="100000">
                                          <p:val>
                                            <p:strVal val="#ppt_y"/>
                                          </p:val>
                                        </p:tav>
                                      </p:tavLst>
                                    </p:anim>
                                  </p:childTnLst>
                                </p:cTn>
                              </p:par>
                              <p:par>
                                <p:cTn id="272" presetID="47" presetClass="entr" presetSubtype="0" fill="hold" nodeType="withEffect">
                                  <p:stCondLst>
                                    <p:cond delay="0"/>
                                  </p:stCondLst>
                                  <p:childTnLst>
                                    <p:set>
                                      <p:cBhvr>
                                        <p:cTn id="273" dur="1" fill="hold">
                                          <p:stCondLst>
                                            <p:cond delay="0"/>
                                          </p:stCondLst>
                                        </p:cTn>
                                        <p:tgtEl>
                                          <p:spTgt spid="74"/>
                                        </p:tgtEl>
                                        <p:attrNameLst>
                                          <p:attrName>style.visibility</p:attrName>
                                        </p:attrNameLst>
                                      </p:cBhvr>
                                      <p:to>
                                        <p:strVal val="visible"/>
                                      </p:to>
                                    </p:set>
                                    <p:animEffect transition="in" filter="fade">
                                      <p:cBhvr>
                                        <p:cTn id="274" dur="1000"/>
                                        <p:tgtEl>
                                          <p:spTgt spid="74"/>
                                        </p:tgtEl>
                                      </p:cBhvr>
                                    </p:animEffect>
                                    <p:anim calcmode="lin" valueType="num">
                                      <p:cBhvr>
                                        <p:cTn id="275" dur="1000" fill="hold"/>
                                        <p:tgtEl>
                                          <p:spTgt spid="74"/>
                                        </p:tgtEl>
                                        <p:attrNameLst>
                                          <p:attrName>ppt_x</p:attrName>
                                        </p:attrNameLst>
                                      </p:cBhvr>
                                      <p:tavLst>
                                        <p:tav tm="0">
                                          <p:val>
                                            <p:strVal val="#ppt_x"/>
                                          </p:val>
                                        </p:tav>
                                        <p:tav tm="100000">
                                          <p:val>
                                            <p:strVal val="#ppt_x"/>
                                          </p:val>
                                        </p:tav>
                                      </p:tavLst>
                                    </p:anim>
                                    <p:anim calcmode="lin" valueType="num">
                                      <p:cBhvr>
                                        <p:cTn id="276" dur="1000" fill="hold"/>
                                        <p:tgtEl>
                                          <p:spTgt spid="74"/>
                                        </p:tgtEl>
                                        <p:attrNameLst>
                                          <p:attrName>ppt_y</p:attrName>
                                        </p:attrNameLst>
                                      </p:cBhvr>
                                      <p:tavLst>
                                        <p:tav tm="0">
                                          <p:val>
                                            <p:strVal val="#ppt_y-.1"/>
                                          </p:val>
                                        </p:tav>
                                        <p:tav tm="100000">
                                          <p:val>
                                            <p:strVal val="#ppt_y"/>
                                          </p:val>
                                        </p:tav>
                                      </p:tavLst>
                                    </p:anim>
                                  </p:childTnLst>
                                </p:cTn>
                              </p:par>
                              <p:par>
                                <p:cTn id="277" presetID="47" presetClass="entr" presetSubtype="0" fill="hold" grpId="0" nodeType="withEffect">
                                  <p:stCondLst>
                                    <p:cond delay="0"/>
                                  </p:stCondLst>
                                  <p:childTnLst>
                                    <p:set>
                                      <p:cBhvr>
                                        <p:cTn id="278" dur="1" fill="hold">
                                          <p:stCondLst>
                                            <p:cond delay="0"/>
                                          </p:stCondLst>
                                        </p:cTn>
                                        <p:tgtEl>
                                          <p:spTgt spid="73"/>
                                        </p:tgtEl>
                                        <p:attrNameLst>
                                          <p:attrName>style.visibility</p:attrName>
                                        </p:attrNameLst>
                                      </p:cBhvr>
                                      <p:to>
                                        <p:strVal val="visible"/>
                                      </p:to>
                                    </p:set>
                                    <p:animEffect transition="in" filter="fade">
                                      <p:cBhvr>
                                        <p:cTn id="279" dur="1000"/>
                                        <p:tgtEl>
                                          <p:spTgt spid="73"/>
                                        </p:tgtEl>
                                      </p:cBhvr>
                                    </p:animEffect>
                                    <p:anim calcmode="lin" valueType="num">
                                      <p:cBhvr>
                                        <p:cTn id="280" dur="1000" fill="hold"/>
                                        <p:tgtEl>
                                          <p:spTgt spid="73"/>
                                        </p:tgtEl>
                                        <p:attrNameLst>
                                          <p:attrName>ppt_x</p:attrName>
                                        </p:attrNameLst>
                                      </p:cBhvr>
                                      <p:tavLst>
                                        <p:tav tm="0">
                                          <p:val>
                                            <p:strVal val="#ppt_x"/>
                                          </p:val>
                                        </p:tav>
                                        <p:tav tm="100000">
                                          <p:val>
                                            <p:strVal val="#ppt_x"/>
                                          </p:val>
                                        </p:tav>
                                      </p:tavLst>
                                    </p:anim>
                                    <p:anim calcmode="lin" valueType="num">
                                      <p:cBhvr>
                                        <p:cTn id="28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82" fill="hold">
                      <p:stCondLst>
                        <p:cond delay="indefinite"/>
                      </p:stCondLst>
                      <p:childTnLst>
                        <p:par>
                          <p:cTn id="283" fill="hold">
                            <p:stCondLst>
                              <p:cond delay="0"/>
                            </p:stCondLst>
                            <p:childTnLst>
                              <p:par>
                                <p:cTn id="284" presetID="42" presetClass="entr" presetSubtype="0" fill="hold" nodeType="clickEffect">
                                  <p:stCondLst>
                                    <p:cond delay="0"/>
                                  </p:stCondLst>
                                  <p:childTnLst>
                                    <p:set>
                                      <p:cBhvr>
                                        <p:cTn id="285" dur="1" fill="hold">
                                          <p:stCondLst>
                                            <p:cond delay="0"/>
                                          </p:stCondLst>
                                        </p:cTn>
                                        <p:tgtEl>
                                          <p:spTgt spid="72"/>
                                        </p:tgtEl>
                                        <p:attrNameLst>
                                          <p:attrName>style.visibility</p:attrName>
                                        </p:attrNameLst>
                                      </p:cBhvr>
                                      <p:to>
                                        <p:strVal val="visible"/>
                                      </p:to>
                                    </p:set>
                                    <p:animEffect transition="in" filter="fade">
                                      <p:cBhvr>
                                        <p:cTn id="286" dur="1000"/>
                                        <p:tgtEl>
                                          <p:spTgt spid="72"/>
                                        </p:tgtEl>
                                      </p:cBhvr>
                                    </p:animEffect>
                                    <p:anim calcmode="lin" valueType="num">
                                      <p:cBhvr>
                                        <p:cTn id="287" dur="1000" fill="hold"/>
                                        <p:tgtEl>
                                          <p:spTgt spid="72"/>
                                        </p:tgtEl>
                                        <p:attrNameLst>
                                          <p:attrName>ppt_x</p:attrName>
                                        </p:attrNameLst>
                                      </p:cBhvr>
                                      <p:tavLst>
                                        <p:tav tm="0">
                                          <p:val>
                                            <p:strVal val="#ppt_x"/>
                                          </p:val>
                                        </p:tav>
                                        <p:tav tm="100000">
                                          <p:val>
                                            <p:strVal val="#ppt_x"/>
                                          </p:val>
                                        </p:tav>
                                      </p:tavLst>
                                    </p:anim>
                                    <p:anim calcmode="lin" valueType="num">
                                      <p:cBhvr>
                                        <p:cTn id="288" dur="1000" fill="hold"/>
                                        <p:tgtEl>
                                          <p:spTgt spid="72"/>
                                        </p:tgtEl>
                                        <p:attrNameLst>
                                          <p:attrName>ppt_y</p:attrName>
                                        </p:attrNameLst>
                                      </p:cBhvr>
                                      <p:tavLst>
                                        <p:tav tm="0">
                                          <p:val>
                                            <p:strVal val="#ppt_y+.1"/>
                                          </p:val>
                                        </p:tav>
                                        <p:tav tm="100000">
                                          <p:val>
                                            <p:strVal val="#ppt_y"/>
                                          </p:val>
                                        </p:tav>
                                      </p:tavLst>
                                    </p:anim>
                                  </p:childTnLst>
                                </p:cTn>
                              </p:par>
                              <p:par>
                                <p:cTn id="289" presetID="42" presetClass="entr" presetSubtype="0" fill="hold" nodeType="withEffect">
                                  <p:stCondLst>
                                    <p:cond delay="0"/>
                                  </p:stCondLst>
                                  <p:childTnLst>
                                    <p:set>
                                      <p:cBhvr>
                                        <p:cTn id="290" dur="1" fill="hold">
                                          <p:stCondLst>
                                            <p:cond delay="0"/>
                                          </p:stCondLst>
                                        </p:cTn>
                                        <p:tgtEl>
                                          <p:spTgt spid="68"/>
                                        </p:tgtEl>
                                        <p:attrNameLst>
                                          <p:attrName>style.visibility</p:attrName>
                                        </p:attrNameLst>
                                      </p:cBhvr>
                                      <p:to>
                                        <p:strVal val="visible"/>
                                      </p:to>
                                    </p:set>
                                    <p:animEffect transition="in" filter="fade">
                                      <p:cBhvr>
                                        <p:cTn id="291" dur="1000"/>
                                        <p:tgtEl>
                                          <p:spTgt spid="68"/>
                                        </p:tgtEl>
                                      </p:cBhvr>
                                    </p:animEffect>
                                    <p:anim calcmode="lin" valueType="num">
                                      <p:cBhvr>
                                        <p:cTn id="292" dur="1000" fill="hold"/>
                                        <p:tgtEl>
                                          <p:spTgt spid="68"/>
                                        </p:tgtEl>
                                        <p:attrNameLst>
                                          <p:attrName>ppt_x</p:attrName>
                                        </p:attrNameLst>
                                      </p:cBhvr>
                                      <p:tavLst>
                                        <p:tav tm="0">
                                          <p:val>
                                            <p:strVal val="#ppt_x"/>
                                          </p:val>
                                        </p:tav>
                                        <p:tav tm="100000">
                                          <p:val>
                                            <p:strVal val="#ppt_x"/>
                                          </p:val>
                                        </p:tav>
                                      </p:tavLst>
                                    </p:anim>
                                    <p:anim calcmode="lin" valueType="num">
                                      <p:cBhvr>
                                        <p:cTn id="293" dur="1000" fill="hold"/>
                                        <p:tgtEl>
                                          <p:spTgt spid="68"/>
                                        </p:tgtEl>
                                        <p:attrNameLst>
                                          <p:attrName>ppt_y</p:attrName>
                                        </p:attrNameLst>
                                      </p:cBhvr>
                                      <p:tavLst>
                                        <p:tav tm="0">
                                          <p:val>
                                            <p:strVal val="#ppt_y+.1"/>
                                          </p:val>
                                        </p:tav>
                                        <p:tav tm="100000">
                                          <p:val>
                                            <p:strVal val="#ppt_y"/>
                                          </p:val>
                                        </p:tav>
                                      </p:tavLst>
                                    </p:anim>
                                  </p:childTnLst>
                                </p:cTn>
                              </p:par>
                              <p:par>
                                <p:cTn id="294" presetID="42" presetClass="entr" presetSubtype="0" fill="hold" grpId="0" nodeType="withEffect">
                                  <p:stCondLst>
                                    <p:cond delay="0"/>
                                  </p:stCondLst>
                                  <p:childTnLst>
                                    <p:set>
                                      <p:cBhvr>
                                        <p:cTn id="295" dur="1" fill="hold">
                                          <p:stCondLst>
                                            <p:cond delay="0"/>
                                          </p:stCondLst>
                                        </p:cTn>
                                        <p:tgtEl>
                                          <p:spTgt spid="70"/>
                                        </p:tgtEl>
                                        <p:attrNameLst>
                                          <p:attrName>style.visibility</p:attrName>
                                        </p:attrNameLst>
                                      </p:cBhvr>
                                      <p:to>
                                        <p:strVal val="visible"/>
                                      </p:to>
                                    </p:set>
                                    <p:animEffect transition="in" filter="fade">
                                      <p:cBhvr>
                                        <p:cTn id="296" dur="1000"/>
                                        <p:tgtEl>
                                          <p:spTgt spid="70"/>
                                        </p:tgtEl>
                                      </p:cBhvr>
                                    </p:animEffect>
                                    <p:anim calcmode="lin" valueType="num">
                                      <p:cBhvr>
                                        <p:cTn id="297" dur="1000" fill="hold"/>
                                        <p:tgtEl>
                                          <p:spTgt spid="70"/>
                                        </p:tgtEl>
                                        <p:attrNameLst>
                                          <p:attrName>ppt_x</p:attrName>
                                        </p:attrNameLst>
                                      </p:cBhvr>
                                      <p:tavLst>
                                        <p:tav tm="0">
                                          <p:val>
                                            <p:strVal val="#ppt_x"/>
                                          </p:val>
                                        </p:tav>
                                        <p:tav tm="100000">
                                          <p:val>
                                            <p:strVal val="#ppt_x"/>
                                          </p:val>
                                        </p:tav>
                                      </p:tavLst>
                                    </p:anim>
                                    <p:anim calcmode="lin" valueType="num">
                                      <p:cBhvr>
                                        <p:cTn id="298" dur="1000" fill="hold"/>
                                        <p:tgtEl>
                                          <p:spTgt spid="70"/>
                                        </p:tgtEl>
                                        <p:attrNameLst>
                                          <p:attrName>ppt_y</p:attrName>
                                        </p:attrNameLst>
                                      </p:cBhvr>
                                      <p:tavLst>
                                        <p:tav tm="0">
                                          <p:val>
                                            <p:strVal val="#ppt_y+.1"/>
                                          </p:val>
                                        </p:tav>
                                        <p:tav tm="100000">
                                          <p:val>
                                            <p:strVal val="#ppt_y"/>
                                          </p:val>
                                        </p:tav>
                                      </p:tavLst>
                                    </p:anim>
                                  </p:childTnLst>
                                </p:cTn>
                              </p:par>
                              <p:par>
                                <p:cTn id="299" presetID="42" presetClass="entr" presetSubtype="0" fill="hold" grpId="0" nodeType="withEffect">
                                  <p:stCondLst>
                                    <p:cond delay="0"/>
                                  </p:stCondLst>
                                  <p:childTnLst>
                                    <p:set>
                                      <p:cBhvr>
                                        <p:cTn id="300" dur="1" fill="hold">
                                          <p:stCondLst>
                                            <p:cond delay="0"/>
                                          </p:stCondLst>
                                        </p:cTn>
                                        <p:tgtEl>
                                          <p:spTgt spid="69"/>
                                        </p:tgtEl>
                                        <p:attrNameLst>
                                          <p:attrName>style.visibility</p:attrName>
                                        </p:attrNameLst>
                                      </p:cBhvr>
                                      <p:to>
                                        <p:strVal val="visible"/>
                                      </p:to>
                                    </p:set>
                                    <p:animEffect transition="in" filter="fade">
                                      <p:cBhvr>
                                        <p:cTn id="301" dur="1000"/>
                                        <p:tgtEl>
                                          <p:spTgt spid="69"/>
                                        </p:tgtEl>
                                      </p:cBhvr>
                                    </p:animEffect>
                                    <p:anim calcmode="lin" valueType="num">
                                      <p:cBhvr>
                                        <p:cTn id="302" dur="1000" fill="hold"/>
                                        <p:tgtEl>
                                          <p:spTgt spid="69"/>
                                        </p:tgtEl>
                                        <p:attrNameLst>
                                          <p:attrName>ppt_x</p:attrName>
                                        </p:attrNameLst>
                                      </p:cBhvr>
                                      <p:tavLst>
                                        <p:tav tm="0">
                                          <p:val>
                                            <p:strVal val="#ppt_x"/>
                                          </p:val>
                                        </p:tav>
                                        <p:tav tm="100000">
                                          <p:val>
                                            <p:strVal val="#ppt_x"/>
                                          </p:val>
                                        </p:tav>
                                      </p:tavLst>
                                    </p:anim>
                                    <p:anim calcmode="lin" valueType="num">
                                      <p:cBhvr>
                                        <p:cTn id="30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p:bldP spid="15" grpId="0"/>
      <p:bldP spid="21" grpId="0"/>
      <p:bldP spid="26" grpId="0" animBg="1"/>
      <p:bldP spid="28" grpId="0"/>
      <p:bldP spid="31" grpId="0" animBg="1"/>
      <p:bldP spid="40" grpId="0" animBg="1"/>
      <p:bldP spid="42" grpId="0"/>
      <p:bldP spid="43" grpId="0"/>
      <p:bldP spid="44" grpId="0"/>
      <p:bldP spid="45" grpId="0"/>
      <p:bldP spid="46" grpId="0"/>
      <p:bldP spid="48" grpId="0"/>
      <p:bldP spid="52" grpId="0" animBg="1"/>
      <p:bldP spid="54" grpId="0"/>
      <p:bldP spid="50" grpId="0" animBg="1"/>
      <p:bldP spid="57" grpId="0"/>
      <p:bldP spid="58" grpId="0"/>
      <p:bldP spid="18" grpId="0" animBg="1"/>
      <p:bldP spid="47" grpId="0"/>
      <p:bldP spid="9" grpId="0" animBg="1"/>
      <p:bldP spid="60" grpId="0"/>
      <p:bldP spid="61" grpId="0" animBg="1"/>
      <p:bldP spid="49" grpId="0"/>
      <p:bldP spid="63" grpId="0" animBg="1"/>
      <p:bldP spid="65" grpId="0"/>
      <p:bldP spid="67" grpId="0"/>
      <p:bldP spid="69" grpId="0" animBg="1"/>
      <p:bldP spid="70" grpId="0" animBg="1"/>
      <p:bldP spid="71" grpId="0"/>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8F77A5-9791-4A5D-8504-81A38E7B5CA2}"/>
              </a:ext>
            </a:extLst>
          </p:cNvPr>
          <p:cNvSpPr>
            <a:spLocks noGrp="1"/>
          </p:cNvSpPr>
          <p:nvPr>
            <p:ph type="body" sz="quarter" idx="11"/>
          </p:nvPr>
        </p:nvSpPr>
        <p:spPr/>
        <p:txBody>
          <a:bodyPr/>
          <a:lstStyle/>
          <a:p>
            <a:r>
              <a:rPr lang="en-US" dirty="0"/>
              <a:t>Available via  </a:t>
            </a:r>
            <a:r>
              <a:rPr lang="en-US" dirty="0">
                <a:hlinkClick r:id="rId3">
                  <a:extLst>
                    <a:ext uri="{A12FA001-AC4F-418D-AE19-62706E023703}">
                      <ahyp:hlinkClr xmlns:ahyp="http://schemas.microsoft.com/office/drawing/2018/hyperlinkcolor" val="tx"/>
                    </a:ext>
                  </a:extLst>
                </a:hlinkClick>
              </a:rPr>
              <a:t>Launch Kit </a:t>
            </a:r>
            <a:r>
              <a:rPr lang="en-US" dirty="0"/>
              <a:t>+ SuperOffice One</a:t>
            </a:r>
          </a:p>
        </p:txBody>
      </p:sp>
    </p:spTree>
    <p:extLst>
      <p:ext uri="{BB962C8B-B14F-4D97-AF65-F5344CB8AC3E}">
        <p14:creationId xmlns:p14="http://schemas.microsoft.com/office/powerpoint/2010/main" val="2458546632"/>
      </p:ext>
    </p:extLst>
  </p:cSld>
  <p:clrMapOvr>
    <a:masterClrMapping/>
  </p:clrMapOvr>
</p:sld>
</file>

<file path=ppt/theme/theme1.xml><?xml version="1.0" encoding="utf-8"?>
<a:theme xmlns:a="http://schemas.openxmlformats.org/drawingml/2006/main" name="Title slides and deviders ">
  <a:themeElements>
    <a:clrScheme name="Custom 2">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SuperOffice">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s">
  <a:themeElements>
    <a:clrScheme name="SuperOffice">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llation figures for RnD discussion" id="{1D5CAF58-5E49-5F4E-B532-B8FAED91D81F}" vid="{EBA1742E-5415-7247-9277-F10C932587C5}"/>
    </a:ext>
  </a:extLst>
</a:theme>
</file>

<file path=ppt/theme/theme5.xml><?xml version="1.0" encoding="utf-8"?>
<a:theme xmlns:a="http://schemas.openxmlformats.org/drawingml/2006/main" name="2_Content slides">
  <a:themeElements>
    <a:clrScheme name="SuperOffice">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5D2C64548F24AB915C89519EA3FE7" ma:contentTypeVersion="14" ma:contentTypeDescription="Create a new document." ma:contentTypeScope="" ma:versionID="dca80074355a98b50450c6a7afdd7ce6">
  <xsd:schema xmlns:xsd="http://www.w3.org/2001/XMLSchema" xmlns:xs="http://www.w3.org/2001/XMLSchema" xmlns:p="http://schemas.microsoft.com/office/2006/metadata/properties" xmlns:ns2="f1a1f531-661f-433a-b5ec-e7d9245dcde3" xmlns:ns3="3b75e6a8-7114-4008-bcfa-64b153f4bae5" targetNamespace="http://schemas.microsoft.com/office/2006/metadata/properties" ma:root="true" ma:fieldsID="60f4b04dd53735f6023a37e2cc912c94" ns2:_="" ns3:_="">
    <xsd:import namespace="f1a1f531-661f-433a-b5ec-e7d9245dcde3"/>
    <xsd:import namespace="3b75e6a8-7114-4008-bcfa-64b153f4b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DateTaken" minOccurs="0"/>
                <xsd:element ref="ns2:_Flow_SignoffStatu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1f531-661f-433a-b5ec-e7d9245dcde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_Flow_SignoffStatus" ma:index="17" nillable="true" ma:displayName="Sign-off status" ma:internalName="_x0024_Resources_x003a_core_x002c_Signoff_Status_x003b_">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75e6a8-7114-4008-bcfa-64b153f4bae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1a1f531-661f-433a-b5ec-e7d9245dcd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8A07AF-57B7-4819-958B-159DE74C1664}"/>
</file>

<file path=customXml/itemProps2.xml><?xml version="1.0" encoding="utf-8"?>
<ds:datastoreItem xmlns:ds="http://schemas.openxmlformats.org/officeDocument/2006/customXml" ds:itemID="{C1466C48-E59E-4107-B68E-EC0BA4D4EA3E}">
  <ds:schemaRefs>
    <ds:schemaRef ds:uri="http://schemas.microsoft.com/office/2006/metadata/properties"/>
    <ds:schemaRef ds:uri="http://schemas.microsoft.com/office/infopath/2007/PartnerControls"/>
    <ds:schemaRef ds:uri="f1a1f531-661f-433a-b5ec-e7d9245dcde3"/>
  </ds:schemaRefs>
</ds:datastoreItem>
</file>

<file path=customXml/itemProps3.xml><?xml version="1.0" encoding="utf-8"?>
<ds:datastoreItem xmlns:ds="http://schemas.openxmlformats.org/officeDocument/2006/customXml" ds:itemID="{DB97A100-0215-4265-BEAC-F494DC329E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860</Words>
  <Application>Microsoft Office PowerPoint</Application>
  <PresentationFormat>Widescreen</PresentationFormat>
  <Paragraphs>165</Paragraphs>
  <Slides>9</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Arial</vt:lpstr>
      <vt:lpstr>Arial Black</vt:lpstr>
      <vt:lpstr>Calibri</vt:lpstr>
      <vt:lpstr>Lato</vt:lpstr>
      <vt:lpstr>Title slides and deviders </vt:lpstr>
      <vt:lpstr>Content slides</vt:lpstr>
      <vt:lpstr>End slides </vt:lpstr>
      <vt:lpstr>1_Content slides</vt:lpstr>
      <vt:lpstr>2_Content slides</vt:lpstr>
      <vt:lpstr>SUPEROFFICE 10</vt:lpstr>
      <vt:lpstr>Key dates</vt:lpstr>
      <vt:lpstr>Configurable screens roll-out</vt:lpstr>
      <vt:lpstr>Target audiences</vt:lpstr>
      <vt:lpstr>Internal + Partners Readiness Program</vt:lpstr>
      <vt:lpstr>Materials provided in time for launch</vt:lpstr>
      <vt:lpstr>Configurable screens roll-out communication</vt:lpstr>
      <vt:lpstr>Communication flow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Pernille Anderson</dc:creator>
  <cp:lastModifiedBy>Cathrine Mula Davis</cp:lastModifiedBy>
  <cp:revision>142</cp:revision>
  <dcterms:created xsi:type="dcterms:W3CDTF">2020-03-26T10:04:33Z</dcterms:created>
  <dcterms:modified xsi:type="dcterms:W3CDTF">2021-10-05T05:38:26Z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0x0101007D55D2C64548F24AB915C89519EA3FE7</vt:lpwstr>
  </property>
</Properties>
</file>