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9" r:id="rId4"/>
    <p:sldMasterId id="2147483658" r:id="rId5"/>
    <p:sldMasterId id="2147483694" r:id="rId6"/>
  </p:sldMasterIdLst>
  <p:notesMasterIdLst>
    <p:notesMasterId r:id="rId35"/>
  </p:notesMasterIdLst>
  <p:handoutMasterIdLst>
    <p:handoutMasterId r:id="rId36"/>
  </p:handoutMasterIdLst>
  <p:sldIdLst>
    <p:sldId id="378" r:id="rId7"/>
    <p:sldId id="1731651083" r:id="rId8"/>
    <p:sldId id="1731651277" r:id="rId9"/>
    <p:sldId id="1731651279" r:id="rId10"/>
    <p:sldId id="304" r:id="rId11"/>
    <p:sldId id="1731651365" r:id="rId12"/>
    <p:sldId id="1731651081" r:id="rId13"/>
    <p:sldId id="1731651078" r:id="rId14"/>
    <p:sldId id="317" r:id="rId15"/>
    <p:sldId id="321" r:id="rId16"/>
    <p:sldId id="1731651077" r:id="rId17"/>
    <p:sldId id="1731651079" r:id="rId18"/>
    <p:sldId id="384" r:id="rId19"/>
    <p:sldId id="385" r:id="rId20"/>
    <p:sldId id="386" r:id="rId21"/>
    <p:sldId id="331" r:id="rId22"/>
    <p:sldId id="1731651066" r:id="rId23"/>
    <p:sldId id="325" r:id="rId24"/>
    <p:sldId id="1731651068" r:id="rId25"/>
    <p:sldId id="1731651069" r:id="rId26"/>
    <p:sldId id="1731651082" r:id="rId27"/>
    <p:sldId id="1731651085" r:id="rId28"/>
    <p:sldId id="1731651075" r:id="rId29"/>
    <p:sldId id="1731651363" r:id="rId30"/>
    <p:sldId id="1731651364" r:id="rId31"/>
    <p:sldId id="1731651362" r:id="rId32"/>
    <p:sldId id="1731651087" r:id="rId33"/>
    <p:sldId id="1731651278" r:id="rId34"/>
  </p:sldIdLst>
  <p:sldSz cx="12192000" cy="6858000"/>
  <p:notesSz cx="6858000" cy="9144000"/>
  <p:defaultTextStyle>
    <a:defPPr>
      <a:defRPr lang="en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7D4DE"/>
    <a:srgbClr val="005E58"/>
    <a:srgbClr val="30B494"/>
    <a:srgbClr val="D5450D"/>
    <a:srgbClr val="FC8A5E"/>
    <a:srgbClr val="FC8B5F"/>
    <a:srgbClr val="F2F8F6"/>
    <a:srgbClr val="EF7545"/>
    <a:srgbClr val="2B2A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1740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theme" Target="theme/theme1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AF0B6F7-0082-3F47-B387-1F73D43552F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DK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28899A-1E59-3C44-B1E6-557E58BDE89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2D9BB7-A811-BE41-AE11-0B79F13BE891}" type="datetimeFigureOut">
              <a:rPr lang="en-DK" smtClean="0"/>
              <a:t>09/08/2021</a:t>
            </a:fld>
            <a:endParaRPr lang="en-DK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3CF029-3D30-4449-BE6F-0ACB1091949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DK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E75169-B32A-1441-A8D8-99B3A3447C3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EA283E-6473-6F40-9885-94B3D19B3449}" type="slidenum">
              <a:rPr lang="en-DK" smtClean="0"/>
              <a:t>‹nr.›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38623057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1E00B6-13B0-AE42-9976-6CE2AC9F1105}" type="datetimeFigureOut">
              <a:rPr lang="en-NO" smtClean="0"/>
              <a:t>09/08/2021</a:t>
            </a:fld>
            <a:endParaRPr lang="en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01D8F5-F81D-C84A-98C1-750C41B6CE4F}" type="slidenum">
              <a:rPr lang="en-NO" smtClean="0"/>
              <a:t>‹nr.›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7126785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online.superoffice.com/appstore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online.superoffice.com/appstore/infobridge-software-b-v-/synchronizer-for-superoffice" TargetMode="External"/><Relationship Id="rId5" Type="http://schemas.openxmlformats.org/officeDocument/2006/relationships/hyperlink" Target="https://online.superoffice.com/appstore/superoffice-as/superoffice-for-outlook" TargetMode="External"/><Relationship Id="rId4" Type="http://schemas.openxmlformats.org/officeDocument/2006/relationships/hyperlink" Target="https://online.superoffice.com/appstore/superoffice-as/office-365-integration" TargetMode="Externa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01D8F5-F81D-C84A-98C1-750C41B6CE4F}" type="slidenum">
              <a:rPr kumimoji="0" lang="en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48818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01D8F5-F81D-C84A-98C1-750C41B6CE4F}" type="slidenum">
              <a:rPr kumimoji="0" lang="en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98513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noProof="0"/>
              <a:t>Konkretisering av faser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01D8F5-F81D-C84A-98C1-750C41B6CE4F}" type="slidenum">
              <a:rPr kumimoji="0" lang="en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80934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u="sng" dirty="0"/>
              <a:t>Updated slide to reflect new products.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01D8F5-F81D-C84A-98C1-750C41B6CE4F}" type="slidenum">
              <a:rPr lang="en-NO" smtClean="0"/>
              <a:t>25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28229252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01D8F5-F81D-C84A-98C1-750C41B6CE4F}" type="slidenum">
              <a:rPr kumimoji="0" lang="en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41842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01D8F5-F81D-C84A-98C1-750C41B6CE4F}" type="slidenum">
              <a:rPr kumimoji="0" lang="en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79743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01D8F5-F81D-C84A-98C1-750C41B6CE4F}" type="slidenum">
              <a:rPr kumimoji="0" lang="en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90088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>
                <a:solidFill>
                  <a:srgbClr val="000000"/>
                </a:solidFill>
                <a:effectLst/>
              </a:rPr>
              <a:t>Success with CRM does not depend on the software, but on how the CRM-provider helps you to translate your CRM-ambition, challenge you to be pragmatic, help you focus on supporting the processes and ensures that your people are involved and onboarded. </a:t>
            </a:r>
          </a:p>
          <a:p>
            <a:pPr rtl="0"/>
            <a:r>
              <a:rPr lang="en-US">
                <a:solidFill>
                  <a:srgbClr val="000000"/>
                </a:solidFill>
                <a:effectLst/>
              </a:rPr>
              <a:t>Choose cloud-based, choose a supplier that has standardized a lot so you avoid unnecessary tailoring – like SuperOffice… </a:t>
            </a:r>
            <a:r>
              <a:rPr lang="en-US">
                <a:solidFill>
                  <a:srgbClr val="000000"/>
                </a:solidFill>
                <a:effectLst/>
                <a:sym typeface="Wingdings" panose="05000000000000000000" pitchFamily="2" charset="2"/>
              </a:rPr>
              <a:t> </a:t>
            </a:r>
            <a:endParaRPr lang="en-US">
              <a:solidFill>
                <a:srgbClr val="000000"/>
              </a:solidFill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01D8F5-F81D-C84A-98C1-750C41B6CE4F}" type="slidenum">
              <a:rPr kumimoji="0" lang="en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38274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tx1">
                    <a:lumMod val="75000"/>
                  </a:schemeClr>
                </a:solidFill>
              </a:rPr>
              <a:t>… In terms of customers, their value is measured in how much they buy from you and for how long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chemeClr val="tx1">
                  <a:lumMod val="75000"/>
                </a:schemeClr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tx1">
                    <a:lumMod val="75000"/>
                  </a:schemeClr>
                </a:solidFill>
              </a:rPr>
              <a:t>No matter what your strategy is, whether you sell to new or existing customers, customers must be recruited .. and retained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tx1">
                    <a:lumMod val="75000"/>
                  </a:schemeClr>
                </a:solidFill>
              </a:rPr>
              <a:t>You must eventually prioritize; you choose to invest in the customers who have the greatest potential and disengage with those not profitable for you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01D8F5-F81D-C84A-98C1-750C41B6CE4F}" type="slidenum">
              <a:rPr kumimoji="0" lang="en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81981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u="sng" dirty="0" err="1"/>
              <a:t>Updated</a:t>
            </a:r>
            <a:r>
              <a:rPr lang="nb-NO" u="sng" dirty="0"/>
              <a:t>: So, </a:t>
            </a:r>
            <a:r>
              <a:rPr lang="nb-NO" u="sng" dirty="0" err="1"/>
              <a:t>let’s</a:t>
            </a:r>
            <a:r>
              <a:rPr lang="nb-NO" u="sng" dirty="0"/>
              <a:t> </a:t>
            </a:r>
            <a:r>
              <a:rPr lang="nb-NO" u="sng" dirty="0" err="1"/>
              <a:t>look</a:t>
            </a:r>
            <a:r>
              <a:rPr lang="nb-NO" u="sng" dirty="0"/>
              <a:t> at </a:t>
            </a:r>
            <a:r>
              <a:rPr lang="nb-NO" u="sng" dirty="0" err="1"/>
              <a:t>the</a:t>
            </a:r>
            <a:r>
              <a:rPr lang="nb-NO" u="sng" dirty="0"/>
              <a:t> </a:t>
            </a:r>
            <a:r>
              <a:rPr lang="nb-NO" u="sng" dirty="0" err="1"/>
              <a:t>nitty-gritty</a:t>
            </a:r>
            <a:r>
              <a:rPr lang="nb-NO" u="sng" dirty="0"/>
              <a:t>. </a:t>
            </a:r>
            <a:r>
              <a:rPr lang="nb-NO" u="sng" dirty="0">
                <a:sym typeface="Wingdings" panose="05000000000000000000" pitchFamily="2" charset="2"/>
              </a:rPr>
              <a:t> As </a:t>
            </a:r>
            <a:r>
              <a:rPr lang="nb-NO" u="sng" dirty="0" err="1">
                <a:sym typeface="Wingdings" panose="05000000000000000000" pitchFamily="2" charset="2"/>
              </a:rPr>
              <a:t>culture</a:t>
            </a:r>
            <a:r>
              <a:rPr lang="nb-NO" u="sng" dirty="0">
                <a:sym typeface="Wingdings" panose="05000000000000000000" pitchFamily="2" charset="2"/>
              </a:rPr>
              <a:t> is not </a:t>
            </a:r>
            <a:r>
              <a:rPr lang="nb-NO" u="sng" dirty="0" err="1">
                <a:sym typeface="Wingdings" panose="05000000000000000000" pitchFamily="2" charset="2"/>
              </a:rPr>
              <a:t>built</a:t>
            </a:r>
            <a:r>
              <a:rPr lang="nb-NO" u="sng" dirty="0">
                <a:sym typeface="Wingdings" panose="05000000000000000000" pitchFamily="2" charset="2"/>
              </a:rPr>
              <a:t> </a:t>
            </a:r>
            <a:r>
              <a:rPr lang="nb-NO" u="sng" dirty="0" err="1">
                <a:sym typeface="Wingdings" panose="05000000000000000000" pitchFamily="2" charset="2"/>
              </a:rPr>
              <a:t>on</a:t>
            </a:r>
            <a:r>
              <a:rPr lang="nb-NO" u="sng" dirty="0">
                <a:sym typeface="Wingdings" panose="05000000000000000000" pitchFamily="2" charset="2"/>
              </a:rPr>
              <a:t> a summers or </a:t>
            </a:r>
            <a:r>
              <a:rPr lang="nb-NO" u="sng" dirty="0" err="1">
                <a:sym typeface="Wingdings" panose="05000000000000000000" pitchFamily="2" charset="2"/>
              </a:rPr>
              <a:t>christmas</a:t>
            </a:r>
            <a:r>
              <a:rPr lang="nb-NO" u="sng" dirty="0">
                <a:sym typeface="Wingdings" panose="05000000000000000000" pitchFamily="2" charset="2"/>
              </a:rPr>
              <a:t> party or a kick-</a:t>
            </a:r>
            <a:r>
              <a:rPr lang="nb-NO" u="sng" dirty="0" err="1">
                <a:sym typeface="Wingdings" panose="05000000000000000000" pitchFamily="2" charset="2"/>
              </a:rPr>
              <a:t>off</a:t>
            </a:r>
            <a:r>
              <a:rPr lang="nb-NO" u="sng" dirty="0">
                <a:sym typeface="Wingdings" panose="05000000000000000000" pitchFamily="2" charset="2"/>
              </a:rPr>
              <a:t>, </a:t>
            </a:r>
          </a:p>
          <a:p>
            <a:endParaRPr lang="nb-NO" u="sng" dirty="0">
              <a:sym typeface="Wingdings" panose="05000000000000000000" pitchFamily="2" charset="2"/>
            </a:endParaRPr>
          </a:p>
          <a:p>
            <a:r>
              <a:rPr lang="nb-NO" u="sng" dirty="0" err="1">
                <a:sym typeface="Wingdings" panose="05000000000000000000" pitchFamily="2" charset="2"/>
              </a:rPr>
              <a:t>Instead</a:t>
            </a:r>
            <a:r>
              <a:rPr lang="nb-NO" u="sng" dirty="0">
                <a:sym typeface="Wingdings" panose="05000000000000000000" pitchFamily="2" charset="2"/>
              </a:rPr>
              <a:t>, it is </a:t>
            </a:r>
            <a:r>
              <a:rPr lang="nb-NO" u="sng" dirty="0" err="1">
                <a:sym typeface="Wingdings" panose="05000000000000000000" pitchFamily="2" charset="2"/>
              </a:rPr>
              <a:t>built</a:t>
            </a:r>
            <a:r>
              <a:rPr lang="nb-NO" u="sng" dirty="0">
                <a:sym typeface="Wingdings" panose="05000000000000000000" pitchFamily="2" charset="2"/>
              </a:rPr>
              <a:t> </a:t>
            </a:r>
            <a:r>
              <a:rPr lang="nb-NO" u="sng" dirty="0" err="1">
                <a:sym typeface="Wingdings" panose="05000000000000000000" pitchFamily="2" charset="2"/>
              </a:rPr>
              <a:t>through</a:t>
            </a:r>
            <a:r>
              <a:rPr lang="nb-NO" u="sng" dirty="0">
                <a:sym typeface="Wingdings" panose="05000000000000000000" pitchFamily="2" charset="2"/>
              </a:rPr>
              <a:t> </a:t>
            </a:r>
            <a:r>
              <a:rPr lang="nb-NO" u="sng" dirty="0" err="1">
                <a:sym typeface="Wingdings" panose="05000000000000000000" pitchFamily="2" charset="2"/>
              </a:rPr>
              <a:t>your</a:t>
            </a:r>
            <a:r>
              <a:rPr lang="nb-NO" u="sng" dirty="0">
                <a:sym typeface="Wingdings" panose="05000000000000000000" pitchFamily="2" charset="2"/>
              </a:rPr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u="sng" dirty="0" err="1">
                <a:sym typeface="Wingdings" panose="05000000000000000000" pitchFamily="2" charset="2"/>
              </a:rPr>
              <a:t>defined</a:t>
            </a:r>
            <a:r>
              <a:rPr lang="nb-NO" u="sng" dirty="0">
                <a:sym typeface="Wingdings" panose="05000000000000000000" pitchFamily="2" charset="2"/>
              </a:rPr>
              <a:t> </a:t>
            </a:r>
            <a:r>
              <a:rPr lang="nb-NO" u="sng" dirty="0" err="1">
                <a:sym typeface="Wingdings" panose="05000000000000000000" pitchFamily="2" charset="2"/>
              </a:rPr>
              <a:t>processes</a:t>
            </a:r>
            <a:r>
              <a:rPr lang="nb-NO" u="sng" dirty="0">
                <a:sym typeface="Wingdings" panose="05000000000000000000" pitchFamily="2" charset="2"/>
              </a:rPr>
              <a:t> and </a:t>
            </a:r>
            <a:r>
              <a:rPr lang="nb-NO" u="sng" dirty="0" err="1">
                <a:sym typeface="Wingdings" panose="05000000000000000000" pitchFamily="2" charset="2"/>
              </a:rPr>
              <a:t>the</a:t>
            </a:r>
            <a:r>
              <a:rPr lang="nb-NO" u="sng" dirty="0">
                <a:sym typeface="Wingdings" panose="05000000000000000000" pitchFamily="2" charset="2"/>
              </a:rPr>
              <a:t> </a:t>
            </a:r>
            <a:r>
              <a:rPr lang="nb-NO" u="sng" dirty="0" err="1">
                <a:sym typeface="Wingdings" panose="05000000000000000000" pitchFamily="2" charset="2"/>
              </a:rPr>
              <a:t>routines</a:t>
            </a:r>
            <a:r>
              <a:rPr lang="nb-NO" u="sng" dirty="0">
                <a:sym typeface="Wingdings" panose="05000000000000000000" pitchFamily="2" charset="2"/>
              </a:rPr>
              <a:t> </a:t>
            </a:r>
            <a:r>
              <a:rPr lang="nb-NO" u="sng" dirty="0" err="1">
                <a:sym typeface="Wingdings" panose="05000000000000000000" pitchFamily="2" charset="2"/>
              </a:rPr>
              <a:t>that</a:t>
            </a:r>
            <a:r>
              <a:rPr lang="nb-NO" u="sng" dirty="0">
                <a:sym typeface="Wingdings" panose="05000000000000000000" pitchFamily="2" charset="2"/>
              </a:rPr>
              <a:t> </a:t>
            </a:r>
            <a:r>
              <a:rPr lang="nb-NO" u="sng" dirty="0" err="1">
                <a:sym typeface="Wingdings" panose="05000000000000000000" pitchFamily="2" charset="2"/>
              </a:rPr>
              <a:t>secure</a:t>
            </a:r>
            <a:r>
              <a:rPr lang="nb-NO" u="sng" dirty="0">
                <a:sym typeface="Wingdings" panose="05000000000000000000" pitchFamily="2" charset="2"/>
              </a:rPr>
              <a:t> </a:t>
            </a:r>
            <a:r>
              <a:rPr lang="nb-NO" u="sng" dirty="0" err="1">
                <a:sym typeface="Wingdings" panose="05000000000000000000" pitchFamily="2" charset="2"/>
              </a:rPr>
              <a:t>your</a:t>
            </a:r>
            <a:r>
              <a:rPr lang="nb-NO" u="sng" dirty="0">
                <a:sym typeface="Wingdings" panose="05000000000000000000" pitchFamily="2" charset="2"/>
              </a:rPr>
              <a:t> teams </a:t>
            </a:r>
            <a:r>
              <a:rPr lang="nb-NO" u="sng" dirty="0" err="1">
                <a:sym typeface="Wingdings" panose="05000000000000000000" pitchFamily="2" charset="2"/>
              </a:rPr>
              <a:t>doing</a:t>
            </a:r>
            <a:r>
              <a:rPr lang="nb-NO" u="sng" dirty="0">
                <a:sym typeface="Wingdings" panose="05000000000000000000" pitchFamily="2" charset="2"/>
              </a:rPr>
              <a:t> </a:t>
            </a:r>
            <a:r>
              <a:rPr lang="nb-NO" u="sng" dirty="0" err="1">
                <a:sym typeface="Wingdings" panose="05000000000000000000" pitchFamily="2" charset="2"/>
              </a:rPr>
              <a:t>the</a:t>
            </a:r>
            <a:r>
              <a:rPr lang="nb-NO" u="sng" dirty="0">
                <a:sym typeface="Wingdings" panose="05000000000000000000" pitchFamily="2" charset="2"/>
              </a:rPr>
              <a:t> right </a:t>
            </a:r>
            <a:r>
              <a:rPr lang="nb-NO" u="sng" dirty="0" err="1">
                <a:sym typeface="Wingdings" panose="05000000000000000000" pitchFamily="2" charset="2"/>
              </a:rPr>
              <a:t>things</a:t>
            </a:r>
            <a:r>
              <a:rPr lang="nb-NO" u="sng" dirty="0">
                <a:sym typeface="Wingdings" panose="05000000000000000000" pitchFamily="2" charset="2"/>
              </a:rPr>
              <a:t> over time – </a:t>
            </a:r>
            <a:r>
              <a:rPr lang="nb-NO" u="sng" dirty="0" err="1">
                <a:sym typeface="Wingdings" panose="05000000000000000000" pitchFamily="2" charset="2"/>
              </a:rPr>
              <a:t>what</a:t>
            </a:r>
            <a:r>
              <a:rPr lang="nb-NO" u="sng" dirty="0">
                <a:sym typeface="Wingdings" panose="05000000000000000000" pitchFamily="2" charset="2"/>
              </a:rPr>
              <a:t> </a:t>
            </a:r>
            <a:r>
              <a:rPr lang="nb-NO" u="sng" dirty="0" err="1">
                <a:sym typeface="Wingdings" panose="05000000000000000000" pitchFamily="2" charset="2"/>
              </a:rPr>
              <a:t>you</a:t>
            </a:r>
            <a:r>
              <a:rPr lang="nb-NO" u="sng" dirty="0">
                <a:sym typeface="Wingdings" panose="05000000000000000000" pitchFamily="2" charset="2"/>
              </a:rPr>
              <a:t> </a:t>
            </a:r>
            <a:r>
              <a:rPr lang="nb-NO" u="sng" dirty="0" err="1">
                <a:sym typeface="Wingdings" panose="05000000000000000000" pitchFamily="2" charset="2"/>
              </a:rPr>
              <a:t>measure</a:t>
            </a:r>
            <a:endParaRPr lang="nb-NO" u="sng" dirty="0">
              <a:sym typeface="Wingdings" panose="05000000000000000000" pitchFamily="2" charset="2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u="sng" dirty="0" err="1">
                <a:sym typeface="Wingdings" panose="05000000000000000000" pitchFamily="2" charset="2"/>
              </a:rPr>
              <a:t>Which</a:t>
            </a:r>
            <a:r>
              <a:rPr lang="nb-NO" u="sng" dirty="0">
                <a:sym typeface="Wingdings" panose="05000000000000000000" pitchFamily="2" charset="2"/>
              </a:rPr>
              <a:t> </a:t>
            </a:r>
            <a:r>
              <a:rPr lang="nb-NO" u="sng" dirty="0" err="1">
                <a:sym typeface="Wingdings" panose="05000000000000000000" pitchFamily="2" charset="2"/>
              </a:rPr>
              <a:t>builds</a:t>
            </a:r>
            <a:r>
              <a:rPr lang="nb-NO" u="sng" dirty="0">
                <a:sym typeface="Wingdings" panose="05000000000000000000" pitchFamily="2" charset="2"/>
              </a:rPr>
              <a:t> and </a:t>
            </a:r>
            <a:r>
              <a:rPr lang="nb-NO" u="sng" dirty="0" err="1">
                <a:sym typeface="Wingdings" panose="05000000000000000000" pitchFamily="2" charset="2"/>
              </a:rPr>
              <a:t>sustain</a:t>
            </a:r>
            <a:r>
              <a:rPr lang="nb-NO" u="sng" dirty="0">
                <a:sym typeface="Wingdings" panose="05000000000000000000" pitchFamily="2" charset="2"/>
              </a:rPr>
              <a:t> </a:t>
            </a:r>
            <a:r>
              <a:rPr lang="nb-NO" u="sng" dirty="0" err="1">
                <a:sym typeface="Wingdings" panose="05000000000000000000" pitchFamily="2" charset="2"/>
              </a:rPr>
              <a:t>the</a:t>
            </a:r>
            <a:r>
              <a:rPr lang="nb-NO" u="sng" dirty="0">
                <a:sym typeface="Wingdings" panose="05000000000000000000" pitchFamily="2" charset="2"/>
              </a:rPr>
              <a:t> </a:t>
            </a:r>
            <a:r>
              <a:rPr lang="nb-NO" u="sng" dirty="0" err="1">
                <a:sym typeface="Wingdings" panose="05000000000000000000" pitchFamily="2" charset="2"/>
              </a:rPr>
              <a:t>behaviour</a:t>
            </a:r>
            <a:r>
              <a:rPr lang="nb-NO" u="sng" dirty="0">
                <a:sym typeface="Wingdings" panose="05000000000000000000" pitchFamily="2" charset="2"/>
              </a:rPr>
              <a:t> </a:t>
            </a:r>
            <a:r>
              <a:rPr lang="nb-NO" u="sng" dirty="0" err="1">
                <a:sym typeface="Wingdings" panose="05000000000000000000" pitchFamily="2" charset="2"/>
              </a:rPr>
              <a:t>you</a:t>
            </a:r>
            <a:r>
              <a:rPr lang="nb-NO" u="sng" dirty="0">
                <a:sym typeface="Wingdings" panose="05000000000000000000" pitchFamily="2" charset="2"/>
              </a:rPr>
              <a:t> </a:t>
            </a:r>
            <a:r>
              <a:rPr lang="nb-NO" u="sng" dirty="0" err="1">
                <a:sym typeface="Wingdings" panose="05000000000000000000" pitchFamily="2" charset="2"/>
              </a:rPr>
              <a:t>want</a:t>
            </a:r>
            <a:r>
              <a:rPr lang="nb-NO" u="sng" dirty="0">
                <a:sym typeface="Wingdings" panose="05000000000000000000" pitchFamily="2" charset="2"/>
              </a:rPr>
              <a:t> in </a:t>
            </a:r>
            <a:r>
              <a:rPr lang="nb-NO" u="sng" dirty="0" err="1">
                <a:sym typeface="Wingdings" panose="05000000000000000000" pitchFamily="2" charset="2"/>
              </a:rPr>
              <a:t>your</a:t>
            </a:r>
            <a:r>
              <a:rPr lang="nb-NO" u="sng" dirty="0">
                <a:sym typeface="Wingdings" panose="05000000000000000000" pitchFamily="2" charset="2"/>
              </a:rPr>
              <a:t> </a:t>
            </a:r>
            <a:r>
              <a:rPr lang="nb-NO" u="sng" dirty="0" err="1">
                <a:sym typeface="Wingdings" panose="05000000000000000000" pitchFamily="2" charset="2"/>
              </a:rPr>
              <a:t>company</a:t>
            </a:r>
            <a:r>
              <a:rPr lang="nb-NO" u="sng" dirty="0">
                <a:sym typeface="Wingdings" panose="05000000000000000000" pitchFamily="2" charset="2"/>
              </a:rPr>
              <a:t>,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u="sng" dirty="0" err="1">
                <a:sym typeface="Wingdings" panose="05000000000000000000" pitchFamily="2" charset="2"/>
              </a:rPr>
              <a:t>Which</a:t>
            </a:r>
            <a:r>
              <a:rPr lang="nb-NO" u="sng" dirty="0">
                <a:sym typeface="Wingdings" panose="05000000000000000000" pitchFamily="2" charset="2"/>
              </a:rPr>
              <a:t> </a:t>
            </a:r>
            <a:r>
              <a:rPr lang="nb-NO" u="sng" dirty="0" err="1">
                <a:sym typeface="Wingdings" panose="05000000000000000000" pitchFamily="2" charset="2"/>
              </a:rPr>
              <a:t>again</a:t>
            </a:r>
            <a:r>
              <a:rPr lang="nb-NO" u="sng" dirty="0">
                <a:sym typeface="Wingdings" panose="05000000000000000000" pitchFamily="2" charset="2"/>
              </a:rPr>
              <a:t> </a:t>
            </a:r>
            <a:r>
              <a:rPr lang="nb-NO" u="sng" dirty="0" err="1">
                <a:sym typeface="Wingdings" panose="05000000000000000000" pitchFamily="2" charset="2"/>
              </a:rPr>
              <a:t>influences</a:t>
            </a:r>
            <a:r>
              <a:rPr lang="nb-NO" u="sng" dirty="0">
                <a:sym typeface="Wingdings" panose="05000000000000000000" pitchFamily="2" charset="2"/>
              </a:rPr>
              <a:t> (as </a:t>
            </a:r>
            <a:r>
              <a:rPr lang="nb-NO" u="sng" dirty="0" err="1">
                <a:sym typeface="Wingdings" panose="05000000000000000000" pitchFamily="2" charset="2"/>
              </a:rPr>
              <a:t>well</a:t>
            </a:r>
            <a:r>
              <a:rPr lang="nb-NO" u="sng" dirty="0">
                <a:sym typeface="Wingdings" panose="05000000000000000000" pitchFamily="2" charset="2"/>
              </a:rPr>
              <a:t> as </a:t>
            </a:r>
            <a:r>
              <a:rPr lang="nb-NO" u="sng" dirty="0" err="1">
                <a:sym typeface="Wingdings" panose="05000000000000000000" pitchFamily="2" charset="2"/>
              </a:rPr>
              <a:t>are</a:t>
            </a:r>
            <a:r>
              <a:rPr lang="nb-NO" u="sng" dirty="0">
                <a:sym typeface="Wingdings" panose="05000000000000000000" pitchFamily="2" charset="2"/>
              </a:rPr>
              <a:t> </a:t>
            </a:r>
            <a:r>
              <a:rPr lang="nb-NO" u="sng" dirty="0" err="1">
                <a:sym typeface="Wingdings" panose="05000000000000000000" pitchFamily="2" charset="2"/>
              </a:rPr>
              <a:t>influenced</a:t>
            </a:r>
            <a:r>
              <a:rPr lang="nb-NO" u="sng" dirty="0">
                <a:sym typeface="Wingdings" panose="05000000000000000000" pitchFamily="2" charset="2"/>
              </a:rPr>
              <a:t> by) </a:t>
            </a:r>
            <a:r>
              <a:rPr lang="nb-NO" u="sng" dirty="0" err="1">
                <a:sym typeface="Wingdings" panose="05000000000000000000" pitchFamily="2" charset="2"/>
              </a:rPr>
              <a:t>attitudes</a:t>
            </a:r>
            <a:r>
              <a:rPr lang="nb-NO" u="sng" dirty="0">
                <a:sym typeface="Wingdings" panose="05000000000000000000" pitchFamily="2" charset="2"/>
              </a:rPr>
              <a:t>,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u="sng" dirty="0">
                <a:sym typeface="Wingdings" panose="05000000000000000000" pitchFamily="2" charset="2"/>
              </a:rPr>
              <a:t>And </a:t>
            </a:r>
            <a:r>
              <a:rPr lang="nb-NO" u="sng" dirty="0" err="1">
                <a:sym typeface="Wingdings" panose="05000000000000000000" pitchFamily="2" charset="2"/>
              </a:rPr>
              <a:t>these</a:t>
            </a:r>
            <a:r>
              <a:rPr lang="nb-NO" u="sng" dirty="0">
                <a:sym typeface="Wingdings" panose="05000000000000000000" pitchFamily="2" charset="2"/>
              </a:rPr>
              <a:t> </a:t>
            </a:r>
            <a:r>
              <a:rPr lang="nb-NO" u="sng" dirty="0" err="1">
                <a:sym typeface="Wingdings" panose="05000000000000000000" pitchFamily="2" charset="2"/>
              </a:rPr>
              <a:t>are</a:t>
            </a:r>
            <a:r>
              <a:rPr lang="nb-NO" u="sng" dirty="0">
                <a:sym typeface="Wingdings" panose="05000000000000000000" pitchFamily="2" charset="2"/>
              </a:rPr>
              <a:t> elements </a:t>
            </a:r>
            <a:r>
              <a:rPr lang="nb-NO" u="sng" dirty="0" err="1">
                <a:sym typeface="Wingdings" panose="05000000000000000000" pitchFamily="2" charset="2"/>
              </a:rPr>
              <a:t>that</a:t>
            </a:r>
            <a:r>
              <a:rPr lang="nb-NO" u="sng" dirty="0">
                <a:sym typeface="Wingdings" panose="05000000000000000000" pitchFamily="2" charset="2"/>
              </a:rPr>
              <a:t> </a:t>
            </a:r>
            <a:r>
              <a:rPr lang="nb-NO" u="sng" dirty="0" err="1">
                <a:sym typeface="Wingdings" panose="05000000000000000000" pitchFamily="2" charset="2"/>
              </a:rPr>
              <a:t>culminates</a:t>
            </a:r>
            <a:r>
              <a:rPr lang="nb-NO" u="sng" dirty="0">
                <a:sym typeface="Wingdings" panose="05000000000000000000" pitchFamily="2" charset="2"/>
              </a:rPr>
              <a:t> </a:t>
            </a:r>
            <a:r>
              <a:rPr lang="nb-NO" u="sng" dirty="0" err="1">
                <a:sym typeface="Wingdings" panose="05000000000000000000" pitchFamily="2" charset="2"/>
              </a:rPr>
              <a:t>your</a:t>
            </a:r>
            <a:r>
              <a:rPr lang="nb-NO" u="sng" dirty="0">
                <a:sym typeface="Wingdings" panose="05000000000000000000" pitchFamily="2" charset="2"/>
              </a:rPr>
              <a:t> </a:t>
            </a:r>
            <a:r>
              <a:rPr lang="nb-NO" u="sng" dirty="0" err="1">
                <a:sym typeface="Wingdings" panose="05000000000000000000" pitchFamily="2" charset="2"/>
              </a:rPr>
              <a:t>company</a:t>
            </a:r>
            <a:r>
              <a:rPr lang="nb-NO" u="sng" dirty="0">
                <a:sym typeface="Wingdings" panose="05000000000000000000" pitchFamily="2" charset="2"/>
              </a:rPr>
              <a:t> </a:t>
            </a:r>
            <a:r>
              <a:rPr lang="nb-NO" u="sng" dirty="0" err="1">
                <a:sym typeface="Wingdings" panose="05000000000000000000" pitchFamily="2" charset="2"/>
              </a:rPr>
              <a:t>culture</a:t>
            </a:r>
            <a:endParaRPr lang="nb-NO" u="sng" dirty="0">
              <a:sym typeface="Wingdings" panose="05000000000000000000" pitchFamily="2" charset="2"/>
            </a:endParaRPr>
          </a:p>
          <a:p>
            <a:endParaRPr lang="nb-NO" u="sng" dirty="0">
              <a:sym typeface="Wingdings" panose="05000000000000000000" pitchFamily="2" charset="2"/>
            </a:endParaRPr>
          </a:p>
          <a:p>
            <a:r>
              <a:rPr lang="nb-NO" u="sng" dirty="0" err="1">
                <a:sym typeface="Wingdings" panose="05000000000000000000" pitchFamily="2" charset="2"/>
              </a:rPr>
              <a:t>Which</a:t>
            </a:r>
            <a:r>
              <a:rPr lang="nb-NO" u="sng" dirty="0">
                <a:sym typeface="Wingdings" panose="05000000000000000000" pitchFamily="2" charset="2"/>
              </a:rPr>
              <a:t> </a:t>
            </a:r>
            <a:r>
              <a:rPr lang="nb-NO" u="sng" dirty="0" err="1">
                <a:sym typeface="Wingdings" panose="05000000000000000000" pitchFamily="2" charset="2"/>
              </a:rPr>
              <a:t>means</a:t>
            </a:r>
            <a:r>
              <a:rPr lang="nb-NO" u="sng" dirty="0">
                <a:sym typeface="Wingdings" panose="05000000000000000000" pitchFamily="2" charset="2"/>
              </a:rPr>
              <a:t> </a:t>
            </a:r>
            <a:r>
              <a:rPr lang="nb-NO" u="sng" dirty="0" err="1">
                <a:sym typeface="Wingdings" panose="05000000000000000000" pitchFamily="2" charset="2"/>
              </a:rPr>
              <a:t>that</a:t>
            </a:r>
            <a:r>
              <a:rPr lang="nb-NO" u="sng" dirty="0">
                <a:sym typeface="Wingdings" panose="05000000000000000000" pitchFamily="2" charset="2"/>
              </a:rPr>
              <a:t> </a:t>
            </a:r>
            <a:r>
              <a:rPr lang="nb-NO" u="sng" dirty="0" err="1">
                <a:sym typeface="Wingdings" panose="05000000000000000000" pitchFamily="2" charset="2"/>
              </a:rPr>
              <a:t>if</a:t>
            </a:r>
            <a:r>
              <a:rPr lang="nb-NO" u="sng" dirty="0">
                <a:sym typeface="Wingdings" panose="05000000000000000000" pitchFamily="2" charset="2"/>
              </a:rPr>
              <a:t> </a:t>
            </a:r>
            <a:r>
              <a:rPr lang="nb-NO" u="sng" dirty="0" err="1">
                <a:sym typeface="Wingdings" panose="05000000000000000000" pitchFamily="2" charset="2"/>
              </a:rPr>
              <a:t>you</a:t>
            </a:r>
            <a:r>
              <a:rPr lang="nb-NO" u="sng" dirty="0">
                <a:sym typeface="Wingdings" panose="05000000000000000000" pitchFamily="2" charset="2"/>
              </a:rPr>
              <a:t> break </a:t>
            </a:r>
            <a:r>
              <a:rPr lang="nb-NO" u="sng" dirty="0" err="1">
                <a:sym typeface="Wingdings" panose="05000000000000000000" pitchFamily="2" charset="2"/>
              </a:rPr>
              <a:t>this</a:t>
            </a:r>
            <a:r>
              <a:rPr lang="nb-NO" u="sng" dirty="0">
                <a:sym typeface="Wingdings" panose="05000000000000000000" pitchFamily="2" charset="2"/>
              </a:rPr>
              <a:t> </a:t>
            </a:r>
            <a:r>
              <a:rPr lang="nb-NO" u="sng" dirty="0" err="1">
                <a:sym typeface="Wingdings" panose="05000000000000000000" pitchFamily="2" charset="2"/>
              </a:rPr>
              <a:t>down</a:t>
            </a:r>
            <a:r>
              <a:rPr lang="nb-NO" u="sng" dirty="0">
                <a:sym typeface="Wingdings" panose="05000000000000000000" pitchFamily="2" charset="2"/>
              </a:rPr>
              <a:t> – to CRM </a:t>
            </a:r>
            <a:r>
              <a:rPr lang="nb-NO" u="sng" dirty="0" err="1">
                <a:sym typeface="Wingdings" panose="05000000000000000000" pitchFamily="2" charset="2"/>
              </a:rPr>
              <a:t>success</a:t>
            </a:r>
            <a:r>
              <a:rPr lang="nb-NO" u="sng" dirty="0">
                <a:sym typeface="Wingdings" panose="05000000000000000000" pitchFamily="2" charset="2"/>
              </a:rPr>
              <a:t> is </a:t>
            </a:r>
            <a:r>
              <a:rPr lang="nb-NO" u="sng" dirty="0" err="1">
                <a:sym typeface="Wingdings" panose="05000000000000000000" pitchFamily="2" charset="2"/>
              </a:rPr>
              <a:t>about</a:t>
            </a:r>
            <a:r>
              <a:rPr lang="nb-NO" u="sng" dirty="0">
                <a:sym typeface="Wingdings" panose="05000000000000000000" pitchFamily="2" charset="2"/>
              </a:rPr>
              <a:t> </a:t>
            </a:r>
            <a:r>
              <a:rPr lang="nb-NO" u="sng" dirty="0" err="1">
                <a:sym typeface="Wingdings" panose="05000000000000000000" pitchFamily="2" charset="2"/>
              </a:rPr>
              <a:t>supporting</a:t>
            </a:r>
            <a:r>
              <a:rPr lang="nb-NO" u="sng" dirty="0">
                <a:sym typeface="Wingdings" panose="05000000000000000000" pitchFamily="2" charset="2"/>
              </a:rPr>
              <a:t> </a:t>
            </a:r>
            <a:r>
              <a:rPr lang="nb-NO" u="sng" dirty="0" err="1">
                <a:sym typeface="Wingdings" panose="05000000000000000000" pitchFamily="2" charset="2"/>
              </a:rPr>
              <a:t>your</a:t>
            </a:r>
            <a:r>
              <a:rPr lang="nb-NO" u="sng" dirty="0">
                <a:sym typeface="Wingdings" panose="05000000000000000000" pitchFamily="2" charset="2"/>
              </a:rPr>
              <a:t> </a:t>
            </a:r>
            <a:r>
              <a:rPr lang="nb-NO" u="sng" dirty="0" err="1">
                <a:sym typeface="Wingdings" panose="05000000000000000000" pitchFamily="2" charset="2"/>
              </a:rPr>
              <a:t>culture</a:t>
            </a:r>
            <a:r>
              <a:rPr lang="nb-NO" u="sng" dirty="0">
                <a:sym typeface="Wingdings" panose="05000000000000000000" pitchFamily="2" charset="2"/>
              </a:rPr>
              <a:t> </a:t>
            </a:r>
            <a:r>
              <a:rPr lang="nb-NO" u="sng" dirty="0" err="1">
                <a:sym typeface="Wingdings" panose="05000000000000000000" pitchFamily="2" charset="2"/>
              </a:rPr>
              <a:t>that</a:t>
            </a:r>
            <a:r>
              <a:rPr lang="nb-NO" u="sng" dirty="0">
                <a:sym typeface="Wingdings" panose="05000000000000000000" pitchFamily="2" charset="2"/>
              </a:rPr>
              <a:t> </a:t>
            </a:r>
            <a:r>
              <a:rPr lang="nb-NO" u="sng" dirty="0" err="1">
                <a:sym typeface="Wingdings" panose="05000000000000000000" pitchFamily="2" charset="2"/>
              </a:rPr>
              <a:t>allow</a:t>
            </a:r>
            <a:r>
              <a:rPr lang="nb-NO" u="sng" dirty="0">
                <a:sym typeface="Wingdings" panose="05000000000000000000" pitchFamily="2" charset="2"/>
              </a:rPr>
              <a:t> </a:t>
            </a:r>
            <a:r>
              <a:rPr lang="nb-NO" u="sng" dirty="0" err="1">
                <a:sym typeface="Wingdings" panose="05000000000000000000" pitchFamily="2" charset="2"/>
              </a:rPr>
              <a:t>you</a:t>
            </a:r>
            <a:r>
              <a:rPr lang="nb-NO" u="sng" dirty="0">
                <a:sym typeface="Wingdings" panose="05000000000000000000" pitchFamily="2" charset="2"/>
              </a:rPr>
              <a:t> to </a:t>
            </a:r>
            <a:r>
              <a:rPr lang="nb-NO" u="sng" dirty="0" err="1">
                <a:sym typeface="Wingdings" panose="05000000000000000000" pitchFamily="2" charset="2"/>
              </a:rPr>
              <a:t>nurture</a:t>
            </a:r>
            <a:r>
              <a:rPr lang="nb-NO" u="sng" dirty="0">
                <a:sym typeface="Wingdings" panose="05000000000000000000" pitchFamily="2" charset="2"/>
              </a:rPr>
              <a:t> and </a:t>
            </a:r>
            <a:r>
              <a:rPr lang="nb-NO" u="sng" dirty="0" err="1">
                <a:sym typeface="Wingdings" panose="05000000000000000000" pitchFamily="2" charset="2"/>
              </a:rPr>
              <a:t>build</a:t>
            </a:r>
            <a:r>
              <a:rPr lang="nb-NO" u="sng" dirty="0">
                <a:sym typeface="Wingdings" panose="05000000000000000000" pitchFamily="2" charset="2"/>
              </a:rPr>
              <a:t> profitable relationships. </a:t>
            </a:r>
          </a:p>
          <a:p>
            <a:endParaRPr lang="nb-NO" u="sng" dirty="0">
              <a:sym typeface="Wingdings" panose="05000000000000000000" pitchFamily="2" charset="2"/>
            </a:endParaRPr>
          </a:p>
          <a:p>
            <a:r>
              <a:rPr lang="nb-NO" u="sng" dirty="0">
                <a:sym typeface="Wingdings" panose="05000000000000000000" pitchFamily="2" charset="2"/>
              </a:rPr>
              <a:t>And </a:t>
            </a:r>
            <a:r>
              <a:rPr lang="nb-NO" u="sng" dirty="0" err="1">
                <a:sym typeface="Wingdings" panose="05000000000000000000" pitchFamily="2" charset="2"/>
              </a:rPr>
              <a:t>we</a:t>
            </a:r>
            <a:r>
              <a:rPr lang="nb-NO" u="sng" dirty="0">
                <a:sym typeface="Wingdings" panose="05000000000000000000" pitchFamily="2" charset="2"/>
              </a:rPr>
              <a:t> like to break it </a:t>
            </a:r>
            <a:r>
              <a:rPr lang="nb-NO" u="sng" dirty="0" err="1">
                <a:sym typeface="Wingdings" panose="05000000000000000000" pitchFamily="2" charset="2"/>
              </a:rPr>
              <a:t>down</a:t>
            </a:r>
            <a:r>
              <a:rPr lang="nb-NO" u="sng" dirty="0">
                <a:sym typeface="Wingdings" panose="05000000000000000000" pitchFamily="2" charset="2"/>
              </a:rPr>
              <a:t> and </a:t>
            </a:r>
            <a:r>
              <a:rPr lang="nb-NO" u="sng" dirty="0" err="1">
                <a:sym typeface="Wingdings" panose="05000000000000000000" pitchFamily="2" charset="2"/>
              </a:rPr>
              <a:t>discuss</a:t>
            </a:r>
            <a:r>
              <a:rPr lang="nb-NO" u="sng" dirty="0">
                <a:sym typeface="Wingdings" panose="05000000000000000000" pitchFamily="2" charset="2"/>
              </a:rPr>
              <a:t> </a:t>
            </a:r>
            <a:r>
              <a:rPr lang="nb-NO" u="sng" dirty="0" err="1">
                <a:sym typeface="Wingdings" panose="05000000000000000000" pitchFamily="2" charset="2"/>
              </a:rPr>
              <a:t>these</a:t>
            </a:r>
            <a:r>
              <a:rPr lang="nb-NO" u="sng" dirty="0">
                <a:sym typeface="Wingdings" panose="05000000000000000000" pitchFamily="2" charset="2"/>
              </a:rPr>
              <a:t> </a:t>
            </a:r>
            <a:r>
              <a:rPr lang="nb-NO" u="sng" dirty="0" err="1">
                <a:sym typeface="Wingdings" panose="05000000000000000000" pitchFamily="2" charset="2"/>
              </a:rPr>
              <a:t>points</a:t>
            </a:r>
            <a:r>
              <a:rPr lang="nb-NO" u="sng" dirty="0">
                <a:sym typeface="Wingdings" panose="05000000000000000000" pitchFamily="2" charset="2"/>
              </a:rPr>
              <a:t> </a:t>
            </a:r>
            <a:r>
              <a:rPr lang="nb-NO" u="sng" dirty="0" err="1">
                <a:sym typeface="Wingdings" panose="05000000000000000000" pitchFamily="2" charset="2"/>
              </a:rPr>
              <a:t>here</a:t>
            </a:r>
            <a:r>
              <a:rPr lang="nb-NO" u="sng" dirty="0">
                <a:sym typeface="Wingdings" panose="05000000000000000000" pitchFamily="2" charset="2"/>
              </a:rPr>
              <a:t> in more </a:t>
            </a:r>
            <a:r>
              <a:rPr lang="nb-NO" u="sng" dirty="0" err="1">
                <a:sym typeface="Wingdings" panose="05000000000000000000" pitchFamily="2" charset="2"/>
              </a:rPr>
              <a:t>details</a:t>
            </a:r>
            <a:r>
              <a:rPr lang="nb-NO" u="sng" dirty="0">
                <a:sym typeface="Wingdings" panose="05000000000000000000" pitchFamily="2" charset="2"/>
              </a:rPr>
              <a:t>:</a:t>
            </a:r>
          </a:p>
          <a:p>
            <a:endParaRPr lang="nb-NO" dirty="0">
              <a:sym typeface="Wingdings" panose="05000000000000000000" pitchFamily="2" charset="2"/>
            </a:endParaRPr>
          </a:p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01D8F5-F81D-C84A-98C1-750C41B6CE4F}" type="slidenum">
              <a:rPr kumimoji="0" lang="en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15367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/>
              <a:t>CRM is not software, </a:t>
            </a:r>
            <a:r>
              <a:rPr lang="nb-NO" err="1"/>
              <a:t>it’s</a:t>
            </a:r>
            <a:r>
              <a:rPr lang="nb-NO"/>
              <a:t> </a:t>
            </a:r>
            <a:r>
              <a:rPr lang="nb-NO" err="1"/>
              <a:t>strategy</a:t>
            </a:r>
            <a:r>
              <a:rPr lang="nb-NO"/>
              <a:t>. It’s </a:t>
            </a:r>
            <a:r>
              <a:rPr lang="nb-NO" err="1"/>
              <a:t>deciding</a:t>
            </a:r>
            <a:r>
              <a:rPr lang="nb-NO"/>
              <a:t> </a:t>
            </a:r>
            <a:r>
              <a:rPr lang="nb-NO" err="1"/>
              <a:t>what</a:t>
            </a:r>
            <a:r>
              <a:rPr lang="nb-NO"/>
              <a:t> </a:t>
            </a:r>
            <a:r>
              <a:rPr lang="nb-NO" err="1"/>
              <a:t>works</a:t>
            </a:r>
            <a:r>
              <a:rPr lang="nb-NO"/>
              <a:t> for </a:t>
            </a:r>
            <a:r>
              <a:rPr lang="nb-NO" err="1"/>
              <a:t>you</a:t>
            </a:r>
            <a:r>
              <a:rPr lang="nb-NO"/>
              <a:t>, and </a:t>
            </a:r>
            <a:r>
              <a:rPr lang="nb-NO" err="1"/>
              <a:t>creating</a:t>
            </a:r>
            <a:r>
              <a:rPr lang="nb-NO"/>
              <a:t> </a:t>
            </a:r>
            <a:r>
              <a:rPr lang="nb-NO" err="1"/>
              <a:t>routines</a:t>
            </a:r>
            <a:r>
              <a:rPr lang="nb-NO"/>
              <a:t>, a </a:t>
            </a:r>
            <a:r>
              <a:rPr lang="nb-NO" err="1"/>
              <a:t>solution</a:t>
            </a:r>
            <a:r>
              <a:rPr lang="nb-NO"/>
              <a:t> and </a:t>
            </a:r>
            <a:r>
              <a:rPr lang="nb-NO" err="1"/>
              <a:t>measurement</a:t>
            </a:r>
            <a:r>
              <a:rPr lang="nb-NO"/>
              <a:t> </a:t>
            </a:r>
            <a:r>
              <a:rPr lang="nb-NO" err="1"/>
              <a:t>based</a:t>
            </a:r>
            <a:r>
              <a:rPr lang="nb-NO"/>
              <a:t> </a:t>
            </a:r>
            <a:r>
              <a:rPr lang="nb-NO" err="1"/>
              <a:t>on</a:t>
            </a:r>
            <a:r>
              <a:rPr lang="nb-NO"/>
              <a:t> best </a:t>
            </a:r>
            <a:r>
              <a:rPr lang="nb-NO" err="1"/>
              <a:t>practice</a:t>
            </a:r>
            <a:r>
              <a:rPr lang="nb-NO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01D8F5-F81D-C84A-98C1-750C41B6CE4F}" type="slidenum">
              <a:rPr kumimoji="0" lang="en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60267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App-Store: </a:t>
            </a:r>
            <a:r>
              <a:rPr lang="de-DE">
                <a:hlinkClick r:id="rId3"/>
              </a:rPr>
              <a:t>https://online.superoffice.com/appstore</a:t>
            </a:r>
            <a:endParaRPr lang="de-DE"/>
          </a:p>
          <a:p>
            <a:r>
              <a:rPr lang="de-DE"/>
              <a:t>Office-</a:t>
            </a:r>
            <a:r>
              <a:rPr lang="de-DE" err="1"/>
              <a:t>Integrasjon</a:t>
            </a:r>
            <a:r>
              <a:rPr lang="de-DE"/>
              <a:t>: </a:t>
            </a:r>
            <a:r>
              <a:rPr lang="de-DE">
                <a:hlinkClick r:id="rId4"/>
              </a:rPr>
              <a:t>https://online.superoffice.com/appstore/superoffice-as/office-365-integration</a:t>
            </a:r>
            <a:endParaRPr lang="de-DE"/>
          </a:p>
          <a:p>
            <a:r>
              <a:rPr lang="de-DE"/>
              <a:t>Outlook-Integration: </a:t>
            </a:r>
            <a:r>
              <a:rPr lang="de-DE">
                <a:hlinkClick r:id="rId5"/>
              </a:rPr>
              <a:t>https://online.superoffice.com/appstore/superoffice-as/superoffice-for-outlook</a:t>
            </a:r>
            <a:endParaRPr lang="de-DE"/>
          </a:p>
          <a:p>
            <a:r>
              <a:rPr lang="de-DE"/>
              <a:t>Kalender-</a:t>
            </a:r>
            <a:r>
              <a:rPr lang="de-DE" err="1"/>
              <a:t>Sync</a:t>
            </a:r>
            <a:r>
              <a:rPr lang="de-DE"/>
              <a:t>: </a:t>
            </a:r>
            <a:r>
              <a:rPr lang="de-DE">
                <a:hlinkClick r:id="rId6"/>
              </a:rPr>
              <a:t>https://online.superoffice.com/appstore/infobridge-software-b-v-/synchronizer-for-superoffice</a:t>
            </a:r>
            <a:endParaRPr lang="de-DE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01D8F5-F81D-C84A-98C1-750C41B6CE4F}" type="slidenum">
              <a:rPr kumimoji="0" lang="en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39399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01D8F5-F81D-C84A-98C1-750C41B6CE4F}" type="slidenum">
              <a:rPr kumimoji="0" lang="en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97445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01D8F5-F81D-C84A-98C1-750C41B6CE4F}" type="slidenum">
              <a:rPr kumimoji="0" lang="en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66486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.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8D6115-F51D-1C4F-A8A1-FE52A267219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1992796"/>
          </a:xfrm>
        </p:spPr>
        <p:txBody>
          <a:bodyPr anchor="b">
            <a:normAutofit/>
          </a:bodyPr>
          <a:lstStyle>
            <a:lvl1pPr algn="ctr">
              <a:defRPr sz="40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7F7ABD-C934-8B45-B386-81DE63316C0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265004"/>
            <a:ext cx="9144000" cy="1992796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subtitle text</a:t>
            </a:r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288264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3149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44367C-A9FD-D546-A7CF-F700AB86EB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DDDB03-C60B-5B44-AAF5-B0C7EA70A4EC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noProof="0"/>
              <a:t>Click to add content</a:t>
            </a:r>
          </a:p>
        </p:txBody>
      </p:sp>
    </p:spTree>
    <p:extLst>
      <p:ext uri="{BB962C8B-B14F-4D97-AF65-F5344CB8AC3E}">
        <p14:creationId xmlns:p14="http://schemas.microsoft.com/office/powerpoint/2010/main" val="3319156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44367C-A9FD-D546-A7CF-F700AB86EB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DDDB03-C60B-5B44-AAF5-B0C7EA70A4EC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noProof="0"/>
              <a:t>Click to add content</a:t>
            </a:r>
          </a:p>
        </p:txBody>
      </p:sp>
    </p:spTree>
    <p:extLst>
      <p:ext uri="{BB962C8B-B14F-4D97-AF65-F5344CB8AC3E}">
        <p14:creationId xmlns:p14="http://schemas.microsoft.com/office/powerpoint/2010/main" val="12847193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44367C-A9FD-D546-A7CF-F700AB86EB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DDDB03-C60B-5B44-AAF5-B0C7EA70A4E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2446477"/>
            <a:ext cx="10515600" cy="3682861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noProof="0"/>
              <a:t>Click to add content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F74B443C-CF84-BF4E-BF04-039C5581FE0C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839788" y="1538663"/>
            <a:ext cx="10514012" cy="823912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rgbClr val="005E5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33954450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44367C-A9FD-D546-A7CF-F700AB86EB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Click to edit headline</a:t>
            </a:r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6535376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el and two coll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76D1F7-68FC-C647-BB6A-A2C7991C0E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DB6A2F-0705-5B4B-8F23-69368AA617E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591294"/>
            <a:ext cx="5181600" cy="4538043"/>
          </a:xfrm>
        </p:spPr>
        <p:txBody>
          <a:bodyPr/>
          <a:lstStyle/>
          <a:p>
            <a:pPr lvl="0"/>
            <a:r>
              <a:rPr lang="en-GB"/>
              <a:t>Click to body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575663-A4E0-DC45-962F-0E0A22CCE6C1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591294"/>
            <a:ext cx="5181600" cy="4538043"/>
          </a:xfrm>
        </p:spPr>
        <p:txBody>
          <a:bodyPr/>
          <a:lstStyle/>
          <a:p>
            <a:pPr lvl="0"/>
            <a:r>
              <a:rPr lang="en-GB"/>
              <a:t>Click to body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7878633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and two collums with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F832FE-C6C6-7E43-9D05-C02153A4DD3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rgbClr val="005E5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body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459292-AC68-9944-BBC0-14C80A46AD81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505074"/>
            <a:ext cx="5157787" cy="3624263"/>
          </a:xfrm>
        </p:spPr>
        <p:txBody>
          <a:bodyPr/>
          <a:lstStyle/>
          <a:p>
            <a:pPr lvl="0"/>
            <a:r>
              <a:rPr lang="en-GB"/>
              <a:t>Click to body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12E5E3-6345-B546-B189-353E5DD2AB61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rgbClr val="005E5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body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4FA6166-F381-EA4B-B67E-33C66311C802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505074"/>
            <a:ext cx="5183188" cy="3624263"/>
          </a:xfrm>
        </p:spPr>
        <p:txBody>
          <a:bodyPr/>
          <a:lstStyle/>
          <a:p>
            <a:pPr lvl="0"/>
            <a:r>
              <a:rPr lang="en-GB"/>
              <a:t>Click to edit body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5D7E4D4-B6FA-2C41-9FE1-B29B303095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80945"/>
            <a:ext cx="10515600" cy="851941"/>
          </a:xfrm>
        </p:spPr>
        <p:txBody>
          <a:bodyPr/>
          <a:lstStyle/>
          <a:p>
            <a:r>
              <a:rPr lang="en-GB"/>
              <a:t>Click to edit headline</a:t>
            </a:r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24427434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0714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3F5AA48-CD19-F946-BD25-C43D4E25186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noProof="0"/>
              <a:t>Click to add image</a:t>
            </a:r>
          </a:p>
        </p:txBody>
      </p:sp>
    </p:spTree>
    <p:extLst>
      <p:ext uri="{BB962C8B-B14F-4D97-AF65-F5344CB8AC3E}">
        <p14:creationId xmlns:p14="http://schemas.microsoft.com/office/powerpoint/2010/main" val="8995339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.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362CE-1C2E-7B4B-B66F-C6E24CDC44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987424"/>
            <a:ext cx="3932237" cy="1321823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2366F0-F8F2-0E4E-A40C-E326FDB826E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8156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Click to add content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8F2124-88B9-934B-9C26-03205B4CA7C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510724"/>
            <a:ext cx="3932237" cy="335826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body text </a:t>
            </a:r>
          </a:p>
        </p:txBody>
      </p:sp>
    </p:spTree>
    <p:extLst>
      <p:ext uri="{BB962C8B-B14F-4D97-AF65-F5344CB8AC3E}">
        <p14:creationId xmlns:p14="http://schemas.microsoft.com/office/powerpoint/2010/main" val="2817027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. 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nature, snow, water, sitting&#10;&#10;Description automatically generated">
            <a:extLst>
              <a:ext uri="{FF2B5EF4-FFF2-40B4-BE49-F238E27FC236}">
                <a16:creationId xmlns:a16="http://schemas.microsoft.com/office/drawing/2014/main" id="{50075F07-8649-BB49-8B75-9783D26F40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0C1955C-E0BD-1342-8680-06E8471B7664}"/>
              </a:ext>
            </a:extLst>
          </p:cNvPr>
          <p:cNvSpPr/>
          <p:nvPr userDrawn="1"/>
        </p:nvSpPr>
        <p:spPr>
          <a:xfrm rot="10800000">
            <a:off x="-26470" y="0"/>
            <a:ext cx="12192000" cy="6058680"/>
          </a:xfrm>
          <a:prstGeom prst="rect">
            <a:avLst/>
          </a:prstGeom>
          <a:gradFill>
            <a:gsLst>
              <a:gs pos="73000">
                <a:schemeClr val="accent1">
                  <a:lumMod val="5000"/>
                  <a:lumOff val="95000"/>
                  <a:alpha val="0"/>
                </a:schemeClr>
              </a:gs>
              <a:gs pos="0">
                <a:srgbClr val="345A6A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8D6115-F51D-1C4F-A8A1-FE52A267219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346495"/>
            <a:ext cx="9144000" cy="901385"/>
          </a:xfrm>
        </p:spPr>
        <p:txBody>
          <a:bodyPr anchor="ctr">
            <a:normAutofit/>
          </a:bodyPr>
          <a:lstStyle>
            <a:lvl1pPr algn="ctr">
              <a:defRPr sz="40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7F7ABD-C934-8B45-B386-81DE63316C0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2247881"/>
            <a:ext cx="9144000" cy="131162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subtitle text</a:t>
            </a:r>
            <a:endParaRPr lang="en-DK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564E2ED-3E02-E147-855E-8741E200260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6953" y="4703901"/>
            <a:ext cx="2658094" cy="2658094"/>
          </a:xfrm>
          <a:prstGeom prst="rect">
            <a:avLst/>
          </a:prstGeom>
        </p:spPr>
      </p:pic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58CC387F-3ACB-0A4C-AE13-429C9FBA726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095257" y="3119718"/>
            <a:ext cx="6001486" cy="2556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0659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2.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362CE-1C2E-7B4B-B66F-C6E24CDC44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987424"/>
            <a:ext cx="3932237" cy="1321823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2366F0-F8F2-0E4E-A40C-E326FDB826E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9788" y="2510724"/>
            <a:ext cx="10515600" cy="3618614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Click to add content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8F2124-88B9-934B-9C26-03205B4CA7C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008832" y="987424"/>
            <a:ext cx="6343380" cy="132182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5466185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3. Content with caption with backgra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2A36FCD-C876-E340-B4BD-98A7CFFF5992}"/>
              </a:ext>
            </a:extLst>
          </p:cNvPr>
          <p:cNvSpPr/>
          <p:nvPr userDrawn="1"/>
        </p:nvSpPr>
        <p:spPr>
          <a:xfrm>
            <a:off x="5982346" y="0"/>
            <a:ext cx="6209654" cy="6858000"/>
          </a:xfrm>
          <a:prstGeom prst="rect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C362CE-1C2E-7B4B-B66F-C6E24CDC44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987424"/>
            <a:ext cx="3932237" cy="1321823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2366F0-F8F2-0E4E-A40C-E326FDB826E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78071" y="987425"/>
            <a:ext cx="4474141" cy="487362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Click to add content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8F2124-88B9-934B-9C26-03205B4CA7C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510724"/>
            <a:ext cx="3932237" cy="335826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10301027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097F28D-CB1D-DD43-9600-10AEE0530A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987424"/>
            <a:ext cx="3932237" cy="1321823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D0608F7A-907B-CA48-8896-5AD9F9A8BA78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510724"/>
            <a:ext cx="3932237" cy="335826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body text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23DDBE4-FBBC-D64C-9906-670ACA7CDD5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4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35413" y="147620"/>
            <a:ext cx="2947047" cy="2008236"/>
          </a:xfrm>
          <a:prstGeom prst="rect">
            <a:avLst/>
          </a:prstGeom>
          <a:effectLst>
            <a:reflection endPos="0" dist="50800" dir="5400000" sy="-100000" algn="bl" rotWithShape="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336A806-ADFA-1646-A4EF-BCAFEF059A0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3033" y="274235"/>
            <a:ext cx="5019141" cy="342024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110A265-40C8-9743-B23E-5C561940B17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860300" y="1912854"/>
            <a:ext cx="2433485" cy="3130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382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3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3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3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3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47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1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3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3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3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3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47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1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irkel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01937-B8CC-C94F-9E60-718F491F63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155AAE04-6076-F042-A44E-795AA309A03F}"/>
              </a:ext>
            </a:extLst>
          </p:cNvPr>
          <p:cNvSpPr/>
          <p:nvPr userDrawn="1"/>
        </p:nvSpPr>
        <p:spPr>
          <a:xfrm>
            <a:off x="983628" y="2197316"/>
            <a:ext cx="3408248" cy="3408248"/>
          </a:xfrm>
          <a:prstGeom prst="ellipse">
            <a:avLst/>
          </a:prstGeom>
          <a:noFill/>
          <a:ln w="133350">
            <a:solidFill>
              <a:srgbClr val="31B4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D70E925-7586-A040-ACA5-1474F919E4F3}"/>
              </a:ext>
            </a:extLst>
          </p:cNvPr>
          <p:cNvSpPr/>
          <p:nvPr userDrawn="1"/>
        </p:nvSpPr>
        <p:spPr>
          <a:xfrm>
            <a:off x="4391876" y="2197316"/>
            <a:ext cx="3408248" cy="3408248"/>
          </a:xfrm>
          <a:prstGeom prst="ellipse">
            <a:avLst/>
          </a:prstGeom>
          <a:noFill/>
          <a:ln w="133350">
            <a:solidFill>
              <a:srgbClr val="31B4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6F0DCDD-C0E7-FD42-BD57-99E5AB505108}"/>
              </a:ext>
            </a:extLst>
          </p:cNvPr>
          <p:cNvSpPr/>
          <p:nvPr userDrawn="1"/>
        </p:nvSpPr>
        <p:spPr>
          <a:xfrm>
            <a:off x="7800124" y="2197316"/>
            <a:ext cx="3408248" cy="3408248"/>
          </a:xfrm>
          <a:prstGeom prst="ellipse">
            <a:avLst/>
          </a:prstGeom>
          <a:noFill/>
          <a:ln w="133350">
            <a:solidFill>
              <a:srgbClr val="31B4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6EEC73A5-32FC-134A-BC52-A7264DEBCFF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495823" y="3017044"/>
            <a:ext cx="2383858" cy="823912"/>
          </a:xfrm>
        </p:spPr>
        <p:txBody>
          <a:bodyPr anchor="b">
            <a:normAutofit/>
          </a:bodyPr>
          <a:lstStyle>
            <a:lvl1pPr marL="0" indent="0" algn="ctr">
              <a:buNone/>
              <a:defRPr sz="2400" b="1">
                <a:solidFill>
                  <a:srgbClr val="005E5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Headline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93AF4D67-4EE4-B542-8EDB-6EC117C03CF8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495823" y="3846606"/>
            <a:ext cx="2383858" cy="1038388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</a:t>
            </a:r>
            <a:br>
              <a:rPr lang="en-GB"/>
            </a:br>
            <a:r>
              <a:rPr lang="en-GB"/>
              <a:t>body text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57B943A-42BF-ED4A-B4FC-41D581D06CEB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4889952" y="3017044"/>
            <a:ext cx="2383858" cy="823912"/>
          </a:xfrm>
        </p:spPr>
        <p:txBody>
          <a:bodyPr anchor="b">
            <a:normAutofit/>
          </a:bodyPr>
          <a:lstStyle>
            <a:lvl1pPr marL="0" indent="0" algn="ctr">
              <a:buNone/>
              <a:defRPr sz="2400" b="1">
                <a:solidFill>
                  <a:srgbClr val="005E5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Headline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6DDD60C8-0A4A-E747-9C40-5BF6D3540EE5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4889952" y="3846606"/>
            <a:ext cx="2383858" cy="1038388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</a:t>
            </a:r>
            <a:br>
              <a:rPr lang="en-GB"/>
            </a:br>
            <a:r>
              <a:rPr lang="en-GB"/>
              <a:t>body text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760EB7A0-85AC-2847-B1AE-97141251DE73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8330576" y="3017044"/>
            <a:ext cx="2383858" cy="823912"/>
          </a:xfrm>
        </p:spPr>
        <p:txBody>
          <a:bodyPr anchor="b">
            <a:normAutofit/>
          </a:bodyPr>
          <a:lstStyle>
            <a:lvl1pPr marL="0" indent="0" algn="ctr">
              <a:buNone/>
              <a:defRPr sz="2400" b="1">
                <a:solidFill>
                  <a:srgbClr val="005E5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Headline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B0CE3CD1-3931-E546-9CDB-D0DAE779D7C4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8330576" y="3846606"/>
            <a:ext cx="2383858" cy="1038388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</a:t>
            </a:r>
            <a:br>
              <a:rPr lang="en-GB"/>
            </a:br>
            <a:r>
              <a:rPr lang="en-GB"/>
              <a:t>body text</a:t>
            </a:r>
          </a:p>
        </p:txBody>
      </p:sp>
    </p:spTree>
    <p:extLst>
      <p:ext uri="{BB962C8B-B14F-4D97-AF65-F5344CB8AC3E}">
        <p14:creationId xmlns:p14="http://schemas.microsoft.com/office/powerpoint/2010/main" val="296617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irkel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CB7281-9265-AE46-9EB5-528EDB99AC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55C073-B12B-1444-BB77-A00E195329B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5880" y="4435064"/>
            <a:ext cx="3247291" cy="14269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2B2A2A"/>
                </a:solidFill>
              </a:defRPr>
            </a:lvl1pPr>
          </a:lstStyle>
          <a:p>
            <a:pPr lvl="0"/>
            <a:r>
              <a:rPr lang="en-GB"/>
              <a:t>Click to edit body text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0E2D33E0-DF84-C74B-BEA6-35455C7A61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5880" y="2469328"/>
            <a:ext cx="3247291" cy="14269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2B2A2A"/>
                </a:solidFill>
              </a:defRPr>
            </a:lvl1pPr>
          </a:lstStyle>
          <a:p>
            <a:pPr lvl="0"/>
            <a:r>
              <a:rPr lang="en-GB"/>
              <a:t>Click to edit body text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5C9C77B-661E-914B-AD8F-BB2F7D1129D6}"/>
              </a:ext>
            </a:extLst>
          </p:cNvPr>
          <p:cNvSpPr/>
          <p:nvPr userDrawn="1"/>
        </p:nvSpPr>
        <p:spPr>
          <a:xfrm>
            <a:off x="4126520" y="2110154"/>
            <a:ext cx="2145323" cy="2145323"/>
          </a:xfrm>
          <a:prstGeom prst="ellipse">
            <a:avLst/>
          </a:prstGeom>
          <a:solidFill>
            <a:srgbClr val="005E58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DE16738-EACC-444A-B7DB-6A9E57D8C19B}"/>
              </a:ext>
            </a:extLst>
          </p:cNvPr>
          <p:cNvSpPr/>
          <p:nvPr userDrawn="1"/>
        </p:nvSpPr>
        <p:spPr>
          <a:xfrm>
            <a:off x="5955320" y="2110154"/>
            <a:ext cx="2145323" cy="2145323"/>
          </a:xfrm>
          <a:prstGeom prst="ellipse">
            <a:avLst/>
          </a:prstGeom>
          <a:solidFill>
            <a:srgbClr val="EF7545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E0DD1D6-BEC1-574C-8338-416C29664A24}"/>
              </a:ext>
            </a:extLst>
          </p:cNvPr>
          <p:cNvSpPr/>
          <p:nvPr userDrawn="1"/>
        </p:nvSpPr>
        <p:spPr>
          <a:xfrm>
            <a:off x="5955320" y="3896306"/>
            <a:ext cx="2145323" cy="2145323"/>
          </a:xfrm>
          <a:prstGeom prst="ellipse">
            <a:avLst/>
          </a:prstGeom>
          <a:solidFill>
            <a:srgbClr val="31B49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E251195-1C06-AE48-88F6-DEF0E81E645F}"/>
              </a:ext>
            </a:extLst>
          </p:cNvPr>
          <p:cNvSpPr/>
          <p:nvPr userDrawn="1"/>
        </p:nvSpPr>
        <p:spPr>
          <a:xfrm>
            <a:off x="4179273" y="3896306"/>
            <a:ext cx="2145323" cy="2145323"/>
          </a:xfrm>
          <a:prstGeom prst="ellipse">
            <a:avLst/>
          </a:prstGeom>
          <a:solidFill>
            <a:srgbClr val="A7D4DE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59CC256F-9FCD-534D-931F-6E03A016142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53044" y="4435064"/>
            <a:ext cx="3247291" cy="14269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2B2A2A"/>
                </a:solidFill>
              </a:defRPr>
            </a:lvl1pPr>
          </a:lstStyle>
          <a:p>
            <a:pPr lvl="0"/>
            <a:r>
              <a:rPr lang="en-GB"/>
              <a:t>Click to edit body text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58A272E4-3375-914D-ADCD-6212FA2173B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53044" y="2469328"/>
            <a:ext cx="3247291" cy="14269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2B2A2A"/>
                </a:solidFill>
              </a:defRPr>
            </a:lvl1pPr>
          </a:lstStyle>
          <a:p>
            <a:pPr lvl="0"/>
            <a:r>
              <a:rPr lang="en-GB"/>
              <a:t>Click to edit body text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637CB4DB-859B-0A45-947F-A90D62977AF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83568" y="2856190"/>
            <a:ext cx="1524002" cy="57281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Headline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B08AF07-BA9E-AA48-B1AF-1B8CCCCEF8D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43043" y="2856190"/>
            <a:ext cx="1524002" cy="57281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Headline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8710B9AE-E92E-844F-8D79-BB9E99469DC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31318" y="4722783"/>
            <a:ext cx="1524002" cy="57281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Headline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D160A26D-8FAB-E844-AEED-81D09E00495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71843" y="4715108"/>
            <a:ext cx="1524002" cy="57281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11436772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peline, col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1ABBA057-2185-3349-B074-F9A16E0A22C9}"/>
              </a:ext>
            </a:extLst>
          </p:cNvPr>
          <p:cNvGrpSpPr/>
          <p:nvPr userDrawn="1"/>
        </p:nvGrpSpPr>
        <p:grpSpPr>
          <a:xfrm>
            <a:off x="839682" y="2746289"/>
            <a:ext cx="11242796" cy="1925111"/>
            <a:chOff x="838202" y="2647746"/>
            <a:chExt cx="11244260" cy="1925362"/>
          </a:xfrm>
        </p:grpSpPr>
        <p:sp>
          <p:nvSpPr>
            <p:cNvPr id="9" name="Freeform: Shape 42">
              <a:extLst>
                <a:ext uri="{FF2B5EF4-FFF2-40B4-BE49-F238E27FC236}">
                  <a16:creationId xmlns:a16="http://schemas.microsoft.com/office/drawing/2014/main" id="{D0681222-3E06-6C4C-90EB-E9A65E487260}"/>
                </a:ext>
              </a:extLst>
            </p:cNvPr>
            <p:cNvSpPr/>
            <p:nvPr/>
          </p:nvSpPr>
          <p:spPr bwMode="auto">
            <a:xfrm>
              <a:off x="11696219" y="2647746"/>
              <a:ext cx="247890" cy="1925362"/>
            </a:xfrm>
            <a:custGeom>
              <a:avLst/>
              <a:gdLst>
                <a:gd name="connsiteX0" fmla="*/ 0 w 247890"/>
                <a:gd name="connsiteY0" fmla="*/ 0 h 1925362"/>
                <a:gd name="connsiteX1" fmla="*/ 25344 w 247890"/>
                <a:gd name="connsiteY1" fmla="*/ 4970 h 1925362"/>
                <a:gd name="connsiteX2" fmla="*/ 247890 w 247890"/>
                <a:gd name="connsiteY2" fmla="*/ 962681 h 1925362"/>
                <a:gd name="connsiteX3" fmla="*/ 25344 w 247890"/>
                <a:gd name="connsiteY3" fmla="*/ 1920392 h 1925362"/>
                <a:gd name="connsiteX4" fmla="*/ 0 w 247890"/>
                <a:gd name="connsiteY4" fmla="*/ 1925362 h 1925362"/>
                <a:gd name="connsiteX5" fmla="*/ 0 w 247890"/>
                <a:gd name="connsiteY5" fmla="*/ 0 h 1925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7890" h="1925362">
                  <a:moveTo>
                    <a:pt x="0" y="0"/>
                  </a:moveTo>
                  <a:lnTo>
                    <a:pt x="25344" y="4970"/>
                  </a:lnTo>
                  <a:cubicBezTo>
                    <a:pt x="150345" y="54269"/>
                    <a:pt x="247890" y="464237"/>
                    <a:pt x="247890" y="962681"/>
                  </a:cubicBezTo>
                  <a:cubicBezTo>
                    <a:pt x="247890" y="1461126"/>
                    <a:pt x="150345" y="1871093"/>
                    <a:pt x="25344" y="1920392"/>
                  </a:cubicBezTo>
                  <a:lnTo>
                    <a:pt x="0" y="19253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28" tIns="45714" rIns="91428" bIns="45714" numCol="1" rtlCol="0" anchor="t" anchorCtr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en-US" sz="1800" noProof="0"/>
            </a:p>
          </p:txBody>
        </p:sp>
        <p:sp>
          <p:nvSpPr>
            <p:cNvPr id="10" name="Freeform: Shape 41">
              <a:extLst>
                <a:ext uri="{FF2B5EF4-FFF2-40B4-BE49-F238E27FC236}">
                  <a16:creationId xmlns:a16="http://schemas.microsoft.com/office/drawing/2014/main" id="{5EC7D074-F283-3948-A5F6-734E910FF292}"/>
                </a:ext>
              </a:extLst>
            </p:cNvPr>
            <p:cNvSpPr/>
            <p:nvPr/>
          </p:nvSpPr>
          <p:spPr bwMode="auto">
            <a:xfrm>
              <a:off x="11448327" y="2647746"/>
              <a:ext cx="247892" cy="1925362"/>
            </a:xfrm>
            <a:custGeom>
              <a:avLst/>
              <a:gdLst>
                <a:gd name="connsiteX0" fmla="*/ 247891 w 247892"/>
                <a:gd name="connsiteY0" fmla="*/ 0 h 1925362"/>
                <a:gd name="connsiteX1" fmla="*/ 247892 w 247892"/>
                <a:gd name="connsiteY1" fmla="*/ 0 h 1925362"/>
                <a:gd name="connsiteX2" fmla="*/ 247892 w 247892"/>
                <a:gd name="connsiteY2" fmla="*/ 1925362 h 1925362"/>
                <a:gd name="connsiteX3" fmla="*/ 247891 w 247892"/>
                <a:gd name="connsiteY3" fmla="*/ 1925362 h 1925362"/>
                <a:gd name="connsiteX4" fmla="*/ 0 w 247892"/>
                <a:gd name="connsiteY4" fmla="*/ 962681 h 1925362"/>
                <a:gd name="connsiteX5" fmla="*/ 247891 w 247892"/>
                <a:gd name="connsiteY5" fmla="*/ 0 h 1925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7892" h="1925362">
                  <a:moveTo>
                    <a:pt x="247891" y="0"/>
                  </a:moveTo>
                  <a:lnTo>
                    <a:pt x="247892" y="0"/>
                  </a:lnTo>
                  <a:lnTo>
                    <a:pt x="247892" y="1925362"/>
                  </a:lnTo>
                  <a:lnTo>
                    <a:pt x="247891" y="1925362"/>
                  </a:lnTo>
                  <a:cubicBezTo>
                    <a:pt x="110985" y="1925362"/>
                    <a:pt x="0" y="1494355"/>
                    <a:pt x="0" y="962681"/>
                  </a:cubicBezTo>
                  <a:cubicBezTo>
                    <a:pt x="0" y="431007"/>
                    <a:pt x="110985" y="0"/>
                    <a:pt x="247891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28" tIns="45714" rIns="91428" bIns="45714" numCol="1" rtlCol="0" anchor="t" anchorCtr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en-US" sz="1800" noProof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D081180-C04D-F44E-94A2-79C45CEDD3E6}"/>
                </a:ext>
              </a:extLst>
            </p:cNvPr>
            <p:cNvSpPr/>
            <p:nvPr/>
          </p:nvSpPr>
          <p:spPr bwMode="auto">
            <a:xfrm flipH="1">
              <a:off x="878681" y="3429000"/>
              <a:ext cx="11203781" cy="36285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28" tIns="45714" rIns="91428" bIns="45714" numCol="1" rtlCol="0" anchor="t" anchorCtr="0" compatLnSpc="1">
              <a:prstTxWarp prst="textNoShape">
                <a:avLst/>
              </a:prstTxWarp>
              <a:normAutofit lnSpcReduction="10000"/>
            </a:bodyPr>
            <a:lstStyle/>
            <a:p>
              <a:pPr algn="l"/>
              <a:endParaRPr lang="en-US" sz="1800" noProof="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D6A59FF-F2CD-7444-98C6-14202A2F5EF4}"/>
                </a:ext>
              </a:extLst>
            </p:cNvPr>
            <p:cNvSpPr/>
            <p:nvPr/>
          </p:nvSpPr>
          <p:spPr bwMode="auto">
            <a:xfrm flipH="1">
              <a:off x="838202" y="3428998"/>
              <a:ext cx="93436" cy="36285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28" tIns="45714" rIns="91428" bIns="45714" numCol="1" rtlCol="0" anchor="t" anchorCtr="0" compatLnSpc="1">
              <a:prstTxWarp prst="textNoShape">
                <a:avLst/>
              </a:prstTxWarp>
              <a:normAutofit fontScale="70000" lnSpcReduction="20000"/>
            </a:bodyPr>
            <a:lstStyle/>
            <a:p>
              <a:pPr algn="l"/>
              <a:endParaRPr lang="en-US" sz="1800" noProof="0"/>
            </a:p>
          </p:txBody>
        </p:sp>
      </p:grpSp>
      <p:sp>
        <p:nvSpPr>
          <p:cNvPr id="14" name="Cylinder 4">
            <a:extLst>
              <a:ext uri="{FF2B5EF4-FFF2-40B4-BE49-F238E27FC236}">
                <a16:creationId xmlns:a16="http://schemas.microsoft.com/office/drawing/2014/main" id="{B4DF177C-4C6A-D044-B4D6-BA50A1BA5612}"/>
              </a:ext>
            </a:extLst>
          </p:cNvPr>
          <p:cNvSpPr/>
          <p:nvPr userDrawn="1"/>
        </p:nvSpPr>
        <p:spPr bwMode="auto">
          <a:xfrm rot="16200000">
            <a:off x="1599767" y="3200912"/>
            <a:ext cx="362811" cy="1015868"/>
          </a:xfrm>
          <a:prstGeom prst="can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vert" wrap="square" lIns="91416" tIns="45708" rIns="91416" bIns="45708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00" b="1" noProof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BEA5E7D-DA51-2749-99F2-C8B1DD47DEA8}"/>
              </a:ext>
            </a:extLst>
          </p:cNvPr>
          <p:cNvCxnSpPr>
            <a:cxnSpLocks/>
          </p:cNvCxnSpPr>
          <p:nvPr userDrawn="1"/>
        </p:nvCxnSpPr>
        <p:spPr>
          <a:xfrm>
            <a:off x="1781171" y="3890250"/>
            <a:ext cx="0" cy="332426"/>
          </a:xfrm>
          <a:prstGeom prst="straightConnector1">
            <a:avLst/>
          </a:prstGeom>
          <a:ln>
            <a:solidFill>
              <a:schemeClr val="accent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ylinder 16">
            <a:extLst>
              <a:ext uri="{FF2B5EF4-FFF2-40B4-BE49-F238E27FC236}">
                <a16:creationId xmlns:a16="http://schemas.microsoft.com/office/drawing/2014/main" id="{637AC8B6-ACA1-AE44-AD45-034B1BF28523}"/>
              </a:ext>
            </a:extLst>
          </p:cNvPr>
          <p:cNvSpPr/>
          <p:nvPr userDrawn="1"/>
        </p:nvSpPr>
        <p:spPr bwMode="auto">
          <a:xfrm rot="16200000">
            <a:off x="5565812" y="3200912"/>
            <a:ext cx="362811" cy="1015868"/>
          </a:xfrm>
          <a:prstGeom prst="can">
            <a:avLst/>
          </a:prstGeom>
          <a:solidFill>
            <a:schemeClr val="accent4"/>
          </a:solidFill>
          <a:ln>
            <a:noFill/>
          </a:ln>
        </p:spPr>
        <p:txBody>
          <a:bodyPr vert="vert" wrap="square" lIns="91416" tIns="45708" rIns="91416" bIns="45708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00" b="1" noProof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EF7CF87-D714-1A44-A3FB-1066B4806CD0}"/>
              </a:ext>
            </a:extLst>
          </p:cNvPr>
          <p:cNvCxnSpPr>
            <a:cxnSpLocks/>
          </p:cNvCxnSpPr>
          <p:nvPr userDrawn="1"/>
        </p:nvCxnSpPr>
        <p:spPr>
          <a:xfrm>
            <a:off x="5747217" y="3890250"/>
            <a:ext cx="0" cy="332426"/>
          </a:xfrm>
          <a:prstGeom prst="straightConnector1">
            <a:avLst/>
          </a:prstGeom>
          <a:ln>
            <a:solidFill>
              <a:schemeClr val="accent4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ylinder 21">
            <a:extLst>
              <a:ext uri="{FF2B5EF4-FFF2-40B4-BE49-F238E27FC236}">
                <a16:creationId xmlns:a16="http://schemas.microsoft.com/office/drawing/2014/main" id="{8055CF54-9F72-B34C-94A1-0D43CADF3BE6}"/>
              </a:ext>
            </a:extLst>
          </p:cNvPr>
          <p:cNvSpPr/>
          <p:nvPr userDrawn="1"/>
        </p:nvSpPr>
        <p:spPr bwMode="auto">
          <a:xfrm rot="16200000">
            <a:off x="9531858" y="3200910"/>
            <a:ext cx="362811" cy="1015868"/>
          </a:xfrm>
          <a:prstGeom prst="can">
            <a:avLst/>
          </a:prstGeom>
          <a:solidFill>
            <a:schemeClr val="accent3"/>
          </a:solidFill>
          <a:ln>
            <a:noFill/>
          </a:ln>
        </p:spPr>
        <p:txBody>
          <a:bodyPr vert="vert" wrap="square" lIns="91416" tIns="45708" rIns="91416" bIns="45708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00" b="1" noProof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2069643-9932-BF4C-B860-65708AB2EDE7}"/>
              </a:ext>
            </a:extLst>
          </p:cNvPr>
          <p:cNvCxnSpPr>
            <a:cxnSpLocks/>
          </p:cNvCxnSpPr>
          <p:nvPr userDrawn="1"/>
        </p:nvCxnSpPr>
        <p:spPr>
          <a:xfrm>
            <a:off x="9713262" y="3890250"/>
            <a:ext cx="0" cy="332426"/>
          </a:xfrm>
          <a:prstGeom prst="straightConnector1">
            <a:avLst/>
          </a:prstGeom>
          <a:ln>
            <a:solidFill>
              <a:schemeClr val="accent3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ylinder 26">
            <a:extLst>
              <a:ext uri="{FF2B5EF4-FFF2-40B4-BE49-F238E27FC236}">
                <a16:creationId xmlns:a16="http://schemas.microsoft.com/office/drawing/2014/main" id="{3A2347DF-1E7C-6E4F-B7CE-ABE6F23E9682}"/>
              </a:ext>
            </a:extLst>
          </p:cNvPr>
          <p:cNvSpPr/>
          <p:nvPr userDrawn="1"/>
        </p:nvSpPr>
        <p:spPr bwMode="auto">
          <a:xfrm rot="5400000" flipV="1">
            <a:off x="7548835" y="3200912"/>
            <a:ext cx="362811" cy="1015868"/>
          </a:xfrm>
          <a:prstGeom prst="can">
            <a:avLst/>
          </a:prstGeom>
          <a:solidFill>
            <a:schemeClr val="accent6"/>
          </a:solidFill>
          <a:ln>
            <a:noFill/>
          </a:ln>
        </p:spPr>
        <p:txBody>
          <a:bodyPr vert="vert" wrap="square" lIns="91416" tIns="45708" rIns="91416" bIns="45708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00" b="1" noProof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12D623E4-68EE-604E-8A79-D90F72B85C9A}"/>
              </a:ext>
            </a:extLst>
          </p:cNvPr>
          <p:cNvCxnSpPr>
            <a:cxnSpLocks/>
          </p:cNvCxnSpPr>
          <p:nvPr userDrawn="1"/>
        </p:nvCxnSpPr>
        <p:spPr>
          <a:xfrm flipV="1">
            <a:off x="7730239" y="3195018"/>
            <a:ext cx="0" cy="332426"/>
          </a:xfrm>
          <a:prstGeom prst="straightConnector1">
            <a:avLst/>
          </a:prstGeom>
          <a:ln>
            <a:solidFill>
              <a:schemeClr val="accent6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ylinder 31">
            <a:extLst>
              <a:ext uri="{FF2B5EF4-FFF2-40B4-BE49-F238E27FC236}">
                <a16:creationId xmlns:a16="http://schemas.microsoft.com/office/drawing/2014/main" id="{AE3763F0-B833-FE47-8FA1-A16F1D294086}"/>
              </a:ext>
            </a:extLst>
          </p:cNvPr>
          <p:cNvSpPr/>
          <p:nvPr userDrawn="1"/>
        </p:nvSpPr>
        <p:spPr bwMode="auto">
          <a:xfrm rot="5400000" flipV="1">
            <a:off x="3582789" y="3200912"/>
            <a:ext cx="362811" cy="1015868"/>
          </a:xfrm>
          <a:prstGeom prst="can">
            <a:avLst/>
          </a:prstGeom>
          <a:solidFill>
            <a:schemeClr val="bg2"/>
          </a:solidFill>
          <a:ln>
            <a:noFill/>
          </a:ln>
        </p:spPr>
        <p:txBody>
          <a:bodyPr vert="vert" wrap="square" lIns="91416" tIns="45708" rIns="91416" bIns="45708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00" b="1" noProof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BA32BFA7-0A43-114F-B03C-7A3559016D82}"/>
              </a:ext>
            </a:extLst>
          </p:cNvPr>
          <p:cNvCxnSpPr>
            <a:cxnSpLocks/>
          </p:cNvCxnSpPr>
          <p:nvPr userDrawn="1"/>
        </p:nvCxnSpPr>
        <p:spPr>
          <a:xfrm flipV="1">
            <a:off x="3764194" y="3195018"/>
            <a:ext cx="0" cy="332426"/>
          </a:xfrm>
          <a:prstGeom prst="straightConnector1">
            <a:avLst/>
          </a:prstGeom>
          <a:ln>
            <a:solidFill>
              <a:schemeClr val="bg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Freeform: Shape 40">
            <a:extLst>
              <a:ext uri="{FF2B5EF4-FFF2-40B4-BE49-F238E27FC236}">
                <a16:creationId xmlns:a16="http://schemas.microsoft.com/office/drawing/2014/main" id="{2F9991FA-ED74-D24D-B2B2-AF6384836BAF}"/>
              </a:ext>
            </a:extLst>
          </p:cNvPr>
          <p:cNvSpPr/>
          <p:nvPr userDrawn="1"/>
        </p:nvSpPr>
        <p:spPr bwMode="auto">
          <a:xfrm>
            <a:off x="11696285" y="2746289"/>
            <a:ext cx="495715" cy="1925111"/>
          </a:xfrm>
          <a:custGeom>
            <a:avLst/>
            <a:gdLst>
              <a:gd name="connsiteX0" fmla="*/ 0 w 495780"/>
              <a:gd name="connsiteY0" fmla="*/ 0 h 1925362"/>
              <a:gd name="connsiteX1" fmla="*/ 495780 w 495780"/>
              <a:gd name="connsiteY1" fmla="*/ 0 h 1925362"/>
              <a:gd name="connsiteX2" fmla="*/ 495780 w 495780"/>
              <a:gd name="connsiteY2" fmla="*/ 1925362 h 1925362"/>
              <a:gd name="connsiteX3" fmla="*/ 0 w 495780"/>
              <a:gd name="connsiteY3" fmla="*/ 1925362 h 1925362"/>
              <a:gd name="connsiteX4" fmla="*/ 0 w 495780"/>
              <a:gd name="connsiteY4" fmla="*/ 1925362 h 1925362"/>
              <a:gd name="connsiteX5" fmla="*/ 25344 w 495780"/>
              <a:gd name="connsiteY5" fmla="*/ 1920392 h 1925362"/>
              <a:gd name="connsiteX6" fmla="*/ 247890 w 495780"/>
              <a:gd name="connsiteY6" fmla="*/ 962681 h 1925362"/>
              <a:gd name="connsiteX7" fmla="*/ 25344 w 495780"/>
              <a:gd name="connsiteY7" fmla="*/ 4970 h 1925362"/>
              <a:gd name="connsiteX8" fmla="*/ 0 w 495780"/>
              <a:gd name="connsiteY8" fmla="*/ 0 h 1925362"/>
              <a:gd name="connsiteX9" fmla="*/ 0 w 495780"/>
              <a:gd name="connsiteY9" fmla="*/ 0 h 1925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95780" h="1925362">
                <a:moveTo>
                  <a:pt x="0" y="0"/>
                </a:moveTo>
                <a:lnTo>
                  <a:pt x="495780" y="0"/>
                </a:lnTo>
                <a:lnTo>
                  <a:pt x="495780" y="1925362"/>
                </a:lnTo>
                <a:lnTo>
                  <a:pt x="0" y="1925362"/>
                </a:lnTo>
                <a:lnTo>
                  <a:pt x="0" y="1925362"/>
                </a:lnTo>
                <a:lnTo>
                  <a:pt x="25344" y="1920392"/>
                </a:lnTo>
                <a:cubicBezTo>
                  <a:pt x="150345" y="1871093"/>
                  <a:pt x="247890" y="1461126"/>
                  <a:pt x="247890" y="962681"/>
                </a:cubicBezTo>
                <a:cubicBezTo>
                  <a:pt x="247890" y="464237"/>
                  <a:pt x="150345" y="54269"/>
                  <a:pt x="25344" y="4970"/>
                </a:cubicBez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A6A6A6"/>
          </a:solidFill>
          <a:ln>
            <a:noFill/>
          </a:ln>
        </p:spPr>
        <p:txBody>
          <a:bodyPr vert="horz" wrap="square" lIns="91416" tIns="45708" rIns="91416" bIns="45708" numCol="1" rtlCol="0" anchor="t" anchorCtr="0" compatLnSpc="1">
            <a:prstTxWarp prst="textNoShape">
              <a:avLst/>
            </a:prstTxWarp>
            <a:normAutofit/>
          </a:bodyPr>
          <a:lstStyle/>
          <a:p>
            <a:pPr algn="l"/>
            <a:endParaRPr lang="en-US" sz="1800" noProof="0"/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CC6EF723-F3C0-6E45-92D3-8A39F5AA13E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35425" y="4438641"/>
            <a:ext cx="1974574" cy="29368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54" indent="0">
              <a:buNone/>
              <a:defRPr sz="1200"/>
            </a:lvl2pPr>
            <a:lvl3pPr marL="914309" indent="0">
              <a:buNone/>
              <a:defRPr sz="1200"/>
            </a:lvl3pPr>
            <a:lvl4pPr marL="1371463" indent="0">
              <a:buNone/>
              <a:defRPr sz="1200"/>
            </a:lvl4pPr>
            <a:lvl5pPr marL="1828617" indent="0">
              <a:buNone/>
              <a:defRPr sz="1200"/>
            </a:lvl5pPr>
          </a:lstStyle>
          <a:p>
            <a:pPr lvl="0"/>
            <a:r>
              <a:rPr lang="en-US" noProof="0"/>
              <a:t>LOREM IPSUM</a:t>
            </a:r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1505EBB2-41DF-F94E-8728-718D3BE4825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209998" y="1748450"/>
            <a:ext cx="2004939" cy="29368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54" indent="0">
              <a:buNone/>
              <a:defRPr sz="1200"/>
            </a:lvl2pPr>
            <a:lvl3pPr marL="914309" indent="0">
              <a:buNone/>
              <a:defRPr sz="1200"/>
            </a:lvl3pPr>
            <a:lvl4pPr marL="1371463" indent="0">
              <a:buNone/>
              <a:defRPr sz="1200"/>
            </a:lvl4pPr>
            <a:lvl5pPr marL="1828617" indent="0">
              <a:buNone/>
              <a:defRPr sz="1200"/>
            </a:lvl5pPr>
          </a:lstStyle>
          <a:p>
            <a:pPr lvl="0"/>
            <a:r>
              <a:rPr lang="en-US" noProof="0"/>
              <a:t>LOREM IPSUM</a:t>
            </a:r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04BDB512-C785-2047-871A-D6ED6FB7C76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184572" y="4438641"/>
            <a:ext cx="1848585" cy="29368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54" indent="0">
              <a:buNone/>
              <a:defRPr sz="1200"/>
            </a:lvl2pPr>
            <a:lvl3pPr marL="914309" indent="0">
              <a:buNone/>
              <a:defRPr sz="1200"/>
            </a:lvl3pPr>
            <a:lvl4pPr marL="1371463" indent="0">
              <a:buNone/>
              <a:defRPr sz="1200"/>
            </a:lvl4pPr>
            <a:lvl5pPr marL="1828617" indent="0">
              <a:buNone/>
              <a:defRPr sz="1200"/>
            </a:lvl5pPr>
          </a:lstStyle>
          <a:p>
            <a:pPr lvl="0"/>
            <a:r>
              <a:rPr lang="en-US" noProof="0"/>
              <a:t>LOREM IPSUM</a:t>
            </a:r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1D12F997-17BD-2645-9858-3636BC198B9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986868" y="1748450"/>
            <a:ext cx="2004938" cy="29368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1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54" indent="0">
              <a:buNone/>
              <a:defRPr sz="1200"/>
            </a:lvl2pPr>
            <a:lvl3pPr marL="914309" indent="0">
              <a:buNone/>
              <a:defRPr sz="1200"/>
            </a:lvl3pPr>
            <a:lvl4pPr marL="1371463" indent="0">
              <a:buNone/>
              <a:defRPr sz="1200"/>
            </a:lvl4pPr>
            <a:lvl5pPr marL="1828617" indent="0">
              <a:buNone/>
              <a:defRPr sz="1200"/>
            </a:lvl5pPr>
          </a:lstStyle>
          <a:p>
            <a:pPr lvl="0"/>
            <a:r>
              <a:rPr lang="en-US" noProof="0"/>
              <a:t>LOREM IPSUM</a:t>
            </a:r>
          </a:p>
        </p:txBody>
      </p:sp>
      <p:sp>
        <p:nvSpPr>
          <p:cNvPr id="41" name="Text Placeholder 2">
            <a:extLst>
              <a:ext uri="{FF2B5EF4-FFF2-40B4-BE49-F238E27FC236}">
                <a16:creationId xmlns:a16="http://schemas.microsoft.com/office/drawing/2014/main" id="{38B62111-7FC8-9C43-92A1-370FEBC838A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107215" y="4438641"/>
            <a:ext cx="1849357" cy="29368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1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54" indent="0">
              <a:buNone/>
              <a:defRPr sz="1200"/>
            </a:lvl2pPr>
            <a:lvl3pPr marL="914309" indent="0">
              <a:buNone/>
              <a:defRPr sz="1200"/>
            </a:lvl3pPr>
            <a:lvl4pPr marL="1371463" indent="0">
              <a:buNone/>
              <a:defRPr sz="1200"/>
            </a:lvl4pPr>
            <a:lvl5pPr marL="1828617" indent="0">
              <a:buNone/>
              <a:defRPr sz="1200"/>
            </a:lvl5pPr>
          </a:lstStyle>
          <a:p>
            <a:pPr lvl="0"/>
            <a:r>
              <a:rPr lang="en-US" noProof="0"/>
              <a:t>LOREM IPSUM</a:t>
            </a:r>
          </a:p>
        </p:txBody>
      </p:sp>
      <p:sp>
        <p:nvSpPr>
          <p:cNvPr id="33" name="Text Placeholder 11">
            <a:extLst>
              <a:ext uri="{FF2B5EF4-FFF2-40B4-BE49-F238E27FC236}">
                <a16:creationId xmlns:a16="http://schemas.microsoft.com/office/drawing/2014/main" id="{F6AE7BD5-BF22-434F-A1C3-8E86FC017A6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235420" y="4694756"/>
            <a:ext cx="1974573" cy="10900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rgbClr val="4A4A4A"/>
                </a:solidFill>
              </a:defRPr>
            </a:lvl1pPr>
          </a:lstStyle>
          <a:p>
            <a:pPr lvl="0"/>
            <a:r>
              <a:rPr lang="en-US"/>
              <a:t>Lorem ipsum dolor …</a:t>
            </a:r>
            <a:endParaRPr lang="da-DK"/>
          </a:p>
        </p:txBody>
      </p:sp>
      <p:sp>
        <p:nvSpPr>
          <p:cNvPr id="34" name="Text Placeholder 11">
            <a:extLst>
              <a:ext uri="{FF2B5EF4-FFF2-40B4-BE49-F238E27FC236}">
                <a16:creationId xmlns:a16="http://schemas.microsoft.com/office/drawing/2014/main" id="{65D748EF-853C-D149-92BC-78FB024E59B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180106" y="4694754"/>
            <a:ext cx="1853054" cy="10900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rgbClr val="4A4A4A"/>
                </a:solidFill>
              </a:defRPr>
            </a:lvl1pPr>
          </a:lstStyle>
          <a:p>
            <a:pPr lvl="0"/>
            <a:r>
              <a:rPr lang="en-US"/>
              <a:t>Lorem ipsum dolor …</a:t>
            </a:r>
            <a:endParaRPr lang="da-DK"/>
          </a:p>
        </p:txBody>
      </p:sp>
      <p:sp>
        <p:nvSpPr>
          <p:cNvPr id="44" name="Text Placeholder 11">
            <a:extLst>
              <a:ext uri="{FF2B5EF4-FFF2-40B4-BE49-F238E27FC236}">
                <a16:creationId xmlns:a16="http://schemas.microsoft.com/office/drawing/2014/main" id="{EF978D4B-8653-0B4B-B386-561D790A086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103522" y="4694754"/>
            <a:ext cx="1853054" cy="10900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rgbClr val="4A4A4A"/>
                </a:solidFill>
              </a:defRPr>
            </a:lvl1pPr>
          </a:lstStyle>
          <a:p>
            <a:pPr lvl="0"/>
            <a:r>
              <a:rPr lang="en-US"/>
              <a:t>Lorem ipsum dolor …</a:t>
            </a:r>
            <a:endParaRPr lang="da-DK"/>
          </a:p>
        </p:txBody>
      </p:sp>
      <p:sp>
        <p:nvSpPr>
          <p:cNvPr id="45" name="Text Placeholder 11">
            <a:extLst>
              <a:ext uri="{FF2B5EF4-FFF2-40B4-BE49-F238E27FC236}">
                <a16:creationId xmlns:a16="http://schemas.microsoft.com/office/drawing/2014/main" id="{AD221925-642C-4D43-A140-9168A079576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209993" y="2025987"/>
            <a:ext cx="2004938" cy="10271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aseline="0">
                <a:solidFill>
                  <a:srgbClr val="4A4A4A"/>
                </a:solidFill>
              </a:defRPr>
            </a:lvl1pPr>
          </a:lstStyle>
          <a:p>
            <a:pPr lvl="0"/>
            <a:r>
              <a:rPr lang="en-US"/>
              <a:t>Lorem ipsum …</a:t>
            </a:r>
          </a:p>
        </p:txBody>
      </p:sp>
      <p:sp>
        <p:nvSpPr>
          <p:cNvPr id="46" name="Text Placeholder 11">
            <a:extLst>
              <a:ext uri="{FF2B5EF4-FFF2-40B4-BE49-F238E27FC236}">
                <a16:creationId xmlns:a16="http://schemas.microsoft.com/office/drawing/2014/main" id="{FF841BE3-B65D-CF46-AF41-1F706B1A3DA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986868" y="2025987"/>
            <a:ext cx="1995077" cy="10271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rgbClr val="4A4A4A"/>
                </a:solidFill>
              </a:defRPr>
            </a:lvl1pPr>
          </a:lstStyle>
          <a:p>
            <a:pPr lvl="0"/>
            <a:r>
              <a:rPr lang="en-US"/>
              <a:t>Lorem ipsum dolor …</a:t>
            </a:r>
            <a:endParaRPr lang="da-DK"/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AF0F3A74-5242-5743-A008-D37677671D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80945"/>
            <a:ext cx="10515600" cy="851941"/>
          </a:xfrm>
        </p:spPr>
        <p:txBody>
          <a:bodyPr/>
          <a:lstStyle>
            <a:lvl1pPr algn="l">
              <a:defRPr/>
            </a:lvl1pPr>
          </a:lstStyle>
          <a:p>
            <a:r>
              <a:rPr lang="en-GB"/>
              <a:t>Click to edit headline</a:t>
            </a:r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2606458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12000" decel="88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accel="12000" decel="88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5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75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accel="12000" decel="88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25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750"/>
                            </p:stCondLst>
                            <p:childTnLst>
                              <p:par>
                                <p:cTn id="5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accel="12000" decel="88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25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750"/>
                            </p:stCondLst>
                            <p:childTnLst>
                              <p:par>
                                <p:cTn id="7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2" accel="12000" decel="88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25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750"/>
                            </p:stCondLst>
                            <p:childTnLst>
                              <p:par>
                                <p:cTn id="9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  <p:bldP spid="20" grpId="0" animBg="1"/>
      <p:bldP spid="23" grpId="0" animBg="1"/>
      <p:bldP spid="26" grpId="0" animBg="1"/>
      <p:bldP spid="3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6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ox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0554E59-ADDB-1249-BB56-29841110C31E}"/>
              </a:ext>
            </a:extLst>
          </p:cNvPr>
          <p:cNvSpPr/>
          <p:nvPr userDrawn="1"/>
        </p:nvSpPr>
        <p:spPr>
          <a:xfrm>
            <a:off x="838200" y="2454213"/>
            <a:ext cx="3410779" cy="3185160"/>
          </a:xfrm>
          <a:prstGeom prst="rect">
            <a:avLst/>
          </a:prstGeom>
          <a:solidFill>
            <a:srgbClr val="F2F7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B2695886-3F73-7149-947F-78852249C18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81779" y="2775078"/>
            <a:ext cx="2920380" cy="86164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400" b="1" baseline="0">
                <a:solidFill>
                  <a:srgbClr val="005E58"/>
                </a:solidFill>
              </a:defRPr>
            </a:lvl1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6C74D5D-EC95-DB49-B2FC-CDB051EE9950}"/>
              </a:ext>
            </a:extLst>
          </p:cNvPr>
          <p:cNvSpPr/>
          <p:nvPr userDrawn="1"/>
        </p:nvSpPr>
        <p:spPr>
          <a:xfrm>
            <a:off x="4426389" y="2454213"/>
            <a:ext cx="3410779" cy="3185160"/>
          </a:xfrm>
          <a:prstGeom prst="rect">
            <a:avLst/>
          </a:prstGeom>
          <a:solidFill>
            <a:srgbClr val="F2F7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E86DF76-111A-C548-9468-B160490D88E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669968" y="2775078"/>
            <a:ext cx="2920380" cy="86164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400" b="1" baseline="0">
                <a:solidFill>
                  <a:srgbClr val="005E58"/>
                </a:solidFill>
              </a:defRPr>
            </a:lvl1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524D93B-0EFB-924B-8785-34E566A9111F}"/>
              </a:ext>
            </a:extLst>
          </p:cNvPr>
          <p:cNvSpPr/>
          <p:nvPr userDrawn="1"/>
        </p:nvSpPr>
        <p:spPr>
          <a:xfrm>
            <a:off x="8054615" y="2454213"/>
            <a:ext cx="3410779" cy="3185160"/>
          </a:xfrm>
          <a:prstGeom prst="rect">
            <a:avLst/>
          </a:prstGeom>
          <a:solidFill>
            <a:srgbClr val="F2F7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08E91041-C3EF-A94B-B653-CB8AAF0F268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98194" y="2775078"/>
            <a:ext cx="2920380" cy="86164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400" b="1" baseline="0">
                <a:solidFill>
                  <a:srgbClr val="005E58"/>
                </a:solidFill>
              </a:defRPr>
            </a:lvl1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5B6D3DA5-3340-EF47-B15D-291582037D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80945"/>
            <a:ext cx="10515600" cy="851941"/>
          </a:xfrm>
        </p:spPr>
        <p:txBody>
          <a:bodyPr/>
          <a:lstStyle/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CE9C4906-4C4E-A74E-B75C-FD3BF9117E6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81779" y="3797084"/>
            <a:ext cx="2920380" cy="1247928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Click to add content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0FB64B3F-4335-1943-9D37-54A38D439508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4669968" y="3797084"/>
            <a:ext cx="2920380" cy="1247928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Click to add content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72A77B79-4840-4343-B221-301CC5F18C64}"/>
              </a:ext>
            </a:extLst>
          </p:cNvPr>
          <p:cNvSpPr>
            <a:spLocks noGrp="1"/>
          </p:cNvSpPr>
          <p:nvPr>
            <p:ph idx="23" hasCustomPrompt="1"/>
          </p:nvPr>
        </p:nvSpPr>
        <p:spPr>
          <a:xfrm>
            <a:off x="8298194" y="3797084"/>
            <a:ext cx="2920380" cy="1247928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Click to add content</a:t>
            </a:r>
          </a:p>
        </p:txBody>
      </p:sp>
    </p:spTree>
    <p:extLst>
      <p:ext uri="{BB962C8B-B14F-4D97-AF65-F5344CB8AC3E}">
        <p14:creationId xmlns:p14="http://schemas.microsoft.com/office/powerpoint/2010/main" val="324687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animBg="1"/>
      <p:bldP spid="11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animBg="1"/>
      <p:bldP spid="14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oxes with caption,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0554E59-ADDB-1249-BB56-29841110C31E}"/>
              </a:ext>
            </a:extLst>
          </p:cNvPr>
          <p:cNvSpPr/>
          <p:nvPr userDrawn="1"/>
        </p:nvSpPr>
        <p:spPr>
          <a:xfrm>
            <a:off x="838200" y="2454213"/>
            <a:ext cx="3410779" cy="3185160"/>
          </a:xfrm>
          <a:prstGeom prst="rect">
            <a:avLst/>
          </a:prstGeom>
          <a:solidFill>
            <a:srgbClr val="EF75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1BEBCD4B-2907-2A46-96EB-AF7B190CEE5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81779" y="3797084"/>
            <a:ext cx="2920380" cy="12479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B2695886-3F73-7149-947F-78852249C18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81779" y="2775078"/>
            <a:ext cx="2920380" cy="86164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6C74D5D-EC95-DB49-B2FC-CDB051EE9950}"/>
              </a:ext>
            </a:extLst>
          </p:cNvPr>
          <p:cNvSpPr/>
          <p:nvPr userDrawn="1"/>
        </p:nvSpPr>
        <p:spPr>
          <a:xfrm>
            <a:off x="4426389" y="2454213"/>
            <a:ext cx="3410779" cy="3185160"/>
          </a:xfrm>
          <a:prstGeom prst="rect">
            <a:avLst/>
          </a:prstGeom>
          <a:solidFill>
            <a:srgbClr val="005E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4B2794A3-79FE-8245-BC8D-5128676D2D8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69968" y="3797084"/>
            <a:ext cx="2920380" cy="12479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E86DF76-111A-C548-9468-B160490D88E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669968" y="2775078"/>
            <a:ext cx="2920380" cy="86164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524D93B-0EFB-924B-8785-34E566A9111F}"/>
              </a:ext>
            </a:extLst>
          </p:cNvPr>
          <p:cNvSpPr/>
          <p:nvPr userDrawn="1"/>
        </p:nvSpPr>
        <p:spPr>
          <a:xfrm>
            <a:off x="8054615" y="2454213"/>
            <a:ext cx="3410779" cy="3185160"/>
          </a:xfrm>
          <a:prstGeom prst="rect">
            <a:avLst/>
          </a:prstGeom>
          <a:solidFill>
            <a:srgbClr val="30B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EBA11F2E-4E4E-D546-9B5B-9DE959BB7F1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298194" y="3797084"/>
            <a:ext cx="2920380" cy="12479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08E91041-C3EF-A94B-B653-CB8AAF0F268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98194" y="2775078"/>
            <a:ext cx="2920380" cy="86164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5A7501B0-A37B-D346-8EA8-C0F97D379C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80945"/>
            <a:ext cx="10515600" cy="851941"/>
          </a:xfrm>
        </p:spPr>
        <p:txBody>
          <a:bodyPr/>
          <a:lstStyle/>
          <a:p>
            <a:r>
              <a:rPr lang="en-GB"/>
              <a:t>Click to edit headline</a:t>
            </a:r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3242322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animBg="1"/>
      <p:bldP spid="10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animBg="1"/>
      <p:bldP spid="13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boxes with caption,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0554E59-ADDB-1249-BB56-29841110C31E}"/>
              </a:ext>
            </a:extLst>
          </p:cNvPr>
          <p:cNvSpPr/>
          <p:nvPr userDrawn="1"/>
        </p:nvSpPr>
        <p:spPr>
          <a:xfrm>
            <a:off x="838201" y="2454213"/>
            <a:ext cx="1964210" cy="31851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1BEBCD4B-2907-2A46-96EB-AF7B190CEE5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81780" y="3797083"/>
            <a:ext cx="1574012" cy="15188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B2695886-3F73-7149-947F-78852249C18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81780" y="2775078"/>
            <a:ext cx="1574012" cy="86164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6C74D5D-EC95-DB49-B2FC-CDB051EE9950}"/>
              </a:ext>
            </a:extLst>
          </p:cNvPr>
          <p:cNvSpPr/>
          <p:nvPr userDrawn="1"/>
        </p:nvSpPr>
        <p:spPr>
          <a:xfrm>
            <a:off x="2912845" y="2454213"/>
            <a:ext cx="1964210" cy="31851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4B2794A3-79FE-8245-BC8D-5128676D2D8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156424" y="3797083"/>
            <a:ext cx="1574012" cy="15188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E86DF76-111A-C548-9468-B160490D88E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156424" y="2775078"/>
            <a:ext cx="1574012" cy="86164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524D93B-0EFB-924B-8785-34E566A9111F}"/>
              </a:ext>
            </a:extLst>
          </p:cNvPr>
          <p:cNvSpPr/>
          <p:nvPr userDrawn="1"/>
        </p:nvSpPr>
        <p:spPr>
          <a:xfrm>
            <a:off x="4987489" y="2454213"/>
            <a:ext cx="1964210" cy="31851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EBA11F2E-4E4E-D546-9B5B-9DE959BB7F1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231068" y="3797083"/>
            <a:ext cx="1574012" cy="15188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08E91041-C3EF-A94B-B653-CB8AAF0F268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231068" y="2775078"/>
            <a:ext cx="1574012" cy="86164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5A7501B0-A37B-D346-8EA8-C0F97D379C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80945"/>
            <a:ext cx="10515600" cy="851941"/>
          </a:xfrm>
        </p:spPr>
        <p:txBody>
          <a:bodyPr/>
          <a:lstStyle/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C1B2CCB-BF50-CE43-A7B5-6EE1A0DA4C7F}"/>
              </a:ext>
            </a:extLst>
          </p:cNvPr>
          <p:cNvSpPr/>
          <p:nvPr userDrawn="1"/>
        </p:nvSpPr>
        <p:spPr>
          <a:xfrm>
            <a:off x="7062133" y="2454213"/>
            <a:ext cx="1964210" cy="31851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802C2740-179D-C948-92BB-C33877D57E7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305712" y="3797083"/>
            <a:ext cx="1574012" cy="15188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EB3BED04-5470-B143-9930-0AAE31E559C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305712" y="2775078"/>
            <a:ext cx="1574012" cy="86164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C42D92B-3FA5-A84A-92FE-7600D213DF55}"/>
              </a:ext>
            </a:extLst>
          </p:cNvPr>
          <p:cNvSpPr/>
          <p:nvPr userDrawn="1"/>
        </p:nvSpPr>
        <p:spPr>
          <a:xfrm>
            <a:off x="9146010" y="2454213"/>
            <a:ext cx="1964210" cy="318516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0FA00FB2-D524-9F4E-9F2D-22B8C0D9118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389589" y="3797083"/>
            <a:ext cx="1574012" cy="15188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B065502-D011-C24D-B2DF-4746658C256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389589" y="2775078"/>
            <a:ext cx="1574012" cy="86164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headline </a:t>
            </a:r>
          </a:p>
        </p:txBody>
      </p:sp>
    </p:spTree>
    <p:extLst>
      <p:ext uri="{BB962C8B-B14F-4D97-AF65-F5344CB8AC3E}">
        <p14:creationId xmlns:p14="http://schemas.microsoft.com/office/powerpoint/2010/main" val="2482043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animBg="1"/>
      <p:bldP spid="10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animBg="1"/>
      <p:bldP spid="13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animBg="1"/>
      <p:bldP spid="17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animBg="1"/>
      <p:bldP spid="20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3 boxes with caption,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0554E59-ADDB-1249-BB56-29841110C31E}"/>
              </a:ext>
            </a:extLst>
          </p:cNvPr>
          <p:cNvSpPr/>
          <p:nvPr userDrawn="1"/>
        </p:nvSpPr>
        <p:spPr>
          <a:xfrm>
            <a:off x="838201" y="2454213"/>
            <a:ext cx="1964210" cy="31851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1BEBCD4B-2907-2A46-96EB-AF7B190CEE5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81780" y="3797083"/>
            <a:ext cx="1574012" cy="152225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B2695886-3F73-7149-947F-78852249C18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81780" y="2775078"/>
            <a:ext cx="1574012" cy="86164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6C74D5D-EC95-DB49-B2FC-CDB051EE9950}"/>
              </a:ext>
            </a:extLst>
          </p:cNvPr>
          <p:cNvSpPr/>
          <p:nvPr userDrawn="1"/>
        </p:nvSpPr>
        <p:spPr>
          <a:xfrm>
            <a:off x="2912845" y="2454213"/>
            <a:ext cx="1964210" cy="31851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4B2794A3-79FE-8245-BC8D-5128676D2D8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156424" y="3797083"/>
            <a:ext cx="1574012" cy="152225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E86DF76-111A-C548-9468-B160490D88E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156424" y="2775078"/>
            <a:ext cx="1574012" cy="86164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524D93B-0EFB-924B-8785-34E566A9111F}"/>
              </a:ext>
            </a:extLst>
          </p:cNvPr>
          <p:cNvSpPr/>
          <p:nvPr userDrawn="1"/>
        </p:nvSpPr>
        <p:spPr>
          <a:xfrm>
            <a:off x="4987489" y="2454213"/>
            <a:ext cx="1964210" cy="31851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EBA11F2E-4E4E-D546-9B5B-9DE959BB7F1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231068" y="3797083"/>
            <a:ext cx="1574012" cy="152225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08E91041-C3EF-A94B-B653-CB8AAF0F268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231068" y="2775078"/>
            <a:ext cx="1574012" cy="86164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5A7501B0-A37B-D346-8EA8-C0F97D379C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80945"/>
            <a:ext cx="10515600" cy="851941"/>
          </a:xfrm>
        </p:spPr>
        <p:txBody>
          <a:bodyPr/>
          <a:lstStyle/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C1B2CCB-BF50-CE43-A7B5-6EE1A0DA4C7F}"/>
              </a:ext>
            </a:extLst>
          </p:cNvPr>
          <p:cNvSpPr/>
          <p:nvPr userDrawn="1"/>
        </p:nvSpPr>
        <p:spPr>
          <a:xfrm>
            <a:off x="7062133" y="2454213"/>
            <a:ext cx="1964210" cy="31851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802C2740-179D-C948-92BB-C33877D57E7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305712" y="3797083"/>
            <a:ext cx="1574012" cy="152225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EB3BED04-5470-B143-9930-0AAE31E559C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305712" y="2775078"/>
            <a:ext cx="1574012" cy="86164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C42D92B-3FA5-A84A-92FE-7600D213DF55}"/>
              </a:ext>
            </a:extLst>
          </p:cNvPr>
          <p:cNvSpPr/>
          <p:nvPr userDrawn="1"/>
        </p:nvSpPr>
        <p:spPr>
          <a:xfrm>
            <a:off x="9136777" y="2454213"/>
            <a:ext cx="1964210" cy="318516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0FA00FB2-D524-9F4E-9F2D-22B8C0D9118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380356" y="3797083"/>
            <a:ext cx="1574012" cy="152225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B065502-D011-C24D-B2DF-4746658C256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380356" y="2775078"/>
            <a:ext cx="1574012" cy="86164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73622513-D7DA-404A-8B3F-A2C1543D8278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839788" y="1538663"/>
            <a:ext cx="10514012" cy="823912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rgbClr val="005E5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3507945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animBg="1"/>
      <p:bldP spid="10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animBg="1"/>
      <p:bldP spid="13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animBg="1"/>
      <p:bldP spid="17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animBg="1"/>
      <p:bldP spid="20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. Title slide with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standing in front of a mountain&#10;&#10;Description automatically generated">
            <a:extLst>
              <a:ext uri="{FF2B5EF4-FFF2-40B4-BE49-F238E27FC236}">
                <a16:creationId xmlns:a16="http://schemas.microsoft.com/office/drawing/2014/main" id="{6B4171AE-B988-8344-BB07-70051E693B9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65F8644-6525-4248-A050-580A82F3D801}"/>
              </a:ext>
            </a:extLst>
          </p:cNvPr>
          <p:cNvSpPr/>
          <p:nvPr userDrawn="1"/>
        </p:nvSpPr>
        <p:spPr>
          <a:xfrm>
            <a:off x="0" y="0"/>
            <a:ext cx="12192000" cy="4817194"/>
          </a:xfrm>
          <a:prstGeom prst="rect">
            <a:avLst/>
          </a:prstGeom>
          <a:gradFill>
            <a:gsLst>
              <a:gs pos="100000">
                <a:schemeClr val="accent1">
                  <a:lumMod val="5000"/>
                  <a:lumOff val="95000"/>
                  <a:alpha val="73000"/>
                </a:schemeClr>
              </a:gs>
              <a:gs pos="0">
                <a:schemeClr val="bg1"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pic>
        <p:nvPicPr>
          <p:cNvPr id="17" name="Picture 16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8677F55C-CDF7-D640-92ED-77C0954B344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6953" y="5537190"/>
            <a:ext cx="2658094" cy="786796"/>
          </a:xfrm>
          <a:prstGeom prst="rect">
            <a:avLst/>
          </a:prstGeom>
        </p:spPr>
      </p:pic>
      <p:sp>
        <p:nvSpPr>
          <p:cNvPr id="32" name="Title 1">
            <a:extLst>
              <a:ext uri="{FF2B5EF4-FFF2-40B4-BE49-F238E27FC236}">
                <a16:creationId xmlns:a16="http://schemas.microsoft.com/office/drawing/2014/main" id="{031FBBC5-94A3-8645-9665-3DF7089F714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346495"/>
            <a:ext cx="9144000" cy="901385"/>
          </a:xfrm>
        </p:spPr>
        <p:txBody>
          <a:bodyPr anchor="ctr">
            <a:normAutofit/>
          </a:bodyPr>
          <a:lstStyle>
            <a:lvl1pPr algn="ctr">
              <a:defRPr sz="4000" b="1" i="0">
                <a:solidFill>
                  <a:srgbClr val="005E58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33" name="Subtitle 2">
            <a:extLst>
              <a:ext uri="{FF2B5EF4-FFF2-40B4-BE49-F238E27FC236}">
                <a16:creationId xmlns:a16="http://schemas.microsoft.com/office/drawing/2014/main" id="{801ACBED-59FB-AD40-99D3-75EC1316A98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2247881"/>
            <a:ext cx="9144000" cy="131162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2B2A2A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subtitle text</a:t>
            </a:r>
            <a:endParaRPr lang="en-DK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9E06E778-EB7D-3C4F-B48A-AF2EF319E7E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095257" y="3119718"/>
            <a:ext cx="6001486" cy="2556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93834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.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9524D93B-0EFB-924B-8785-34E566A9111F}"/>
              </a:ext>
            </a:extLst>
          </p:cNvPr>
          <p:cNvSpPr/>
          <p:nvPr userDrawn="1"/>
        </p:nvSpPr>
        <p:spPr>
          <a:xfrm>
            <a:off x="8054615" y="987424"/>
            <a:ext cx="3410779" cy="4651949"/>
          </a:xfrm>
          <a:prstGeom prst="rect">
            <a:avLst/>
          </a:prstGeom>
          <a:solidFill>
            <a:srgbClr val="30B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EBA11F2E-4E4E-D546-9B5B-9DE959BB7F1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298194" y="2240633"/>
            <a:ext cx="2920380" cy="12479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08E91041-C3EF-A94B-B653-CB8AAF0F268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98194" y="1218627"/>
            <a:ext cx="2920380" cy="86164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3FF0CE3A-252A-FB40-A308-7B66F3A489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987424"/>
            <a:ext cx="6599398" cy="1321823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C41F4998-465A-F54A-B84E-605B0C2D3D33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510724"/>
            <a:ext cx="6599398" cy="3128649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body text </a:t>
            </a:r>
          </a:p>
        </p:txBody>
      </p:sp>
    </p:spTree>
    <p:extLst>
      <p:ext uri="{BB962C8B-B14F-4D97-AF65-F5344CB8AC3E}">
        <p14:creationId xmlns:p14="http://schemas.microsoft.com/office/powerpoint/2010/main" val="2468920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Imag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7C253B2-8B94-0940-BBCE-EEDB8818FC14}"/>
              </a:ext>
            </a:extLst>
          </p:cNvPr>
          <p:cNvSpPr/>
          <p:nvPr userDrawn="1"/>
        </p:nvSpPr>
        <p:spPr>
          <a:xfrm>
            <a:off x="6096000" y="2057399"/>
            <a:ext cx="5437186" cy="3855028"/>
          </a:xfrm>
          <a:prstGeom prst="rect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F90E6657-4F9A-5E40-BC80-28410D1ED21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42894" y="3593125"/>
            <a:ext cx="3943666" cy="14269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2B2A2A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6CAF983E-80BF-1B46-B98A-1F8770B6A76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642894" y="2486934"/>
            <a:ext cx="3581401" cy="800644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2400" b="1" baseline="0">
                <a:solidFill>
                  <a:srgbClr val="005E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7E57742-5D88-CC46-BBAB-0276F895C6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80945"/>
            <a:ext cx="10515600" cy="851941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BBF7A64D-38E9-FB4B-BBA2-DF3FC7C0B457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838199" y="2057400"/>
            <a:ext cx="4984353" cy="3855278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noProof="0"/>
              <a:t>Click to add image</a:t>
            </a:r>
          </a:p>
          <a:p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26302779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. Imag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7C253B2-8B94-0940-BBCE-EEDB8818FC14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C705706-AA8B-364F-B87A-9D873E63DF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987424"/>
            <a:ext cx="3932237" cy="1321823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77DBC235-1D34-B047-8DCA-F24DBCF43B3F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510724"/>
            <a:ext cx="3932237" cy="335826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0834849-1C21-E344-A4C2-2522090920D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0"/>
            <a:ext cx="6096000" cy="68580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en-DK"/>
              <a:t>Clik to insert image </a:t>
            </a:r>
          </a:p>
        </p:txBody>
      </p:sp>
    </p:spTree>
    <p:extLst>
      <p:ext uri="{BB962C8B-B14F-4D97-AF65-F5344CB8AC3E}">
        <p14:creationId xmlns:p14="http://schemas.microsoft.com/office/powerpoint/2010/main" val="199702153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 Imag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7C253B2-8B94-0940-BBCE-EEDB8818FC14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C705706-AA8B-364F-B87A-9D873E63DF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85605" y="987424"/>
            <a:ext cx="3932237" cy="1321823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77DBC235-1D34-B047-8DCA-F24DBCF43B3F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7085605" y="2510724"/>
            <a:ext cx="3932237" cy="335826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0834849-1C21-E344-A4C2-2522090920D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096000" cy="68580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en-DK"/>
              <a:t>Clik to insert image </a:t>
            </a:r>
          </a:p>
        </p:txBody>
      </p:sp>
    </p:spTree>
    <p:extLst>
      <p:ext uri="{BB962C8B-B14F-4D97-AF65-F5344CB8AC3E}">
        <p14:creationId xmlns:p14="http://schemas.microsoft.com/office/powerpoint/2010/main" val="266799065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 Imag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AF64485A-E9D1-8C43-B600-67684BBABF1F}"/>
              </a:ext>
            </a:extLst>
          </p:cNvPr>
          <p:cNvSpPr/>
          <p:nvPr userDrawn="1"/>
        </p:nvSpPr>
        <p:spPr>
          <a:xfrm>
            <a:off x="-2962592" y="-373380"/>
            <a:ext cx="7604760" cy="7604760"/>
          </a:xfrm>
          <a:prstGeom prst="ellipse">
            <a:avLst/>
          </a:prstGeom>
          <a:solidFill>
            <a:srgbClr val="31B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28E03A0-BEF9-0C43-8B7F-244867E2EE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90417" y="1420812"/>
            <a:ext cx="4224938" cy="1508368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D0A7D830-063A-3C4D-BDAD-E6D81629DA5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790417" y="3115159"/>
            <a:ext cx="4224938" cy="2322029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body text</a:t>
            </a:r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7A8FF3AE-2581-B94E-A25C-FB4D74D05BCD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1534205" y="1420812"/>
            <a:ext cx="4984353" cy="4016376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noProof="0"/>
              <a:t>Click to add image</a:t>
            </a:r>
          </a:p>
          <a:p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55286731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3 bu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BBA7E2-AA1A-AF49-BC10-52FCDEE0893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32426" y="2347925"/>
            <a:ext cx="3581401" cy="37270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 baseline="0">
                <a:solidFill>
                  <a:srgbClr val="005E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BA7EE762-20B4-7848-96E8-1C247677B32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32426" y="2824658"/>
            <a:ext cx="3943666" cy="3727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2B2A2A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B20F7B6-9B0E-9746-A981-396D54D8DA58}"/>
              </a:ext>
            </a:extLst>
          </p:cNvPr>
          <p:cNvSpPr/>
          <p:nvPr userDrawn="1"/>
        </p:nvSpPr>
        <p:spPr>
          <a:xfrm>
            <a:off x="677547" y="2339928"/>
            <a:ext cx="743267" cy="743267"/>
          </a:xfrm>
          <a:prstGeom prst="ellipse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b="1">
                <a:solidFill>
                  <a:schemeClr val="accent1"/>
                </a:solidFill>
              </a:rPr>
              <a:t>1</a:t>
            </a:r>
            <a:endParaRPr lang="en-DK" sz="2400" b="1">
              <a:solidFill>
                <a:schemeClr val="accent1"/>
              </a:solidFill>
            </a:endParaRP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E1B56689-2759-1F43-BEB1-D00BE7A5F5E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632426" y="3678097"/>
            <a:ext cx="3581401" cy="37270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 baseline="0">
                <a:solidFill>
                  <a:srgbClr val="005E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7B001109-90B7-F543-82A2-07CF7E64E4F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632426" y="4154830"/>
            <a:ext cx="3943666" cy="3727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2B2A2A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57E411F-3377-B24F-BFF9-89EDA7B276B7}"/>
              </a:ext>
            </a:extLst>
          </p:cNvPr>
          <p:cNvSpPr/>
          <p:nvPr userDrawn="1"/>
        </p:nvSpPr>
        <p:spPr>
          <a:xfrm>
            <a:off x="677547" y="3670100"/>
            <a:ext cx="743267" cy="743267"/>
          </a:xfrm>
          <a:prstGeom prst="ellipse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b="1">
                <a:solidFill>
                  <a:schemeClr val="accent1"/>
                </a:solidFill>
              </a:rPr>
              <a:t>2</a:t>
            </a:r>
            <a:endParaRPr lang="en-DK" sz="2400" b="1">
              <a:solidFill>
                <a:schemeClr val="accent1"/>
              </a:solidFill>
            </a:endParaRP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EAEB0D5E-4923-5742-B476-F9F8568B8D6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632426" y="4906075"/>
            <a:ext cx="3581401" cy="37270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 baseline="0">
                <a:solidFill>
                  <a:srgbClr val="005E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E5BAFB70-02B7-704D-9F65-2CB6F4E6322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632426" y="5382808"/>
            <a:ext cx="3943666" cy="3727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2B2A2A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D40607D-5897-C149-AAEB-326F88CC8083}"/>
              </a:ext>
            </a:extLst>
          </p:cNvPr>
          <p:cNvSpPr/>
          <p:nvPr userDrawn="1"/>
        </p:nvSpPr>
        <p:spPr>
          <a:xfrm>
            <a:off x="677547" y="4898078"/>
            <a:ext cx="743267" cy="743267"/>
          </a:xfrm>
          <a:prstGeom prst="ellipse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b="1">
                <a:solidFill>
                  <a:schemeClr val="accent1"/>
                </a:solidFill>
              </a:rPr>
              <a:t>3</a:t>
            </a:r>
            <a:endParaRPr lang="en-DK" sz="2400" b="1">
              <a:solidFill>
                <a:schemeClr val="accent1"/>
              </a:solidFill>
            </a:endParaRP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27E63EBE-5B49-9A49-90E3-A8E4C41C5FA6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6096000" y="2339928"/>
            <a:ext cx="5257800" cy="3416347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/>
              <a:t>Click to add image</a:t>
            </a:r>
          </a:p>
          <a:p>
            <a:endParaRPr lang="en-DK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A01F4310-53CE-2446-8A12-528888EBF7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80945"/>
            <a:ext cx="10515600" cy="851941"/>
          </a:xfrm>
        </p:spPr>
        <p:txBody>
          <a:bodyPr/>
          <a:lstStyle/>
          <a:p>
            <a:r>
              <a:rPr lang="en-GB"/>
              <a:t>Click to edit headline</a:t>
            </a:r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202591024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. Image with 4 bu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BBA7E2-AA1A-AF49-BC10-52FCDEE0893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001274" y="1052946"/>
            <a:ext cx="2267130" cy="74326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 baseline="0">
                <a:solidFill>
                  <a:srgbClr val="005E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B20F7B6-9B0E-9746-A981-396D54D8DA58}"/>
              </a:ext>
            </a:extLst>
          </p:cNvPr>
          <p:cNvSpPr/>
          <p:nvPr userDrawn="1"/>
        </p:nvSpPr>
        <p:spPr>
          <a:xfrm>
            <a:off x="8046394" y="1044950"/>
            <a:ext cx="743267" cy="743267"/>
          </a:xfrm>
          <a:prstGeom prst="ellipse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b="1">
                <a:solidFill>
                  <a:schemeClr val="accent1"/>
                </a:solidFill>
              </a:rPr>
              <a:t>1</a:t>
            </a:r>
            <a:endParaRPr lang="en-DK" sz="2400" b="1">
              <a:solidFill>
                <a:schemeClr val="accent1"/>
              </a:solidFill>
            </a:endParaRP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27E63EBE-5B49-9A49-90E3-A8E4C41C5FA6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4419896" y="0"/>
            <a:ext cx="3251765" cy="6858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/>
              <a:t>Click to add image</a:t>
            </a:r>
          </a:p>
          <a:p>
            <a:endParaRPr lang="en-DK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C24AE629-1C0D-CC4A-BE03-8B6682DF9A2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001274" y="2316221"/>
            <a:ext cx="2267130" cy="74326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 baseline="0">
                <a:solidFill>
                  <a:srgbClr val="005E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33C0FED-428C-0C48-A54E-FCB03DE20541}"/>
              </a:ext>
            </a:extLst>
          </p:cNvPr>
          <p:cNvSpPr/>
          <p:nvPr userDrawn="1"/>
        </p:nvSpPr>
        <p:spPr>
          <a:xfrm>
            <a:off x="8046394" y="2308225"/>
            <a:ext cx="743267" cy="743267"/>
          </a:xfrm>
          <a:prstGeom prst="ellipse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b="1">
                <a:solidFill>
                  <a:schemeClr val="accent1"/>
                </a:solidFill>
              </a:rPr>
              <a:t>2</a:t>
            </a:r>
            <a:endParaRPr lang="en-DK" sz="2400" b="1">
              <a:solidFill>
                <a:schemeClr val="accent1"/>
              </a:solidFill>
            </a:endParaRP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588F8FA9-C153-9447-9F87-3EA6ED04EB5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001274" y="3648412"/>
            <a:ext cx="2267130" cy="74326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 baseline="0">
                <a:solidFill>
                  <a:srgbClr val="005E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94E1F4F8-B596-7940-A902-B2541993B8A7}"/>
              </a:ext>
            </a:extLst>
          </p:cNvPr>
          <p:cNvSpPr/>
          <p:nvPr userDrawn="1"/>
        </p:nvSpPr>
        <p:spPr>
          <a:xfrm>
            <a:off x="8046394" y="3640416"/>
            <a:ext cx="743267" cy="743267"/>
          </a:xfrm>
          <a:prstGeom prst="ellipse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b="1">
                <a:solidFill>
                  <a:schemeClr val="accent1"/>
                </a:solidFill>
              </a:rPr>
              <a:t>3</a:t>
            </a:r>
            <a:endParaRPr lang="en-DK" sz="2400" b="1">
              <a:solidFill>
                <a:schemeClr val="accent1"/>
              </a:solidFill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39A2ED5B-592D-A448-BB84-B4F679DE5D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987424"/>
            <a:ext cx="3251765" cy="1321823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40CD6B50-83DA-9243-BB4B-6FF0CCCA832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510724"/>
            <a:ext cx="3251765" cy="335826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body text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114BDEDE-2F72-4340-A598-3CD69F0B12E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001274" y="4903691"/>
            <a:ext cx="2267130" cy="74326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 baseline="0">
                <a:solidFill>
                  <a:srgbClr val="005E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13B38784-1895-A04D-9E3B-AAF8CEB1C200}"/>
              </a:ext>
            </a:extLst>
          </p:cNvPr>
          <p:cNvSpPr/>
          <p:nvPr userDrawn="1"/>
        </p:nvSpPr>
        <p:spPr>
          <a:xfrm>
            <a:off x="8046394" y="4895695"/>
            <a:ext cx="743267" cy="743267"/>
          </a:xfrm>
          <a:prstGeom prst="ellipse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b="1">
                <a:solidFill>
                  <a:schemeClr val="accent1"/>
                </a:solidFill>
              </a:rPr>
              <a:t>4</a:t>
            </a:r>
            <a:endParaRPr lang="en-DK" sz="2400" b="1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38765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. Image with 4 bu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picture containing outdoor, mountain, water, kite&#10;&#10;Description automatically generated">
            <a:extLst>
              <a:ext uri="{FF2B5EF4-FFF2-40B4-BE49-F238E27FC236}">
                <a16:creationId xmlns:a16="http://schemas.microsoft.com/office/drawing/2014/main" id="{3DA47F0B-3603-854F-973E-C857DC764B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340377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1280932-7676-8B43-975D-2946029368FF}"/>
              </a:ext>
            </a:extLst>
          </p:cNvPr>
          <p:cNvSpPr/>
          <p:nvPr userDrawn="1"/>
        </p:nvSpPr>
        <p:spPr>
          <a:xfrm>
            <a:off x="658813" y="2133600"/>
            <a:ext cx="10893107" cy="4724400"/>
          </a:xfrm>
          <a:prstGeom prst="rect">
            <a:avLst/>
          </a:prstGeom>
          <a:solidFill>
            <a:srgbClr val="F2F7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BDD1B444-F8CC-6C41-BB48-30253DC19AF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419667" y="2927045"/>
            <a:ext cx="2802414" cy="37270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 baseline="0">
                <a:solidFill>
                  <a:srgbClr val="005E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Headline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C89010D9-4482-8242-955E-21D6D6E8F0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19666" y="3403778"/>
            <a:ext cx="2802414" cy="3727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2B2A2A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2A52D33-8A17-4B48-83DD-80025DA30814}"/>
              </a:ext>
            </a:extLst>
          </p:cNvPr>
          <p:cNvSpPr/>
          <p:nvPr userDrawn="1"/>
        </p:nvSpPr>
        <p:spPr>
          <a:xfrm>
            <a:off x="1464787" y="2919048"/>
            <a:ext cx="743267" cy="743267"/>
          </a:xfrm>
          <a:prstGeom prst="ellipse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b="1">
                <a:solidFill>
                  <a:schemeClr val="accent1"/>
                </a:solidFill>
              </a:rPr>
              <a:t>1</a:t>
            </a:r>
            <a:endParaRPr lang="en-DK" sz="2400" b="1">
              <a:solidFill>
                <a:schemeClr val="accent1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785C28A-102F-B545-9BA8-485D67E69AA5}"/>
              </a:ext>
            </a:extLst>
          </p:cNvPr>
          <p:cNvSpPr/>
          <p:nvPr userDrawn="1"/>
        </p:nvSpPr>
        <p:spPr>
          <a:xfrm>
            <a:off x="6581932" y="2919048"/>
            <a:ext cx="743267" cy="743267"/>
          </a:xfrm>
          <a:prstGeom prst="ellipse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b="1">
                <a:solidFill>
                  <a:schemeClr val="accent1"/>
                </a:solidFill>
              </a:rPr>
              <a:t>2</a:t>
            </a:r>
            <a:endParaRPr lang="en-DK" sz="2400" b="1">
              <a:solidFill>
                <a:schemeClr val="accent1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3A2983A-6D6C-F84A-B95A-99441BE0D64B}"/>
              </a:ext>
            </a:extLst>
          </p:cNvPr>
          <p:cNvSpPr/>
          <p:nvPr userDrawn="1"/>
        </p:nvSpPr>
        <p:spPr>
          <a:xfrm>
            <a:off x="1464787" y="4712185"/>
            <a:ext cx="743267" cy="743267"/>
          </a:xfrm>
          <a:prstGeom prst="ellipse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b="1">
                <a:solidFill>
                  <a:schemeClr val="accent1"/>
                </a:solidFill>
              </a:rPr>
              <a:t>3</a:t>
            </a:r>
            <a:endParaRPr lang="en-DK" sz="2400" b="1">
              <a:solidFill>
                <a:schemeClr val="accent1"/>
              </a:solidFill>
            </a:endParaRP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C1DA409D-0B74-4048-A6C0-F7674705F8F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419667" y="4712185"/>
            <a:ext cx="2802414" cy="37270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 baseline="0">
                <a:solidFill>
                  <a:srgbClr val="005E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noProof="0"/>
              <a:t>Headline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4B88FADE-C5DC-2640-B6B1-281429EE3C14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419666" y="5188918"/>
            <a:ext cx="2802414" cy="3727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2B2A2A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C21F3697-8BC5-4C41-ADF5-9DD02CA90D5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589519" y="2927045"/>
            <a:ext cx="2802414" cy="37270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 baseline="0">
                <a:solidFill>
                  <a:srgbClr val="005E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noProof="0"/>
              <a:t>Headline 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0CD8DEA7-6D30-4141-AE90-B088923032B2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589518" y="3403778"/>
            <a:ext cx="2802414" cy="3727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2B2A2A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B6DF8E61-8A58-3745-B33A-1B6CBEDC75F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589519" y="4712185"/>
            <a:ext cx="2802414" cy="37270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 baseline="0">
                <a:solidFill>
                  <a:srgbClr val="005E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noProof="0"/>
              <a:t>Headline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29F50FA0-9730-564F-BDBF-3A82E823D96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589518" y="5188918"/>
            <a:ext cx="2802414" cy="3727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2B2A2A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B8701B7-9278-294B-AB97-34249F2517F9}"/>
              </a:ext>
            </a:extLst>
          </p:cNvPr>
          <p:cNvSpPr/>
          <p:nvPr userDrawn="1"/>
        </p:nvSpPr>
        <p:spPr>
          <a:xfrm>
            <a:off x="6604159" y="4712185"/>
            <a:ext cx="743267" cy="743267"/>
          </a:xfrm>
          <a:prstGeom prst="ellipse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b="1">
                <a:solidFill>
                  <a:schemeClr val="accent1"/>
                </a:solidFill>
              </a:rPr>
              <a:t>4</a:t>
            </a:r>
            <a:endParaRPr lang="en-DK" sz="2400" b="1">
              <a:solidFill>
                <a:schemeClr val="accent1"/>
              </a:solidFill>
            </a:endParaRP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467291A4-1A56-3241-B977-F7B7420AE5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80945"/>
            <a:ext cx="10515600" cy="85194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headline</a:t>
            </a:r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154027235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e image and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AF64485A-E9D1-8C43-B600-67684BBABF1F}"/>
              </a:ext>
            </a:extLst>
          </p:cNvPr>
          <p:cNvSpPr/>
          <p:nvPr userDrawn="1"/>
        </p:nvSpPr>
        <p:spPr>
          <a:xfrm>
            <a:off x="-2962592" y="-373380"/>
            <a:ext cx="7604760" cy="7604760"/>
          </a:xfrm>
          <a:prstGeom prst="ellipse">
            <a:avLst/>
          </a:prstGeom>
          <a:solidFill>
            <a:srgbClr val="31B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82184B4-682C-6C40-9572-41EA4A4974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08548" y="987424"/>
            <a:ext cx="3932237" cy="1321823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event headline</a:t>
            </a:r>
            <a:endParaRPr lang="en-DK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2BF9FFF5-EB17-254F-8426-D5D881494BE7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308548" y="2510724"/>
            <a:ext cx="3932237" cy="335826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body text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3B81DF1-71B1-3F4C-8F65-3E15074457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19745" y="786966"/>
            <a:ext cx="3310086" cy="5642192"/>
          </a:xfrm>
          <a:prstGeom prst="rect">
            <a:avLst/>
          </a:prstGeom>
        </p:spPr>
      </p:pic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AFD22EF-68BD-B64A-87D6-39FA24E1A39F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2652525" y="1160394"/>
            <a:ext cx="2272827" cy="4846149"/>
          </a:xfrm>
          <a:custGeom>
            <a:avLst/>
            <a:gdLst>
              <a:gd name="connsiteX0" fmla="*/ 0 w 2262753"/>
              <a:gd name="connsiteY0" fmla="*/ 377126 h 4810991"/>
              <a:gd name="connsiteX1" fmla="*/ 377126 w 2262753"/>
              <a:gd name="connsiteY1" fmla="*/ 0 h 4810991"/>
              <a:gd name="connsiteX2" fmla="*/ 1885628 w 2262753"/>
              <a:gd name="connsiteY2" fmla="*/ 0 h 4810991"/>
              <a:gd name="connsiteX3" fmla="*/ 2262754 w 2262753"/>
              <a:gd name="connsiteY3" fmla="*/ 377126 h 4810991"/>
              <a:gd name="connsiteX4" fmla="*/ 2262753 w 2262753"/>
              <a:gd name="connsiteY4" fmla="*/ 4433866 h 4810991"/>
              <a:gd name="connsiteX5" fmla="*/ 1885627 w 2262753"/>
              <a:gd name="connsiteY5" fmla="*/ 4810992 h 4810991"/>
              <a:gd name="connsiteX6" fmla="*/ 377126 w 2262753"/>
              <a:gd name="connsiteY6" fmla="*/ 4810991 h 4810991"/>
              <a:gd name="connsiteX7" fmla="*/ 0 w 2262753"/>
              <a:gd name="connsiteY7" fmla="*/ 4433865 h 4810991"/>
              <a:gd name="connsiteX8" fmla="*/ 0 w 2262753"/>
              <a:gd name="connsiteY8" fmla="*/ 377126 h 4810991"/>
              <a:gd name="connsiteX0" fmla="*/ 0 w 2262754"/>
              <a:gd name="connsiteY0" fmla="*/ 377126 h 4810992"/>
              <a:gd name="connsiteX1" fmla="*/ 285686 w 2262754"/>
              <a:gd name="connsiteY1" fmla="*/ 0 h 4810992"/>
              <a:gd name="connsiteX2" fmla="*/ 1885628 w 2262754"/>
              <a:gd name="connsiteY2" fmla="*/ 0 h 4810992"/>
              <a:gd name="connsiteX3" fmla="*/ 2262754 w 2262754"/>
              <a:gd name="connsiteY3" fmla="*/ 377126 h 4810992"/>
              <a:gd name="connsiteX4" fmla="*/ 2262753 w 2262754"/>
              <a:gd name="connsiteY4" fmla="*/ 4433866 h 4810992"/>
              <a:gd name="connsiteX5" fmla="*/ 1885627 w 2262754"/>
              <a:gd name="connsiteY5" fmla="*/ 4810992 h 4810992"/>
              <a:gd name="connsiteX6" fmla="*/ 377126 w 2262754"/>
              <a:gd name="connsiteY6" fmla="*/ 4810991 h 4810992"/>
              <a:gd name="connsiteX7" fmla="*/ 0 w 2262754"/>
              <a:gd name="connsiteY7" fmla="*/ 4433865 h 4810992"/>
              <a:gd name="connsiteX8" fmla="*/ 0 w 2262754"/>
              <a:gd name="connsiteY8" fmla="*/ 377126 h 4810992"/>
              <a:gd name="connsiteX0" fmla="*/ 0 w 2262754"/>
              <a:gd name="connsiteY0" fmla="*/ 377588 h 4811454"/>
              <a:gd name="connsiteX1" fmla="*/ 285686 w 2262754"/>
              <a:gd name="connsiteY1" fmla="*/ 462 h 4811454"/>
              <a:gd name="connsiteX2" fmla="*/ 908092 w 2262754"/>
              <a:gd name="connsiteY2" fmla="*/ 0 h 4811454"/>
              <a:gd name="connsiteX3" fmla="*/ 1885628 w 2262754"/>
              <a:gd name="connsiteY3" fmla="*/ 462 h 4811454"/>
              <a:gd name="connsiteX4" fmla="*/ 2262754 w 2262754"/>
              <a:gd name="connsiteY4" fmla="*/ 377588 h 4811454"/>
              <a:gd name="connsiteX5" fmla="*/ 2262753 w 2262754"/>
              <a:gd name="connsiteY5" fmla="*/ 4434328 h 4811454"/>
              <a:gd name="connsiteX6" fmla="*/ 1885627 w 2262754"/>
              <a:gd name="connsiteY6" fmla="*/ 4811454 h 4811454"/>
              <a:gd name="connsiteX7" fmla="*/ 377126 w 2262754"/>
              <a:gd name="connsiteY7" fmla="*/ 4811453 h 4811454"/>
              <a:gd name="connsiteX8" fmla="*/ 0 w 2262754"/>
              <a:gd name="connsiteY8" fmla="*/ 4434327 h 4811454"/>
              <a:gd name="connsiteX9" fmla="*/ 0 w 2262754"/>
              <a:gd name="connsiteY9" fmla="*/ 377588 h 4811454"/>
              <a:gd name="connsiteX0" fmla="*/ 0 w 2262754"/>
              <a:gd name="connsiteY0" fmla="*/ 382668 h 4816534"/>
              <a:gd name="connsiteX1" fmla="*/ 285686 w 2262754"/>
              <a:gd name="connsiteY1" fmla="*/ 5542 h 4816534"/>
              <a:gd name="connsiteX2" fmla="*/ 506772 w 2262754"/>
              <a:gd name="connsiteY2" fmla="*/ 0 h 4816534"/>
              <a:gd name="connsiteX3" fmla="*/ 1885628 w 2262754"/>
              <a:gd name="connsiteY3" fmla="*/ 5542 h 4816534"/>
              <a:gd name="connsiteX4" fmla="*/ 2262754 w 2262754"/>
              <a:gd name="connsiteY4" fmla="*/ 382668 h 4816534"/>
              <a:gd name="connsiteX5" fmla="*/ 2262753 w 2262754"/>
              <a:gd name="connsiteY5" fmla="*/ 4439408 h 4816534"/>
              <a:gd name="connsiteX6" fmla="*/ 1885627 w 2262754"/>
              <a:gd name="connsiteY6" fmla="*/ 4816534 h 4816534"/>
              <a:gd name="connsiteX7" fmla="*/ 377126 w 2262754"/>
              <a:gd name="connsiteY7" fmla="*/ 4816533 h 4816534"/>
              <a:gd name="connsiteX8" fmla="*/ 0 w 2262754"/>
              <a:gd name="connsiteY8" fmla="*/ 4439407 h 4816534"/>
              <a:gd name="connsiteX9" fmla="*/ 0 w 2262754"/>
              <a:gd name="connsiteY9" fmla="*/ 382668 h 4816534"/>
              <a:gd name="connsiteX0" fmla="*/ 0 w 2262754"/>
              <a:gd name="connsiteY0" fmla="*/ 382668 h 4816534"/>
              <a:gd name="connsiteX1" fmla="*/ 285686 w 2262754"/>
              <a:gd name="connsiteY1" fmla="*/ 5542 h 4816534"/>
              <a:gd name="connsiteX2" fmla="*/ 506772 w 2262754"/>
              <a:gd name="connsiteY2" fmla="*/ 0 h 4816534"/>
              <a:gd name="connsiteX3" fmla="*/ 1167172 w 2262754"/>
              <a:gd name="connsiteY3" fmla="*/ 5080 h 4816534"/>
              <a:gd name="connsiteX4" fmla="*/ 1885628 w 2262754"/>
              <a:gd name="connsiteY4" fmla="*/ 5542 h 4816534"/>
              <a:gd name="connsiteX5" fmla="*/ 2262754 w 2262754"/>
              <a:gd name="connsiteY5" fmla="*/ 382668 h 4816534"/>
              <a:gd name="connsiteX6" fmla="*/ 2262753 w 2262754"/>
              <a:gd name="connsiteY6" fmla="*/ 4439408 h 4816534"/>
              <a:gd name="connsiteX7" fmla="*/ 1885627 w 2262754"/>
              <a:gd name="connsiteY7" fmla="*/ 4816534 h 4816534"/>
              <a:gd name="connsiteX8" fmla="*/ 377126 w 2262754"/>
              <a:gd name="connsiteY8" fmla="*/ 4816533 h 4816534"/>
              <a:gd name="connsiteX9" fmla="*/ 0 w 2262754"/>
              <a:gd name="connsiteY9" fmla="*/ 4439407 h 4816534"/>
              <a:gd name="connsiteX10" fmla="*/ 0 w 2262754"/>
              <a:gd name="connsiteY10" fmla="*/ 382668 h 4816534"/>
              <a:gd name="connsiteX0" fmla="*/ 0 w 2262754"/>
              <a:gd name="connsiteY0" fmla="*/ 382668 h 4816534"/>
              <a:gd name="connsiteX1" fmla="*/ 285686 w 2262754"/>
              <a:gd name="connsiteY1" fmla="*/ 5542 h 4816534"/>
              <a:gd name="connsiteX2" fmla="*/ 506772 w 2262754"/>
              <a:gd name="connsiteY2" fmla="*/ 0 h 4816534"/>
              <a:gd name="connsiteX3" fmla="*/ 532172 w 2262754"/>
              <a:gd name="connsiteY3" fmla="*/ 167640 h 4816534"/>
              <a:gd name="connsiteX4" fmla="*/ 1885628 w 2262754"/>
              <a:gd name="connsiteY4" fmla="*/ 5542 h 4816534"/>
              <a:gd name="connsiteX5" fmla="*/ 2262754 w 2262754"/>
              <a:gd name="connsiteY5" fmla="*/ 382668 h 4816534"/>
              <a:gd name="connsiteX6" fmla="*/ 2262753 w 2262754"/>
              <a:gd name="connsiteY6" fmla="*/ 4439408 h 4816534"/>
              <a:gd name="connsiteX7" fmla="*/ 1885627 w 2262754"/>
              <a:gd name="connsiteY7" fmla="*/ 4816534 h 4816534"/>
              <a:gd name="connsiteX8" fmla="*/ 377126 w 2262754"/>
              <a:gd name="connsiteY8" fmla="*/ 4816533 h 4816534"/>
              <a:gd name="connsiteX9" fmla="*/ 0 w 2262754"/>
              <a:gd name="connsiteY9" fmla="*/ 4439407 h 4816534"/>
              <a:gd name="connsiteX10" fmla="*/ 0 w 2262754"/>
              <a:gd name="connsiteY10" fmla="*/ 382668 h 4816534"/>
              <a:gd name="connsiteX0" fmla="*/ 0 w 2262754"/>
              <a:gd name="connsiteY0" fmla="*/ 377126 h 4810992"/>
              <a:gd name="connsiteX1" fmla="*/ 285686 w 2262754"/>
              <a:gd name="connsiteY1" fmla="*/ 0 h 4810992"/>
              <a:gd name="connsiteX2" fmla="*/ 528997 w 2262754"/>
              <a:gd name="connsiteY2" fmla="*/ 808 h 4810992"/>
              <a:gd name="connsiteX3" fmla="*/ 532172 w 2262754"/>
              <a:gd name="connsiteY3" fmla="*/ 162098 h 4810992"/>
              <a:gd name="connsiteX4" fmla="*/ 1885628 w 2262754"/>
              <a:gd name="connsiteY4" fmla="*/ 0 h 4810992"/>
              <a:gd name="connsiteX5" fmla="*/ 2262754 w 2262754"/>
              <a:gd name="connsiteY5" fmla="*/ 377126 h 4810992"/>
              <a:gd name="connsiteX6" fmla="*/ 2262753 w 2262754"/>
              <a:gd name="connsiteY6" fmla="*/ 4433866 h 4810992"/>
              <a:gd name="connsiteX7" fmla="*/ 1885627 w 2262754"/>
              <a:gd name="connsiteY7" fmla="*/ 4810992 h 4810992"/>
              <a:gd name="connsiteX8" fmla="*/ 377126 w 2262754"/>
              <a:gd name="connsiteY8" fmla="*/ 4810991 h 4810992"/>
              <a:gd name="connsiteX9" fmla="*/ 0 w 2262754"/>
              <a:gd name="connsiteY9" fmla="*/ 4433865 h 4810992"/>
              <a:gd name="connsiteX10" fmla="*/ 0 w 2262754"/>
              <a:gd name="connsiteY10" fmla="*/ 377126 h 4810992"/>
              <a:gd name="connsiteX0" fmla="*/ 0 w 2262754"/>
              <a:gd name="connsiteY0" fmla="*/ 377126 h 4810992"/>
              <a:gd name="connsiteX1" fmla="*/ 285686 w 2262754"/>
              <a:gd name="connsiteY1" fmla="*/ 0 h 4810992"/>
              <a:gd name="connsiteX2" fmla="*/ 528997 w 2262754"/>
              <a:gd name="connsiteY2" fmla="*/ 808 h 4810992"/>
              <a:gd name="connsiteX3" fmla="*/ 548047 w 2262754"/>
              <a:gd name="connsiteY3" fmla="*/ 133523 h 4810992"/>
              <a:gd name="connsiteX4" fmla="*/ 1885628 w 2262754"/>
              <a:gd name="connsiteY4" fmla="*/ 0 h 4810992"/>
              <a:gd name="connsiteX5" fmla="*/ 2262754 w 2262754"/>
              <a:gd name="connsiteY5" fmla="*/ 377126 h 4810992"/>
              <a:gd name="connsiteX6" fmla="*/ 2262753 w 2262754"/>
              <a:gd name="connsiteY6" fmla="*/ 4433866 h 4810992"/>
              <a:gd name="connsiteX7" fmla="*/ 1885627 w 2262754"/>
              <a:gd name="connsiteY7" fmla="*/ 4810992 h 4810992"/>
              <a:gd name="connsiteX8" fmla="*/ 377126 w 2262754"/>
              <a:gd name="connsiteY8" fmla="*/ 4810991 h 4810992"/>
              <a:gd name="connsiteX9" fmla="*/ 0 w 2262754"/>
              <a:gd name="connsiteY9" fmla="*/ 4433865 h 4810992"/>
              <a:gd name="connsiteX10" fmla="*/ 0 w 2262754"/>
              <a:gd name="connsiteY10" fmla="*/ 377126 h 4810992"/>
              <a:gd name="connsiteX0" fmla="*/ 0 w 2262754"/>
              <a:gd name="connsiteY0" fmla="*/ 377126 h 4810992"/>
              <a:gd name="connsiteX1" fmla="*/ 285686 w 2262754"/>
              <a:gd name="connsiteY1" fmla="*/ 0 h 4810992"/>
              <a:gd name="connsiteX2" fmla="*/ 528997 w 2262754"/>
              <a:gd name="connsiteY2" fmla="*/ 808 h 4810992"/>
              <a:gd name="connsiteX3" fmla="*/ 548047 w 2262754"/>
              <a:gd name="connsiteY3" fmla="*/ 133523 h 4810992"/>
              <a:gd name="connsiteX4" fmla="*/ 1885628 w 2262754"/>
              <a:gd name="connsiteY4" fmla="*/ 0 h 4810992"/>
              <a:gd name="connsiteX5" fmla="*/ 2262754 w 2262754"/>
              <a:gd name="connsiteY5" fmla="*/ 377126 h 4810992"/>
              <a:gd name="connsiteX6" fmla="*/ 2262753 w 2262754"/>
              <a:gd name="connsiteY6" fmla="*/ 4433866 h 4810992"/>
              <a:gd name="connsiteX7" fmla="*/ 1885627 w 2262754"/>
              <a:gd name="connsiteY7" fmla="*/ 4810992 h 4810992"/>
              <a:gd name="connsiteX8" fmla="*/ 377126 w 2262754"/>
              <a:gd name="connsiteY8" fmla="*/ 4810991 h 4810992"/>
              <a:gd name="connsiteX9" fmla="*/ 0 w 2262754"/>
              <a:gd name="connsiteY9" fmla="*/ 4433865 h 4810992"/>
              <a:gd name="connsiteX10" fmla="*/ 0 w 2262754"/>
              <a:gd name="connsiteY10" fmla="*/ 377126 h 4810992"/>
              <a:gd name="connsiteX0" fmla="*/ 0 w 2262754"/>
              <a:gd name="connsiteY0" fmla="*/ 377126 h 4810992"/>
              <a:gd name="connsiteX1" fmla="*/ 285686 w 2262754"/>
              <a:gd name="connsiteY1" fmla="*/ 0 h 4810992"/>
              <a:gd name="connsiteX2" fmla="*/ 528997 w 2262754"/>
              <a:gd name="connsiteY2" fmla="*/ 808 h 4810992"/>
              <a:gd name="connsiteX3" fmla="*/ 548047 w 2262754"/>
              <a:gd name="connsiteY3" fmla="*/ 133523 h 4810992"/>
              <a:gd name="connsiteX4" fmla="*/ 1885628 w 2262754"/>
              <a:gd name="connsiteY4" fmla="*/ 0 h 4810992"/>
              <a:gd name="connsiteX5" fmla="*/ 2262754 w 2262754"/>
              <a:gd name="connsiteY5" fmla="*/ 377126 h 4810992"/>
              <a:gd name="connsiteX6" fmla="*/ 2262753 w 2262754"/>
              <a:gd name="connsiteY6" fmla="*/ 4433866 h 4810992"/>
              <a:gd name="connsiteX7" fmla="*/ 1885627 w 2262754"/>
              <a:gd name="connsiteY7" fmla="*/ 4810992 h 4810992"/>
              <a:gd name="connsiteX8" fmla="*/ 377126 w 2262754"/>
              <a:gd name="connsiteY8" fmla="*/ 4810991 h 4810992"/>
              <a:gd name="connsiteX9" fmla="*/ 0 w 2262754"/>
              <a:gd name="connsiteY9" fmla="*/ 4433865 h 4810992"/>
              <a:gd name="connsiteX10" fmla="*/ 0 w 2262754"/>
              <a:gd name="connsiteY10" fmla="*/ 377126 h 4810992"/>
              <a:gd name="connsiteX0" fmla="*/ 0 w 2262754"/>
              <a:gd name="connsiteY0" fmla="*/ 377126 h 4810992"/>
              <a:gd name="connsiteX1" fmla="*/ 285686 w 2262754"/>
              <a:gd name="connsiteY1" fmla="*/ 0 h 4810992"/>
              <a:gd name="connsiteX2" fmla="*/ 528997 w 2262754"/>
              <a:gd name="connsiteY2" fmla="*/ 808 h 4810992"/>
              <a:gd name="connsiteX3" fmla="*/ 551222 w 2262754"/>
              <a:gd name="connsiteY3" fmla="*/ 143048 h 4810992"/>
              <a:gd name="connsiteX4" fmla="*/ 1885628 w 2262754"/>
              <a:gd name="connsiteY4" fmla="*/ 0 h 4810992"/>
              <a:gd name="connsiteX5" fmla="*/ 2262754 w 2262754"/>
              <a:gd name="connsiteY5" fmla="*/ 377126 h 4810992"/>
              <a:gd name="connsiteX6" fmla="*/ 2262753 w 2262754"/>
              <a:gd name="connsiteY6" fmla="*/ 4433866 h 4810992"/>
              <a:gd name="connsiteX7" fmla="*/ 1885627 w 2262754"/>
              <a:gd name="connsiteY7" fmla="*/ 4810992 h 4810992"/>
              <a:gd name="connsiteX8" fmla="*/ 377126 w 2262754"/>
              <a:gd name="connsiteY8" fmla="*/ 4810991 h 4810992"/>
              <a:gd name="connsiteX9" fmla="*/ 0 w 2262754"/>
              <a:gd name="connsiteY9" fmla="*/ 4433865 h 4810992"/>
              <a:gd name="connsiteX10" fmla="*/ 0 w 2262754"/>
              <a:gd name="connsiteY10" fmla="*/ 377126 h 4810992"/>
              <a:gd name="connsiteX0" fmla="*/ 0 w 2262754"/>
              <a:gd name="connsiteY0" fmla="*/ 377126 h 4810992"/>
              <a:gd name="connsiteX1" fmla="*/ 285686 w 2262754"/>
              <a:gd name="connsiteY1" fmla="*/ 0 h 4810992"/>
              <a:gd name="connsiteX2" fmla="*/ 528997 w 2262754"/>
              <a:gd name="connsiteY2" fmla="*/ 808 h 4810992"/>
              <a:gd name="connsiteX3" fmla="*/ 551222 w 2262754"/>
              <a:gd name="connsiteY3" fmla="*/ 146223 h 4810992"/>
              <a:gd name="connsiteX4" fmla="*/ 1885628 w 2262754"/>
              <a:gd name="connsiteY4" fmla="*/ 0 h 4810992"/>
              <a:gd name="connsiteX5" fmla="*/ 2262754 w 2262754"/>
              <a:gd name="connsiteY5" fmla="*/ 377126 h 4810992"/>
              <a:gd name="connsiteX6" fmla="*/ 2262753 w 2262754"/>
              <a:gd name="connsiteY6" fmla="*/ 4433866 h 4810992"/>
              <a:gd name="connsiteX7" fmla="*/ 1885627 w 2262754"/>
              <a:gd name="connsiteY7" fmla="*/ 4810992 h 4810992"/>
              <a:gd name="connsiteX8" fmla="*/ 377126 w 2262754"/>
              <a:gd name="connsiteY8" fmla="*/ 4810991 h 4810992"/>
              <a:gd name="connsiteX9" fmla="*/ 0 w 2262754"/>
              <a:gd name="connsiteY9" fmla="*/ 4433865 h 4810992"/>
              <a:gd name="connsiteX10" fmla="*/ 0 w 2262754"/>
              <a:gd name="connsiteY10" fmla="*/ 377126 h 4810992"/>
              <a:gd name="connsiteX0" fmla="*/ 0 w 2262754"/>
              <a:gd name="connsiteY0" fmla="*/ 377126 h 4810992"/>
              <a:gd name="connsiteX1" fmla="*/ 285686 w 2262754"/>
              <a:gd name="connsiteY1" fmla="*/ 0 h 4810992"/>
              <a:gd name="connsiteX2" fmla="*/ 528997 w 2262754"/>
              <a:gd name="connsiteY2" fmla="*/ 808 h 4810992"/>
              <a:gd name="connsiteX3" fmla="*/ 551222 w 2262754"/>
              <a:gd name="connsiteY3" fmla="*/ 146223 h 4810992"/>
              <a:gd name="connsiteX4" fmla="*/ 1885628 w 2262754"/>
              <a:gd name="connsiteY4" fmla="*/ 0 h 4810992"/>
              <a:gd name="connsiteX5" fmla="*/ 2262754 w 2262754"/>
              <a:gd name="connsiteY5" fmla="*/ 377126 h 4810992"/>
              <a:gd name="connsiteX6" fmla="*/ 2262753 w 2262754"/>
              <a:gd name="connsiteY6" fmla="*/ 4433866 h 4810992"/>
              <a:gd name="connsiteX7" fmla="*/ 1885627 w 2262754"/>
              <a:gd name="connsiteY7" fmla="*/ 4810992 h 4810992"/>
              <a:gd name="connsiteX8" fmla="*/ 377126 w 2262754"/>
              <a:gd name="connsiteY8" fmla="*/ 4810991 h 4810992"/>
              <a:gd name="connsiteX9" fmla="*/ 0 w 2262754"/>
              <a:gd name="connsiteY9" fmla="*/ 4433865 h 4810992"/>
              <a:gd name="connsiteX10" fmla="*/ 0 w 2262754"/>
              <a:gd name="connsiteY10" fmla="*/ 377126 h 4810992"/>
              <a:gd name="connsiteX0" fmla="*/ 0 w 2262754"/>
              <a:gd name="connsiteY0" fmla="*/ 402651 h 4836517"/>
              <a:gd name="connsiteX1" fmla="*/ 285686 w 2262754"/>
              <a:gd name="connsiteY1" fmla="*/ 25525 h 4836517"/>
              <a:gd name="connsiteX2" fmla="*/ 528997 w 2262754"/>
              <a:gd name="connsiteY2" fmla="*/ 26333 h 4836517"/>
              <a:gd name="connsiteX3" fmla="*/ 551222 w 2262754"/>
              <a:gd name="connsiteY3" fmla="*/ 171748 h 4836517"/>
              <a:gd name="connsiteX4" fmla="*/ 1703112 w 2262754"/>
              <a:gd name="connsiteY4" fmla="*/ 49193 h 4836517"/>
              <a:gd name="connsiteX5" fmla="*/ 1885628 w 2262754"/>
              <a:gd name="connsiteY5" fmla="*/ 25525 h 4836517"/>
              <a:gd name="connsiteX6" fmla="*/ 2262754 w 2262754"/>
              <a:gd name="connsiteY6" fmla="*/ 402651 h 4836517"/>
              <a:gd name="connsiteX7" fmla="*/ 2262753 w 2262754"/>
              <a:gd name="connsiteY7" fmla="*/ 4459391 h 4836517"/>
              <a:gd name="connsiteX8" fmla="*/ 1885627 w 2262754"/>
              <a:gd name="connsiteY8" fmla="*/ 4836517 h 4836517"/>
              <a:gd name="connsiteX9" fmla="*/ 377126 w 2262754"/>
              <a:gd name="connsiteY9" fmla="*/ 4836516 h 4836517"/>
              <a:gd name="connsiteX10" fmla="*/ 0 w 2262754"/>
              <a:gd name="connsiteY10" fmla="*/ 4459390 h 4836517"/>
              <a:gd name="connsiteX11" fmla="*/ 0 w 2262754"/>
              <a:gd name="connsiteY11" fmla="*/ 402651 h 4836517"/>
              <a:gd name="connsiteX0" fmla="*/ 0 w 2262754"/>
              <a:gd name="connsiteY0" fmla="*/ 402651 h 4836517"/>
              <a:gd name="connsiteX1" fmla="*/ 285686 w 2262754"/>
              <a:gd name="connsiteY1" fmla="*/ 25525 h 4836517"/>
              <a:gd name="connsiteX2" fmla="*/ 528997 w 2262754"/>
              <a:gd name="connsiteY2" fmla="*/ 26333 h 4836517"/>
              <a:gd name="connsiteX3" fmla="*/ 551222 w 2262754"/>
              <a:gd name="connsiteY3" fmla="*/ 171748 h 4836517"/>
              <a:gd name="connsiteX4" fmla="*/ 1703112 w 2262754"/>
              <a:gd name="connsiteY4" fmla="*/ 49193 h 4836517"/>
              <a:gd name="connsiteX5" fmla="*/ 1885628 w 2262754"/>
              <a:gd name="connsiteY5" fmla="*/ 25525 h 4836517"/>
              <a:gd name="connsiteX6" fmla="*/ 2262754 w 2262754"/>
              <a:gd name="connsiteY6" fmla="*/ 402651 h 4836517"/>
              <a:gd name="connsiteX7" fmla="*/ 2262753 w 2262754"/>
              <a:gd name="connsiteY7" fmla="*/ 4459391 h 4836517"/>
              <a:gd name="connsiteX8" fmla="*/ 1885627 w 2262754"/>
              <a:gd name="connsiteY8" fmla="*/ 4836517 h 4836517"/>
              <a:gd name="connsiteX9" fmla="*/ 377126 w 2262754"/>
              <a:gd name="connsiteY9" fmla="*/ 4836516 h 4836517"/>
              <a:gd name="connsiteX10" fmla="*/ 0 w 2262754"/>
              <a:gd name="connsiteY10" fmla="*/ 4459390 h 4836517"/>
              <a:gd name="connsiteX11" fmla="*/ 0 w 2262754"/>
              <a:gd name="connsiteY11" fmla="*/ 402651 h 4836517"/>
              <a:gd name="connsiteX0" fmla="*/ 0 w 2262754"/>
              <a:gd name="connsiteY0" fmla="*/ 390492 h 4824358"/>
              <a:gd name="connsiteX1" fmla="*/ 285686 w 2262754"/>
              <a:gd name="connsiteY1" fmla="*/ 13366 h 4824358"/>
              <a:gd name="connsiteX2" fmla="*/ 528997 w 2262754"/>
              <a:gd name="connsiteY2" fmla="*/ 14174 h 4824358"/>
              <a:gd name="connsiteX3" fmla="*/ 551222 w 2262754"/>
              <a:gd name="connsiteY3" fmla="*/ 159589 h 4824358"/>
              <a:gd name="connsiteX4" fmla="*/ 1709462 w 2262754"/>
              <a:gd name="connsiteY4" fmla="*/ 132284 h 4824358"/>
              <a:gd name="connsiteX5" fmla="*/ 1885628 w 2262754"/>
              <a:gd name="connsiteY5" fmla="*/ 13366 h 4824358"/>
              <a:gd name="connsiteX6" fmla="*/ 2262754 w 2262754"/>
              <a:gd name="connsiteY6" fmla="*/ 390492 h 4824358"/>
              <a:gd name="connsiteX7" fmla="*/ 2262753 w 2262754"/>
              <a:gd name="connsiteY7" fmla="*/ 4447232 h 4824358"/>
              <a:gd name="connsiteX8" fmla="*/ 1885627 w 2262754"/>
              <a:gd name="connsiteY8" fmla="*/ 4824358 h 4824358"/>
              <a:gd name="connsiteX9" fmla="*/ 377126 w 2262754"/>
              <a:gd name="connsiteY9" fmla="*/ 4824357 h 4824358"/>
              <a:gd name="connsiteX10" fmla="*/ 0 w 2262754"/>
              <a:gd name="connsiteY10" fmla="*/ 4447231 h 4824358"/>
              <a:gd name="connsiteX11" fmla="*/ 0 w 2262754"/>
              <a:gd name="connsiteY11" fmla="*/ 390492 h 4824358"/>
              <a:gd name="connsiteX0" fmla="*/ 0 w 2262754"/>
              <a:gd name="connsiteY0" fmla="*/ 399831 h 4833697"/>
              <a:gd name="connsiteX1" fmla="*/ 285686 w 2262754"/>
              <a:gd name="connsiteY1" fmla="*/ 22705 h 4833697"/>
              <a:gd name="connsiteX2" fmla="*/ 528997 w 2262754"/>
              <a:gd name="connsiteY2" fmla="*/ 23513 h 4833697"/>
              <a:gd name="connsiteX3" fmla="*/ 551222 w 2262754"/>
              <a:gd name="connsiteY3" fmla="*/ 168928 h 4833697"/>
              <a:gd name="connsiteX4" fmla="*/ 1709462 w 2262754"/>
              <a:gd name="connsiteY4" fmla="*/ 141623 h 4833697"/>
              <a:gd name="connsiteX5" fmla="*/ 1885628 w 2262754"/>
              <a:gd name="connsiteY5" fmla="*/ 22705 h 4833697"/>
              <a:gd name="connsiteX6" fmla="*/ 2262754 w 2262754"/>
              <a:gd name="connsiteY6" fmla="*/ 399831 h 4833697"/>
              <a:gd name="connsiteX7" fmla="*/ 2262753 w 2262754"/>
              <a:gd name="connsiteY7" fmla="*/ 4456571 h 4833697"/>
              <a:gd name="connsiteX8" fmla="*/ 1885627 w 2262754"/>
              <a:gd name="connsiteY8" fmla="*/ 4833697 h 4833697"/>
              <a:gd name="connsiteX9" fmla="*/ 377126 w 2262754"/>
              <a:gd name="connsiteY9" fmla="*/ 4833696 h 4833697"/>
              <a:gd name="connsiteX10" fmla="*/ 0 w 2262754"/>
              <a:gd name="connsiteY10" fmla="*/ 4456570 h 4833697"/>
              <a:gd name="connsiteX11" fmla="*/ 0 w 2262754"/>
              <a:gd name="connsiteY11" fmla="*/ 399831 h 4833697"/>
              <a:gd name="connsiteX0" fmla="*/ 0 w 2262754"/>
              <a:gd name="connsiteY0" fmla="*/ 399831 h 4833697"/>
              <a:gd name="connsiteX1" fmla="*/ 285686 w 2262754"/>
              <a:gd name="connsiteY1" fmla="*/ 22705 h 4833697"/>
              <a:gd name="connsiteX2" fmla="*/ 528997 w 2262754"/>
              <a:gd name="connsiteY2" fmla="*/ 23513 h 4833697"/>
              <a:gd name="connsiteX3" fmla="*/ 551222 w 2262754"/>
              <a:gd name="connsiteY3" fmla="*/ 168928 h 4833697"/>
              <a:gd name="connsiteX4" fmla="*/ 1709462 w 2262754"/>
              <a:gd name="connsiteY4" fmla="*/ 141623 h 4833697"/>
              <a:gd name="connsiteX5" fmla="*/ 1885628 w 2262754"/>
              <a:gd name="connsiteY5" fmla="*/ 22705 h 4833697"/>
              <a:gd name="connsiteX6" fmla="*/ 2262754 w 2262754"/>
              <a:gd name="connsiteY6" fmla="*/ 399831 h 4833697"/>
              <a:gd name="connsiteX7" fmla="*/ 2262753 w 2262754"/>
              <a:gd name="connsiteY7" fmla="*/ 4456571 h 4833697"/>
              <a:gd name="connsiteX8" fmla="*/ 1885627 w 2262754"/>
              <a:gd name="connsiteY8" fmla="*/ 4833697 h 4833697"/>
              <a:gd name="connsiteX9" fmla="*/ 377126 w 2262754"/>
              <a:gd name="connsiteY9" fmla="*/ 4833696 h 4833697"/>
              <a:gd name="connsiteX10" fmla="*/ 0 w 2262754"/>
              <a:gd name="connsiteY10" fmla="*/ 4456570 h 4833697"/>
              <a:gd name="connsiteX11" fmla="*/ 0 w 2262754"/>
              <a:gd name="connsiteY11" fmla="*/ 399831 h 4833697"/>
              <a:gd name="connsiteX0" fmla="*/ 0 w 2262754"/>
              <a:gd name="connsiteY0" fmla="*/ 393625 h 4827491"/>
              <a:gd name="connsiteX1" fmla="*/ 285686 w 2262754"/>
              <a:gd name="connsiteY1" fmla="*/ 16499 h 4827491"/>
              <a:gd name="connsiteX2" fmla="*/ 528997 w 2262754"/>
              <a:gd name="connsiteY2" fmla="*/ 17307 h 4827491"/>
              <a:gd name="connsiteX3" fmla="*/ 551222 w 2262754"/>
              <a:gd name="connsiteY3" fmla="*/ 162722 h 4827491"/>
              <a:gd name="connsiteX4" fmla="*/ 1731687 w 2262754"/>
              <a:gd name="connsiteY4" fmla="*/ 183042 h 4827491"/>
              <a:gd name="connsiteX5" fmla="*/ 1885628 w 2262754"/>
              <a:gd name="connsiteY5" fmla="*/ 16499 h 4827491"/>
              <a:gd name="connsiteX6" fmla="*/ 2262754 w 2262754"/>
              <a:gd name="connsiteY6" fmla="*/ 393625 h 4827491"/>
              <a:gd name="connsiteX7" fmla="*/ 2262753 w 2262754"/>
              <a:gd name="connsiteY7" fmla="*/ 4450365 h 4827491"/>
              <a:gd name="connsiteX8" fmla="*/ 1885627 w 2262754"/>
              <a:gd name="connsiteY8" fmla="*/ 4827491 h 4827491"/>
              <a:gd name="connsiteX9" fmla="*/ 377126 w 2262754"/>
              <a:gd name="connsiteY9" fmla="*/ 4827490 h 4827491"/>
              <a:gd name="connsiteX10" fmla="*/ 0 w 2262754"/>
              <a:gd name="connsiteY10" fmla="*/ 4450364 h 4827491"/>
              <a:gd name="connsiteX11" fmla="*/ 0 w 2262754"/>
              <a:gd name="connsiteY11" fmla="*/ 393625 h 4827491"/>
              <a:gd name="connsiteX0" fmla="*/ 0 w 2262754"/>
              <a:gd name="connsiteY0" fmla="*/ 393625 h 4827491"/>
              <a:gd name="connsiteX1" fmla="*/ 285686 w 2262754"/>
              <a:gd name="connsiteY1" fmla="*/ 16499 h 4827491"/>
              <a:gd name="connsiteX2" fmla="*/ 528997 w 2262754"/>
              <a:gd name="connsiteY2" fmla="*/ 17307 h 4827491"/>
              <a:gd name="connsiteX3" fmla="*/ 551222 w 2262754"/>
              <a:gd name="connsiteY3" fmla="*/ 162722 h 4827491"/>
              <a:gd name="connsiteX4" fmla="*/ 1731687 w 2262754"/>
              <a:gd name="connsiteY4" fmla="*/ 183042 h 4827491"/>
              <a:gd name="connsiteX5" fmla="*/ 1885628 w 2262754"/>
              <a:gd name="connsiteY5" fmla="*/ 16499 h 4827491"/>
              <a:gd name="connsiteX6" fmla="*/ 2262754 w 2262754"/>
              <a:gd name="connsiteY6" fmla="*/ 393625 h 4827491"/>
              <a:gd name="connsiteX7" fmla="*/ 2262753 w 2262754"/>
              <a:gd name="connsiteY7" fmla="*/ 4450365 h 4827491"/>
              <a:gd name="connsiteX8" fmla="*/ 1885627 w 2262754"/>
              <a:gd name="connsiteY8" fmla="*/ 4827491 h 4827491"/>
              <a:gd name="connsiteX9" fmla="*/ 377126 w 2262754"/>
              <a:gd name="connsiteY9" fmla="*/ 4827490 h 4827491"/>
              <a:gd name="connsiteX10" fmla="*/ 0 w 2262754"/>
              <a:gd name="connsiteY10" fmla="*/ 4450364 h 4827491"/>
              <a:gd name="connsiteX11" fmla="*/ 0 w 2262754"/>
              <a:gd name="connsiteY11" fmla="*/ 393625 h 4827491"/>
              <a:gd name="connsiteX0" fmla="*/ 0 w 2262754"/>
              <a:gd name="connsiteY0" fmla="*/ 397348 h 4831214"/>
              <a:gd name="connsiteX1" fmla="*/ 285686 w 2262754"/>
              <a:gd name="connsiteY1" fmla="*/ 20222 h 4831214"/>
              <a:gd name="connsiteX2" fmla="*/ 528997 w 2262754"/>
              <a:gd name="connsiteY2" fmla="*/ 21030 h 4831214"/>
              <a:gd name="connsiteX3" fmla="*/ 551222 w 2262754"/>
              <a:gd name="connsiteY3" fmla="*/ 166445 h 4831214"/>
              <a:gd name="connsiteX4" fmla="*/ 1731687 w 2262754"/>
              <a:gd name="connsiteY4" fmla="*/ 186765 h 4831214"/>
              <a:gd name="connsiteX5" fmla="*/ 1885628 w 2262754"/>
              <a:gd name="connsiteY5" fmla="*/ 20222 h 4831214"/>
              <a:gd name="connsiteX6" fmla="*/ 2262754 w 2262754"/>
              <a:gd name="connsiteY6" fmla="*/ 397348 h 4831214"/>
              <a:gd name="connsiteX7" fmla="*/ 2262753 w 2262754"/>
              <a:gd name="connsiteY7" fmla="*/ 4454088 h 4831214"/>
              <a:gd name="connsiteX8" fmla="*/ 1885627 w 2262754"/>
              <a:gd name="connsiteY8" fmla="*/ 4831214 h 4831214"/>
              <a:gd name="connsiteX9" fmla="*/ 377126 w 2262754"/>
              <a:gd name="connsiteY9" fmla="*/ 4831213 h 4831214"/>
              <a:gd name="connsiteX10" fmla="*/ 0 w 2262754"/>
              <a:gd name="connsiteY10" fmla="*/ 4454087 h 4831214"/>
              <a:gd name="connsiteX11" fmla="*/ 0 w 2262754"/>
              <a:gd name="connsiteY11" fmla="*/ 397348 h 4831214"/>
              <a:gd name="connsiteX0" fmla="*/ 0 w 2262754"/>
              <a:gd name="connsiteY0" fmla="*/ 397348 h 4831214"/>
              <a:gd name="connsiteX1" fmla="*/ 285686 w 2262754"/>
              <a:gd name="connsiteY1" fmla="*/ 20222 h 4831214"/>
              <a:gd name="connsiteX2" fmla="*/ 528997 w 2262754"/>
              <a:gd name="connsiteY2" fmla="*/ 21030 h 4831214"/>
              <a:gd name="connsiteX3" fmla="*/ 551222 w 2262754"/>
              <a:gd name="connsiteY3" fmla="*/ 166445 h 4831214"/>
              <a:gd name="connsiteX4" fmla="*/ 1645962 w 2262754"/>
              <a:gd name="connsiteY4" fmla="*/ 186765 h 4831214"/>
              <a:gd name="connsiteX5" fmla="*/ 1885628 w 2262754"/>
              <a:gd name="connsiteY5" fmla="*/ 20222 h 4831214"/>
              <a:gd name="connsiteX6" fmla="*/ 2262754 w 2262754"/>
              <a:gd name="connsiteY6" fmla="*/ 397348 h 4831214"/>
              <a:gd name="connsiteX7" fmla="*/ 2262753 w 2262754"/>
              <a:gd name="connsiteY7" fmla="*/ 4454088 h 4831214"/>
              <a:gd name="connsiteX8" fmla="*/ 1885627 w 2262754"/>
              <a:gd name="connsiteY8" fmla="*/ 4831214 h 4831214"/>
              <a:gd name="connsiteX9" fmla="*/ 377126 w 2262754"/>
              <a:gd name="connsiteY9" fmla="*/ 4831213 h 4831214"/>
              <a:gd name="connsiteX10" fmla="*/ 0 w 2262754"/>
              <a:gd name="connsiteY10" fmla="*/ 4454087 h 4831214"/>
              <a:gd name="connsiteX11" fmla="*/ 0 w 2262754"/>
              <a:gd name="connsiteY11" fmla="*/ 397348 h 4831214"/>
              <a:gd name="connsiteX0" fmla="*/ 0 w 2262754"/>
              <a:gd name="connsiteY0" fmla="*/ 409034 h 4842900"/>
              <a:gd name="connsiteX1" fmla="*/ 285686 w 2262754"/>
              <a:gd name="connsiteY1" fmla="*/ 31908 h 4842900"/>
              <a:gd name="connsiteX2" fmla="*/ 528997 w 2262754"/>
              <a:gd name="connsiteY2" fmla="*/ 32716 h 4842900"/>
              <a:gd name="connsiteX3" fmla="*/ 551222 w 2262754"/>
              <a:gd name="connsiteY3" fmla="*/ 178131 h 4842900"/>
              <a:gd name="connsiteX4" fmla="*/ 1645962 w 2262754"/>
              <a:gd name="connsiteY4" fmla="*/ 198451 h 4842900"/>
              <a:gd name="connsiteX5" fmla="*/ 1725337 w 2262754"/>
              <a:gd name="connsiteY5" fmla="*/ 39702 h 4842900"/>
              <a:gd name="connsiteX6" fmla="*/ 1885628 w 2262754"/>
              <a:gd name="connsiteY6" fmla="*/ 31908 h 4842900"/>
              <a:gd name="connsiteX7" fmla="*/ 2262754 w 2262754"/>
              <a:gd name="connsiteY7" fmla="*/ 409034 h 4842900"/>
              <a:gd name="connsiteX8" fmla="*/ 2262753 w 2262754"/>
              <a:gd name="connsiteY8" fmla="*/ 4465774 h 4842900"/>
              <a:gd name="connsiteX9" fmla="*/ 1885627 w 2262754"/>
              <a:gd name="connsiteY9" fmla="*/ 4842900 h 4842900"/>
              <a:gd name="connsiteX10" fmla="*/ 377126 w 2262754"/>
              <a:gd name="connsiteY10" fmla="*/ 4842899 h 4842900"/>
              <a:gd name="connsiteX11" fmla="*/ 0 w 2262754"/>
              <a:gd name="connsiteY11" fmla="*/ 4465773 h 4842900"/>
              <a:gd name="connsiteX12" fmla="*/ 0 w 2262754"/>
              <a:gd name="connsiteY12" fmla="*/ 409034 h 4842900"/>
              <a:gd name="connsiteX0" fmla="*/ 0 w 2262754"/>
              <a:gd name="connsiteY0" fmla="*/ 409034 h 4842900"/>
              <a:gd name="connsiteX1" fmla="*/ 285686 w 2262754"/>
              <a:gd name="connsiteY1" fmla="*/ 31908 h 4842900"/>
              <a:gd name="connsiteX2" fmla="*/ 528997 w 2262754"/>
              <a:gd name="connsiteY2" fmla="*/ 32716 h 4842900"/>
              <a:gd name="connsiteX3" fmla="*/ 554397 w 2262754"/>
              <a:gd name="connsiteY3" fmla="*/ 190831 h 4842900"/>
              <a:gd name="connsiteX4" fmla="*/ 1645962 w 2262754"/>
              <a:gd name="connsiteY4" fmla="*/ 198451 h 4842900"/>
              <a:gd name="connsiteX5" fmla="*/ 1725337 w 2262754"/>
              <a:gd name="connsiteY5" fmla="*/ 39702 h 4842900"/>
              <a:gd name="connsiteX6" fmla="*/ 1885628 w 2262754"/>
              <a:gd name="connsiteY6" fmla="*/ 31908 h 4842900"/>
              <a:gd name="connsiteX7" fmla="*/ 2262754 w 2262754"/>
              <a:gd name="connsiteY7" fmla="*/ 409034 h 4842900"/>
              <a:gd name="connsiteX8" fmla="*/ 2262753 w 2262754"/>
              <a:gd name="connsiteY8" fmla="*/ 4465774 h 4842900"/>
              <a:gd name="connsiteX9" fmla="*/ 1885627 w 2262754"/>
              <a:gd name="connsiteY9" fmla="*/ 4842900 h 4842900"/>
              <a:gd name="connsiteX10" fmla="*/ 377126 w 2262754"/>
              <a:gd name="connsiteY10" fmla="*/ 4842899 h 4842900"/>
              <a:gd name="connsiteX11" fmla="*/ 0 w 2262754"/>
              <a:gd name="connsiteY11" fmla="*/ 4465773 h 4842900"/>
              <a:gd name="connsiteX12" fmla="*/ 0 w 2262754"/>
              <a:gd name="connsiteY12" fmla="*/ 409034 h 4842900"/>
              <a:gd name="connsiteX0" fmla="*/ 0 w 2262754"/>
              <a:gd name="connsiteY0" fmla="*/ 409034 h 4842900"/>
              <a:gd name="connsiteX1" fmla="*/ 285686 w 2262754"/>
              <a:gd name="connsiteY1" fmla="*/ 31908 h 4842900"/>
              <a:gd name="connsiteX2" fmla="*/ 528997 w 2262754"/>
              <a:gd name="connsiteY2" fmla="*/ 32716 h 4842900"/>
              <a:gd name="connsiteX3" fmla="*/ 554397 w 2262754"/>
              <a:gd name="connsiteY3" fmla="*/ 190831 h 4842900"/>
              <a:gd name="connsiteX4" fmla="*/ 1645962 w 2262754"/>
              <a:gd name="connsiteY4" fmla="*/ 198451 h 4842900"/>
              <a:gd name="connsiteX5" fmla="*/ 1725337 w 2262754"/>
              <a:gd name="connsiteY5" fmla="*/ 39702 h 4842900"/>
              <a:gd name="connsiteX6" fmla="*/ 1885628 w 2262754"/>
              <a:gd name="connsiteY6" fmla="*/ 31908 h 4842900"/>
              <a:gd name="connsiteX7" fmla="*/ 2262754 w 2262754"/>
              <a:gd name="connsiteY7" fmla="*/ 409034 h 4842900"/>
              <a:gd name="connsiteX8" fmla="*/ 2262753 w 2262754"/>
              <a:gd name="connsiteY8" fmla="*/ 4465774 h 4842900"/>
              <a:gd name="connsiteX9" fmla="*/ 1885627 w 2262754"/>
              <a:gd name="connsiteY9" fmla="*/ 4842900 h 4842900"/>
              <a:gd name="connsiteX10" fmla="*/ 377126 w 2262754"/>
              <a:gd name="connsiteY10" fmla="*/ 4842899 h 4842900"/>
              <a:gd name="connsiteX11" fmla="*/ 0 w 2262754"/>
              <a:gd name="connsiteY11" fmla="*/ 4465773 h 4842900"/>
              <a:gd name="connsiteX12" fmla="*/ 0 w 2262754"/>
              <a:gd name="connsiteY12" fmla="*/ 409034 h 4842900"/>
              <a:gd name="connsiteX0" fmla="*/ 0 w 2262754"/>
              <a:gd name="connsiteY0" fmla="*/ 409034 h 4842900"/>
              <a:gd name="connsiteX1" fmla="*/ 285686 w 2262754"/>
              <a:gd name="connsiteY1" fmla="*/ 31908 h 4842900"/>
              <a:gd name="connsiteX2" fmla="*/ 528997 w 2262754"/>
              <a:gd name="connsiteY2" fmla="*/ 32716 h 4842900"/>
              <a:gd name="connsiteX3" fmla="*/ 579797 w 2262754"/>
              <a:gd name="connsiteY3" fmla="*/ 184481 h 4842900"/>
              <a:gd name="connsiteX4" fmla="*/ 1645962 w 2262754"/>
              <a:gd name="connsiteY4" fmla="*/ 198451 h 4842900"/>
              <a:gd name="connsiteX5" fmla="*/ 1725337 w 2262754"/>
              <a:gd name="connsiteY5" fmla="*/ 39702 h 4842900"/>
              <a:gd name="connsiteX6" fmla="*/ 1885628 w 2262754"/>
              <a:gd name="connsiteY6" fmla="*/ 31908 h 4842900"/>
              <a:gd name="connsiteX7" fmla="*/ 2262754 w 2262754"/>
              <a:gd name="connsiteY7" fmla="*/ 409034 h 4842900"/>
              <a:gd name="connsiteX8" fmla="*/ 2262753 w 2262754"/>
              <a:gd name="connsiteY8" fmla="*/ 4465774 h 4842900"/>
              <a:gd name="connsiteX9" fmla="*/ 1885627 w 2262754"/>
              <a:gd name="connsiteY9" fmla="*/ 4842900 h 4842900"/>
              <a:gd name="connsiteX10" fmla="*/ 377126 w 2262754"/>
              <a:gd name="connsiteY10" fmla="*/ 4842899 h 4842900"/>
              <a:gd name="connsiteX11" fmla="*/ 0 w 2262754"/>
              <a:gd name="connsiteY11" fmla="*/ 4465773 h 4842900"/>
              <a:gd name="connsiteX12" fmla="*/ 0 w 2262754"/>
              <a:gd name="connsiteY12" fmla="*/ 409034 h 4842900"/>
              <a:gd name="connsiteX0" fmla="*/ 0 w 2262754"/>
              <a:gd name="connsiteY0" fmla="*/ 409034 h 4842900"/>
              <a:gd name="connsiteX1" fmla="*/ 285686 w 2262754"/>
              <a:gd name="connsiteY1" fmla="*/ 31908 h 4842900"/>
              <a:gd name="connsiteX2" fmla="*/ 528997 w 2262754"/>
              <a:gd name="connsiteY2" fmla="*/ 32716 h 4842900"/>
              <a:gd name="connsiteX3" fmla="*/ 579797 w 2262754"/>
              <a:gd name="connsiteY3" fmla="*/ 184481 h 4842900"/>
              <a:gd name="connsiteX4" fmla="*/ 1645962 w 2262754"/>
              <a:gd name="connsiteY4" fmla="*/ 198451 h 4842900"/>
              <a:gd name="connsiteX5" fmla="*/ 1725337 w 2262754"/>
              <a:gd name="connsiteY5" fmla="*/ 39702 h 4842900"/>
              <a:gd name="connsiteX6" fmla="*/ 1885628 w 2262754"/>
              <a:gd name="connsiteY6" fmla="*/ 31908 h 4842900"/>
              <a:gd name="connsiteX7" fmla="*/ 2262754 w 2262754"/>
              <a:gd name="connsiteY7" fmla="*/ 409034 h 4842900"/>
              <a:gd name="connsiteX8" fmla="*/ 2262753 w 2262754"/>
              <a:gd name="connsiteY8" fmla="*/ 4465774 h 4842900"/>
              <a:gd name="connsiteX9" fmla="*/ 1885627 w 2262754"/>
              <a:gd name="connsiteY9" fmla="*/ 4842900 h 4842900"/>
              <a:gd name="connsiteX10" fmla="*/ 377126 w 2262754"/>
              <a:gd name="connsiteY10" fmla="*/ 4842899 h 4842900"/>
              <a:gd name="connsiteX11" fmla="*/ 0 w 2262754"/>
              <a:gd name="connsiteY11" fmla="*/ 4465773 h 4842900"/>
              <a:gd name="connsiteX12" fmla="*/ 0 w 2262754"/>
              <a:gd name="connsiteY12" fmla="*/ 409034 h 4842900"/>
              <a:gd name="connsiteX0" fmla="*/ 0 w 2262754"/>
              <a:gd name="connsiteY0" fmla="*/ 409034 h 4842900"/>
              <a:gd name="connsiteX1" fmla="*/ 285686 w 2262754"/>
              <a:gd name="connsiteY1" fmla="*/ 31908 h 4842900"/>
              <a:gd name="connsiteX2" fmla="*/ 528997 w 2262754"/>
              <a:gd name="connsiteY2" fmla="*/ 32716 h 4842900"/>
              <a:gd name="connsiteX3" fmla="*/ 579797 w 2262754"/>
              <a:gd name="connsiteY3" fmla="*/ 184481 h 4842900"/>
              <a:gd name="connsiteX4" fmla="*/ 1645962 w 2262754"/>
              <a:gd name="connsiteY4" fmla="*/ 198451 h 4842900"/>
              <a:gd name="connsiteX5" fmla="*/ 1725337 w 2262754"/>
              <a:gd name="connsiteY5" fmla="*/ 39702 h 4842900"/>
              <a:gd name="connsiteX6" fmla="*/ 1885628 w 2262754"/>
              <a:gd name="connsiteY6" fmla="*/ 31908 h 4842900"/>
              <a:gd name="connsiteX7" fmla="*/ 2262754 w 2262754"/>
              <a:gd name="connsiteY7" fmla="*/ 409034 h 4842900"/>
              <a:gd name="connsiteX8" fmla="*/ 2262753 w 2262754"/>
              <a:gd name="connsiteY8" fmla="*/ 4465774 h 4842900"/>
              <a:gd name="connsiteX9" fmla="*/ 1885627 w 2262754"/>
              <a:gd name="connsiteY9" fmla="*/ 4842900 h 4842900"/>
              <a:gd name="connsiteX10" fmla="*/ 377126 w 2262754"/>
              <a:gd name="connsiteY10" fmla="*/ 4842899 h 4842900"/>
              <a:gd name="connsiteX11" fmla="*/ 0 w 2262754"/>
              <a:gd name="connsiteY11" fmla="*/ 4465773 h 4842900"/>
              <a:gd name="connsiteX12" fmla="*/ 0 w 2262754"/>
              <a:gd name="connsiteY12" fmla="*/ 409034 h 4842900"/>
              <a:gd name="connsiteX0" fmla="*/ 0 w 2262754"/>
              <a:gd name="connsiteY0" fmla="*/ 409034 h 4842900"/>
              <a:gd name="connsiteX1" fmla="*/ 285686 w 2262754"/>
              <a:gd name="connsiteY1" fmla="*/ 31908 h 4842900"/>
              <a:gd name="connsiteX2" fmla="*/ 528997 w 2262754"/>
              <a:gd name="connsiteY2" fmla="*/ 32716 h 4842900"/>
              <a:gd name="connsiteX3" fmla="*/ 582972 w 2262754"/>
              <a:gd name="connsiteY3" fmla="*/ 194006 h 4842900"/>
              <a:gd name="connsiteX4" fmla="*/ 1645962 w 2262754"/>
              <a:gd name="connsiteY4" fmla="*/ 198451 h 4842900"/>
              <a:gd name="connsiteX5" fmla="*/ 1725337 w 2262754"/>
              <a:gd name="connsiteY5" fmla="*/ 39702 h 4842900"/>
              <a:gd name="connsiteX6" fmla="*/ 1885628 w 2262754"/>
              <a:gd name="connsiteY6" fmla="*/ 31908 h 4842900"/>
              <a:gd name="connsiteX7" fmla="*/ 2262754 w 2262754"/>
              <a:gd name="connsiteY7" fmla="*/ 409034 h 4842900"/>
              <a:gd name="connsiteX8" fmla="*/ 2262753 w 2262754"/>
              <a:gd name="connsiteY8" fmla="*/ 4465774 h 4842900"/>
              <a:gd name="connsiteX9" fmla="*/ 1885627 w 2262754"/>
              <a:gd name="connsiteY9" fmla="*/ 4842900 h 4842900"/>
              <a:gd name="connsiteX10" fmla="*/ 377126 w 2262754"/>
              <a:gd name="connsiteY10" fmla="*/ 4842899 h 4842900"/>
              <a:gd name="connsiteX11" fmla="*/ 0 w 2262754"/>
              <a:gd name="connsiteY11" fmla="*/ 4465773 h 4842900"/>
              <a:gd name="connsiteX12" fmla="*/ 0 w 2262754"/>
              <a:gd name="connsiteY12" fmla="*/ 409034 h 4842900"/>
              <a:gd name="connsiteX0" fmla="*/ 0 w 2262754"/>
              <a:gd name="connsiteY0" fmla="*/ 409034 h 4842900"/>
              <a:gd name="connsiteX1" fmla="*/ 285686 w 2262754"/>
              <a:gd name="connsiteY1" fmla="*/ 31908 h 4842900"/>
              <a:gd name="connsiteX2" fmla="*/ 528997 w 2262754"/>
              <a:gd name="connsiteY2" fmla="*/ 32716 h 4842900"/>
              <a:gd name="connsiteX3" fmla="*/ 582972 w 2262754"/>
              <a:gd name="connsiteY3" fmla="*/ 194006 h 4842900"/>
              <a:gd name="connsiteX4" fmla="*/ 1645962 w 2262754"/>
              <a:gd name="connsiteY4" fmla="*/ 198451 h 4842900"/>
              <a:gd name="connsiteX5" fmla="*/ 1725337 w 2262754"/>
              <a:gd name="connsiteY5" fmla="*/ 39702 h 4842900"/>
              <a:gd name="connsiteX6" fmla="*/ 1885628 w 2262754"/>
              <a:gd name="connsiteY6" fmla="*/ 31908 h 4842900"/>
              <a:gd name="connsiteX7" fmla="*/ 2262754 w 2262754"/>
              <a:gd name="connsiteY7" fmla="*/ 409034 h 4842900"/>
              <a:gd name="connsiteX8" fmla="*/ 2262753 w 2262754"/>
              <a:gd name="connsiteY8" fmla="*/ 4465774 h 4842900"/>
              <a:gd name="connsiteX9" fmla="*/ 1885627 w 2262754"/>
              <a:gd name="connsiteY9" fmla="*/ 4842900 h 4842900"/>
              <a:gd name="connsiteX10" fmla="*/ 377126 w 2262754"/>
              <a:gd name="connsiteY10" fmla="*/ 4842899 h 4842900"/>
              <a:gd name="connsiteX11" fmla="*/ 0 w 2262754"/>
              <a:gd name="connsiteY11" fmla="*/ 4465773 h 4842900"/>
              <a:gd name="connsiteX12" fmla="*/ 0 w 2262754"/>
              <a:gd name="connsiteY12" fmla="*/ 409034 h 4842900"/>
              <a:gd name="connsiteX0" fmla="*/ 0 w 2262754"/>
              <a:gd name="connsiteY0" fmla="*/ 409034 h 4842900"/>
              <a:gd name="connsiteX1" fmla="*/ 285686 w 2262754"/>
              <a:gd name="connsiteY1" fmla="*/ 31908 h 4842900"/>
              <a:gd name="connsiteX2" fmla="*/ 528997 w 2262754"/>
              <a:gd name="connsiteY2" fmla="*/ 32716 h 4842900"/>
              <a:gd name="connsiteX3" fmla="*/ 582972 w 2262754"/>
              <a:gd name="connsiteY3" fmla="*/ 194006 h 4842900"/>
              <a:gd name="connsiteX4" fmla="*/ 1645962 w 2262754"/>
              <a:gd name="connsiteY4" fmla="*/ 198451 h 4842900"/>
              <a:gd name="connsiteX5" fmla="*/ 1725337 w 2262754"/>
              <a:gd name="connsiteY5" fmla="*/ 39702 h 4842900"/>
              <a:gd name="connsiteX6" fmla="*/ 1885628 w 2262754"/>
              <a:gd name="connsiteY6" fmla="*/ 31908 h 4842900"/>
              <a:gd name="connsiteX7" fmla="*/ 2262754 w 2262754"/>
              <a:gd name="connsiteY7" fmla="*/ 409034 h 4842900"/>
              <a:gd name="connsiteX8" fmla="*/ 2262753 w 2262754"/>
              <a:gd name="connsiteY8" fmla="*/ 4465774 h 4842900"/>
              <a:gd name="connsiteX9" fmla="*/ 1885627 w 2262754"/>
              <a:gd name="connsiteY9" fmla="*/ 4842900 h 4842900"/>
              <a:gd name="connsiteX10" fmla="*/ 377126 w 2262754"/>
              <a:gd name="connsiteY10" fmla="*/ 4842899 h 4842900"/>
              <a:gd name="connsiteX11" fmla="*/ 0 w 2262754"/>
              <a:gd name="connsiteY11" fmla="*/ 4465773 h 4842900"/>
              <a:gd name="connsiteX12" fmla="*/ 0 w 2262754"/>
              <a:gd name="connsiteY12" fmla="*/ 409034 h 4842900"/>
              <a:gd name="connsiteX0" fmla="*/ 0 w 2262754"/>
              <a:gd name="connsiteY0" fmla="*/ 409034 h 4842900"/>
              <a:gd name="connsiteX1" fmla="*/ 285686 w 2262754"/>
              <a:gd name="connsiteY1" fmla="*/ 31908 h 4842900"/>
              <a:gd name="connsiteX2" fmla="*/ 528997 w 2262754"/>
              <a:gd name="connsiteY2" fmla="*/ 32716 h 4842900"/>
              <a:gd name="connsiteX3" fmla="*/ 582972 w 2262754"/>
              <a:gd name="connsiteY3" fmla="*/ 194006 h 4842900"/>
              <a:gd name="connsiteX4" fmla="*/ 1645962 w 2262754"/>
              <a:gd name="connsiteY4" fmla="*/ 198451 h 4842900"/>
              <a:gd name="connsiteX5" fmla="*/ 1725337 w 2262754"/>
              <a:gd name="connsiteY5" fmla="*/ 39702 h 4842900"/>
              <a:gd name="connsiteX6" fmla="*/ 1885628 w 2262754"/>
              <a:gd name="connsiteY6" fmla="*/ 31908 h 4842900"/>
              <a:gd name="connsiteX7" fmla="*/ 2262754 w 2262754"/>
              <a:gd name="connsiteY7" fmla="*/ 409034 h 4842900"/>
              <a:gd name="connsiteX8" fmla="*/ 2262753 w 2262754"/>
              <a:gd name="connsiteY8" fmla="*/ 4465774 h 4842900"/>
              <a:gd name="connsiteX9" fmla="*/ 1885627 w 2262754"/>
              <a:gd name="connsiteY9" fmla="*/ 4842900 h 4842900"/>
              <a:gd name="connsiteX10" fmla="*/ 377126 w 2262754"/>
              <a:gd name="connsiteY10" fmla="*/ 4842899 h 4842900"/>
              <a:gd name="connsiteX11" fmla="*/ 0 w 2262754"/>
              <a:gd name="connsiteY11" fmla="*/ 4465773 h 4842900"/>
              <a:gd name="connsiteX12" fmla="*/ 0 w 2262754"/>
              <a:gd name="connsiteY12" fmla="*/ 409034 h 4842900"/>
              <a:gd name="connsiteX0" fmla="*/ 0 w 2262754"/>
              <a:gd name="connsiteY0" fmla="*/ 411212 h 4845078"/>
              <a:gd name="connsiteX1" fmla="*/ 285686 w 2262754"/>
              <a:gd name="connsiteY1" fmla="*/ 34086 h 4845078"/>
              <a:gd name="connsiteX2" fmla="*/ 528997 w 2262754"/>
              <a:gd name="connsiteY2" fmla="*/ 34894 h 4845078"/>
              <a:gd name="connsiteX3" fmla="*/ 582972 w 2262754"/>
              <a:gd name="connsiteY3" fmla="*/ 196184 h 4845078"/>
              <a:gd name="connsiteX4" fmla="*/ 1645962 w 2262754"/>
              <a:gd name="connsiteY4" fmla="*/ 200629 h 4845078"/>
              <a:gd name="connsiteX5" fmla="*/ 1734862 w 2262754"/>
              <a:gd name="connsiteY5" fmla="*/ 35530 h 4845078"/>
              <a:gd name="connsiteX6" fmla="*/ 1885628 w 2262754"/>
              <a:gd name="connsiteY6" fmla="*/ 34086 h 4845078"/>
              <a:gd name="connsiteX7" fmla="*/ 2262754 w 2262754"/>
              <a:gd name="connsiteY7" fmla="*/ 411212 h 4845078"/>
              <a:gd name="connsiteX8" fmla="*/ 2262753 w 2262754"/>
              <a:gd name="connsiteY8" fmla="*/ 4467952 h 4845078"/>
              <a:gd name="connsiteX9" fmla="*/ 1885627 w 2262754"/>
              <a:gd name="connsiteY9" fmla="*/ 4845078 h 4845078"/>
              <a:gd name="connsiteX10" fmla="*/ 377126 w 2262754"/>
              <a:gd name="connsiteY10" fmla="*/ 4845077 h 4845078"/>
              <a:gd name="connsiteX11" fmla="*/ 0 w 2262754"/>
              <a:gd name="connsiteY11" fmla="*/ 4467951 h 4845078"/>
              <a:gd name="connsiteX12" fmla="*/ 0 w 2262754"/>
              <a:gd name="connsiteY12" fmla="*/ 411212 h 4845078"/>
              <a:gd name="connsiteX0" fmla="*/ 0 w 2262754"/>
              <a:gd name="connsiteY0" fmla="*/ 411212 h 4845078"/>
              <a:gd name="connsiteX1" fmla="*/ 285686 w 2262754"/>
              <a:gd name="connsiteY1" fmla="*/ 34086 h 4845078"/>
              <a:gd name="connsiteX2" fmla="*/ 528997 w 2262754"/>
              <a:gd name="connsiteY2" fmla="*/ 34894 h 4845078"/>
              <a:gd name="connsiteX3" fmla="*/ 582972 w 2262754"/>
              <a:gd name="connsiteY3" fmla="*/ 196184 h 4845078"/>
              <a:gd name="connsiteX4" fmla="*/ 1645962 w 2262754"/>
              <a:gd name="connsiteY4" fmla="*/ 200629 h 4845078"/>
              <a:gd name="connsiteX5" fmla="*/ 1734862 w 2262754"/>
              <a:gd name="connsiteY5" fmla="*/ 35530 h 4845078"/>
              <a:gd name="connsiteX6" fmla="*/ 1885628 w 2262754"/>
              <a:gd name="connsiteY6" fmla="*/ 34086 h 4845078"/>
              <a:gd name="connsiteX7" fmla="*/ 2262754 w 2262754"/>
              <a:gd name="connsiteY7" fmla="*/ 411212 h 4845078"/>
              <a:gd name="connsiteX8" fmla="*/ 2262753 w 2262754"/>
              <a:gd name="connsiteY8" fmla="*/ 4467952 h 4845078"/>
              <a:gd name="connsiteX9" fmla="*/ 1885627 w 2262754"/>
              <a:gd name="connsiteY9" fmla="*/ 4845078 h 4845078"/>
              <a:gd name="connsiteX10" fmla="*/ 377126 w 2262754"/>
              <a:gd name="connsiteY10" fmla="*/ 4845077 h 4845078"/>
              <a:gd name="connsiteX11" fmla="*/ 0 w 2262754"/>
              <a:gd name="connsiteY11" fmla="*/ 4467951 h 4845078"/>
              <a:gd name="connsiteX12" fmla="*/ 0 w 2262754"/>
              <a:gd name="connsiteY12" fmla="*/ 411212 h 4845078"/>
              <a:gd name="connsiteX0" fmla="*/ 0 w 2262754"/>
              <a:gd name="connsiteY0" fmla="*/ 411212 h 4845078"/>
              <a:gd name="connsiteX1" fmla="*/ 285686 w 2262754"/>
              <a:gd name="connsiteY1" fmla="*/ 34086 h 4845078"/>
              <a:gd name="connsiteX2" fmla="*/ 528997 w 2262754"/>
              <a:gd name="connsiteY2" fmla="*/ 34894 h 4845078"/>
              <a:gd name="connsiteX3" fmla="*/ 582972 w 2262754"/>
              <a:gd name="connsiteY3" fmla="*/ 196184 h 4845078"/>
              <a:gd name="connsiteX4" fmla="*/ 1645962 w 2262754"/>
              <a:gd name="connsiteY4" fmla="*/ 200629 h 4845078"/>
              <a:gd name="connsiteX5" fmla="*/ 1734862 w 2262754"/>
              <a:gd name="connsiteY5" fmla="*/ 35530 h 4845078"/>
              <a:gd name="connsiteX6" fmla="*/ 1885628 w 2262754"/>
              <a:gd name="connsiteY6" fmla="*/ 34086 h 4845078"/>
              <a:gd name="connsiteX7" fmla="*/ 2262754 w 2262754"/>
              <a:gd name="connsiteY7" fmla="*/ 411212 h 4845078"/>
              <a:gd name="connsiteX8" fmla="*/ 2262753 w 2262754"/>
              <a:gd name="connsiteY8" fmla="*/ 4467952 h 4845078"/>
              <a:gd name="connsiteX9" fmla="*/ 1885627 w 2262754"/>
              <a:gd name="connsiteY9" fmla="*/ 4845078 h 4845078"/>
              <a:gd name="connsiteX10" fmla="*/ 377126 w 2262754"/>
              <a:gd name="connsiteY10" fmla="*/ 4845077 h 4845078"/>
              <a:gd name="connsiteX11" fmla="*/ 0 w 2262754"/>
              <a:gd name="connsiteY11" fmla="*/ 4467951 h 4845078"/>
              <a:gd name="connsiteX12" fmla="*/ 0 w 2262754"/>
              <a:gd name="connsiteY12" fmla="*/ 411212 h 4845078"/>
              <a:gd name="connsiteX0" fmla="*/ 0 w 2280340"/>
              <a:gd name="connsiteY0" fmla="*/ 463905 h 4897771"/>
              <a:gd name="connsiteX1" fmla="*/ 285686 w 2280340"/>
              <a:gd name="connsiteY1" fmla="*/ 86779 h 4897771"/>
              <a:gd name="connsiteX2" fmla="*/ 528997 w 2280340"/>
              <a:gd name="connsiteY2" fmla="*/ 87587 h 4897771"/>
              <a:gd name="connsiteX3" fmla="*/ 582972 w 2280340"/>
              <a:gd name="connsiteY3" fmla="*/ 248877 h 4897771"/>
              <a:gd name="connsiteX4" fmla="*/ 1645962 w 2280340"/>
              <a:gd name="connsiteY4" fmla="*/ 253322 h 4897771"/>
              <a:gd name="connsiteX5" fmla="*/ 1734862 w 2280340"/>
              <a:gd name="connsiteY5" fmla="*/ 88223 h 4897771"/>
              <a:gd name="connsiteX6" fmla="*/ 2025328 w 2280340"/>
              <a:gd name="connsiteY6" fmla="*/ 89954 h 4897771"/>
              <a:gd name="connsiteX7" fmla="*/ 2262754 w 2280340"/>
              <a:gd name="connsiteY7" fmla="*/ 463905 h 4897771"/>
              <a:gd name="connsiteX8" fmla="*/ 2262753 w 2280340"/>
              <a:gd name="connsiteY8" fmla="*/ 4520645 h 4897771"/>
              <a:gd name="connsiteX9" fmla="*/ 1885627 w 2280340"/>
              <a:gd name="connsiteY9" fmla="*/ 4897771 h 4897771"/>
              <a:gd name="connsiteX10" fmla="*/ 377126 w 2280340"/>
              <a:gd name="connsiteY10" fmla="*/ 4897770 h 4897771"/>
              <a:gd name="connsiteX11" fmla="*/ 0 w 2280340"/>
              <a:gd name="connsiteY11" fmla="*/ 4520644 h 4897771"/>
              <a:gd name="connsiteX12" fmla="*/ 0 w 2280340"/>
              <a:gd name="connsiteY12" fmla="*/ 463905 h 4897771"/>
              <a:gd name="connsiteX0" fmla="*/ 0 w 2280340"/>
              <a:gd name="connsiteY0" fmla="*/ 465104 h 4898970"/>
              <a:gd name="connsiteX1" fmla="*/ 285686 w 2280340"/>
              <a:gd name="connsiteY1" fmla="*/ 87978 h 4898970"/>
              <a:gd name="connsiteX2" fmla="*/ 528997 w 2280340"/>
              <a:gd name="connsiteY2" fmla="*/ 88786 h 4898970"/>
              <a:gd name="connsiteX3" fmla="*/ 582972 w 2280340"/>
              <a:gd name="connsiteY3" fmla="*/ 250076 h 4898970"/>
              <a:gd name="connsiteX4" fmla="*/ 1645962 w 2280340"/>
              <a:gd name="connsiteY4" fmla="*/ 254521 h 4898970"/>
              <a:gd name="connsiteX5" fmla="*/ 1734862 w 2280340"/>
              <a:gd name="connsiteY5" fmla="*/ 89422 h 4898970"/>
              <a:gd name="connsiteX6" fmla="*/ 2025328 w 2280340"/>
              <a:gd name="connsiteY6" fmla="*/ 91153 h 4898970"/>
              <a:gd name="connsiteX7" fmla="*/ 2262754 w 2280340"/>
              <a:gd name="connsiteY7" fmla="*/ 465104 h 4898970"/>
              <a:gd name="connsiteX8" fmla="*/ 2262753 w 2280340"/>
              <a:gd name="connsiteY8" fmla="*/ 4521844 h 4898970"/>
              <a:gd name="connsiteX9" fmla="*/ 1885627 w 2280340"/>
              <a:gd name="connsiteY9" fmla="*/ 4898970 h 4898970"/>
              <a:gd name="connsiteX10" fmla="*/ 377126 w 2280340"/>
              <a:gd name="connsiteY10" fmla="*/ 4898969 h 4898970"/>
              <a:gd name="connsiteX11" fmla="*/ 0 w 2280340"/>
              <a:gd name="connsiteY11" fmla="*/ 4521843 h 4898970"/>
              <a:gd name="connsiteX12" fmla="*/ 0 w 2280340"/>
              <a:gd name="connsiteY12" fmla="*/ 465104 h 4898970"/>
              <a:gd name="connsiteX0" fmla="*/ 0 w 2280340"/>
              <a:gd name="connsiteY0" fmla="*/ 462709 h 4896575"/>
              <a:gd name="connsiteX1" fmla="*/ 285686 w 2280340"/>
              <a:gd name="connsiteY1" fmla="*/ 85583 h 4896575"/>
              <a:gd name="connsiteX2" fmla="*/ 528997 w 2280340"/>
              <a:gd name="connsiteY2" fmla="*/ 86391 h 4896575"/>
              <a:gd name="connsiteX3" fmla="*/ 582972 w 2280340"/>
              <a:gd name="connsiteY3" fmla="*/ 247681 h 4896575"/>
              <a:gd name="connsiteX4" fmla="*/ 1645962 w 2280340"/>
              <a:gd name="connsiteY4" fmla="*/ 252126 h 4896575"/>
              <a:gd name="connsiteX5" fmla="*/ 1734862 w 2280340"/>
              <a:gd name="connsiteY5" fmla="*/ 87027 h 4896575"/>
              <a:gd name="connsiteX6" fmla="*/ 2025328 w 2280340"/>
              <a:gd name="connsiteY6" fmla="*/ 88758 h 4896575"/>
              <a:gd name="connsiteX7" fmla="*/ 2262754 w 2280340"/>
              <a:gd name="connsiteY7" fmla="*/ 462709 h 4896575"/>
              <a:gd name="connsiteX8" fmla="*/ 2262753 w 2280340"/>
              <a:gd name="connsiteY8" fmla="*/ 4519449 h 4896575"/>
              <a:gd name="connsiteX9" fmla="*/ 1885627 w 2280340"/>
              <a:gd name="connsiteY9" fmla="*/ 4896575 h 4896575"/>
              <a:gd name="connsiteX10" fmla="*/ 377126 w 2280340"/>
              <a:gd name="connsiteY10" fmla="*/ 4896574 h 4896575"/>
              <a:gd name="connsiteX11" fmla="*/ 0 w 2280340"/>
              <a:gd name="connsiteY11" fmla="*/ 4519448 h 4896575"/>
              <a:gd name="connsiteX12" fmla="*/ 0 w 2280340"/>
              <a:gd name="connsiteY12" fmla="*/ 462709 h 4896575"/>
              <a:gd name="connsiteX0" fmla="*/ 0 w 2280340"/>
              <a:gd name="connsiteY0" fmla="*/ 462709 h 4896575"/>
              <a:gd name="connsiteX1" fmla="*/ 285686 w 2280340"/>
              <a:gd name="connsiteY1" fmla="*/ 85583 h 4896575"/>
              <a:gd name="connsiteX2" fmla="*/ 528997 w 2280340"/>
              <a:gd name="connsiteY2" fmla="*/ 86391 h 4896575"/>
              <a:gd name="connsiteX3" fmla="*/ 582972 w 2280340"/>
              <a:gd name="connsiteY3" fmla="*/ 247681 h 4896575"/>
              <a:gd name="connsiteX4" fmla="*/ 1645962 w 2280340"/>
              <a:gd name="connsiteY4" fmla="*/ 252126 h 4896575"/>
              <a:gd name="connsiteX5" fmla="*/ 1734862 w 2280340"/>
              <a:gd name="connsiteY5" fmla="*/ 87027 h 4896575"/>
              <a:gd name="connsiteX6" fmla="*/ 2025328 w 2280340"/>
              <a:gd name="connsiteY6" fmla="*/ 88758 h 4896575"/>
              <a:gd name="connsiteX7" fmla="*/ 2262754 w 2280340"/>
              <a:gd name="connsiteY7" fmla="*/ 462709 h 4896575"/>
              <a:gd name="connsiteX8" fmla="*/ 2262753 w 2280340"/>
              <a:gd name="connsiteY8" fmla="*/ 4519449 h 4896575"/>
              <a:gd name="connsiteX9" fmla="*/ 1885627 w 2280340"/>
              <a:gd name="connsiteY9" fmla="*/ 4896575 h 4896575"/>
              <a:gd name="connsiteX10" fmla="*/ 377126 w 2280340"/>
              <a:gd name="connsiteY10" fmla="*/ 4896574 h 4896575"/>
              <a:gd name="connsiteX11" fmla="*/ 0 w 2280340"/>
              <a:gd name="connsiteY11" fmla="*/ 4519448 h 4896575"/>
              <a:gd name="connsiteX12" fmla="*/ 0 w 2280340"/>
              <a:gd name="connsiteY12" fmla="*/ 462709 h 4896575"/>
              <a:gd name="connsiteX0" fmla="*/ 0 w 2280340"/>
              <a:gd name="connsiteY0" fmla="*/ 462709 h 4896575"/>
              <a:gd name="connsiteX1" fmla="*/ 285686 w 2280340"/>
              <a:gd name="connsiteY1" fmla="*/ 85583 h 4896575"/>
              <a:gd name="connsiteX2" fmla="*/ 528997 w 2280340"/>
              <a:gd name="connsiteY2" fmla="*/ 86391 h 4896575"/>
              <a:gd name="connsiteX3" fmla="*/ 582972 w 2280340"/>
              <a:gd name="connsiteY3" fmla="*/ 247681 h 4896575"/>
              <a:gd name="connsiteX4" fmla="*/ 1645962 w 2280340"/>
              <a:gd name="connsiteY4" fmla="*/ 252126 h 4896575"/>
              <a:gd name="connsiteX5" fmla="*/ 1734862 w 2280340"/>
              <a:gd name="connsiteY5" fmla="*/ 87027 h 4896575"/>
              <a:gd name="connsiteX6" fmla="*/ 2025328 w 2280340"/>
              <a:gd name="connsiteY6" fmla="*/ 88758 h 4896575"/>
              <a:gd name="connsiteX7" fmla="*/ 2262754 w 2280340"/>
              <a:gd name="connsiteY7" fmla="*/ 462709 h 4896575"/>
              <a:gd name="connsiteX8" fmla="*/ 2262753 w 2280340"/>
              <a:gd name="connsiteY8" fmla="*/ 4519449 h 4896575"/>
              <a:gd name="connsiteX9" fmla="*/ 1885627 w 2280340"/>
              <a:gd name="connsiteY9" fmla="*/ 4896575 h 4896575"/>
              <a:gd name="connsiteX10" fmla="*/ 377126 w 2280340"/>
              <a:gd name="connsiteY10" fmla="*/ 4896574 h 4896575"/>
              <a:gd name="connsiteX11" fmla="*/ 0 w 2280340"/>
              <a:gd name="connsiteY11" fmla="*/ 4519448 h 4896575"/>
              <a:gd name="connsiteX12" fmla="*/ 0 w 2280340"/>
              <a:gd name="connsiteY12" fmla="*/ 462709 h 4896575"/>
              <a:gd name="connsiteX0" fmla="*/ 0 w 2271282"/>
              <a:gd name="connsiteY0" fmla="*/ 491386 h 4925252"/>
              <a:gd name="connsiteX1" fmla="*/ 285686 w 2271282"/>
              <a:gd name="connsiteY1" fmla="*/ 114260 h 4925252"/>
              <a:gd name="connsiteX2" fmla="*/ 528997 w 2271282"/>
              <a:gd name="connsiteY2" fmla="*/ 115068 h 4925252"/>
              <a:gd name="connsiteX3" fmla="*/ 582972 w 2271282"/>
              <a:gd name="connsiteY3" fmla="*/ 276358 h 4925252"/>
              <a:gd name="connsiteX4" fmla="*/ 1645962 w 2271282"/>
              <a:gd name="connsiteY4" fmla="*/ 280803 h 4925252"/>
              <a:gd name="connsiteX5" fmla="*/ 1734862 w 2271282"/>
              <a:gd name="connsiteY5" fmla="*/ 115704 h 4925252"/>
              <a:gd name="connsiteX6" fmla="*/ 2025328 w 2271282"/>
              <a:gd name="connsiteY6" fmla="*/ 117435 h 4925252"/>
              <a:gd name="connsiteX7" fmla="*/ 2147612 w 2271282"/>
              <a:gd name="connsiteY7" fmla="*/ 29980 h 4925252"/>
              <a:gd name="connsiteX8" fmla="*/ 2262754 w 2271282"/>
              <a:gd name="connsiteY8" fmla="*/ 491386 h 4925252"/>
              <a:gd name="connsiteX9" fmla="*/ 2262753 w 2271282"/>
              <a:gd name="connsiteY9" fmla="*/ 4548126 h 4925252"/>
              <a:gd name="connsiteX10" fmla="*/ 1885627 w 2271282"/>
              <a:gd name="connsiteY10" fmla="*/ 4925252 h 4925252"/>
              <a:gd name="connsiteX11" fmla="*/ 377126 w 2271282"/>
              <a:gd name="connsiteY11" fmla="*/ 4925251 h 4925252"/>
              <a:gd name="connsiteX12" fmla="*/ 0 w 2271282"/>
              <a:gd name="connsiteY12" fmla="*/ 4548125 h 4925252"/>
              <a:gd name="connsiteX13" fmla="*/ 0 w 2271282"/>
              <a:gd name="connsiteY13" fmla="*/ 491386 h 4925252"/>
              <a:gd name="connsiteX0" fmla="*/ 0 w 2268375"/>
              <a:gd name="connsiteY0" fmla="*/ 380123 h 4813989"/>
              <a:gd name="connsiteX1" fmla="*/ 285686 w 2268375"/>
              <a:gd name="connsiteY1" fmla="*/ 2997 h 4813989"/>
              <a:gd name="connsiteX2" fmla="*/ 528997 w 2268375"/>
              <a:gd name="connsiteY2" fmla="*/ 3805 h 4813989"/>
              <a:gd name="connsiteX3" fmla="*/ 582972 w 2268375"/>
              <a:gd name="connsiteY3" fmla="*/ 165095 h 4813989"/>
              <a:gd name="connsiteX4" fmla="*/ 1645962 w 2268375"/>
              <a:gd name="connsiteY4" fmla="*/ 169540 h 4813989"/>
              <a:gd name="connsiteX5" fmla="*/ 1734862 w 2268375"/>
              <a:gd name="connsiteY5" fmla="*/ 4441 h 4813989"/>
              <a:gd name="connsiteX6" fmla="*/ 2025328 w 2268375"/>
              <a:gd name="connsiteY6" fmla="*/ 6172 h 4813989"/>
              <a:gd name="connsiteX7" fmla="*/ 2246037 w 2268375"/>
              <a:gd name="connsiteY7" fmla="*/ 150492 h 4813989"/>
              <a:gd name="connsiteX8" fmla="*/ 2262754 w 2268375"/>
              <a:gd name="connsiteY8" fmla="*/ 380123 h 4813989"/>
              <a:gd name="connsiteX9" fmla="*/ 2262753 w 2268375"/>
              <a:gd name="connsiteY9" fmla="*/ 4436863 h 4813989"/>
              <a:gd name="connsiteX10" fmla="*/ 1885627 w 2268375"/>
              <a:gd name="connsiteY10" fmla="*/ 4813989 h 4813989"/>
              <a:gd name="connsiteX11" fmla="*/ 377126 w 2268375"/>
              <a:gd name="connsiteY11" fmla="*/ 4813988 h 4813989"/>
              <a:gd name="connsiteX12" fmla="*/ 0 w 2268375"/>
              <a:gd name="connsiteY12" fmla="*/ 4436862 h 4813989"/>
              <a:gd name="connsiteX13" fmla="*/ 0 w 2268375"/>
              <a:gd name="connsiteY13" fmla="*/ 380123 h 4813989"/>
              <a:gd name="connsiteX0" fmla="*/ 0 w 2269454"/>
              <a:gd name="connsiteY0" fmla="*/ 380123 h 4813989"/>
              <a:gd name="connsiteX1" fmla="*/ 285686 w 2269454"/>
              <a:gd name="connsiteY1" fmla="*/ 2997 h 4813989"/>
              <a:gd name="connsiteX2" fmla="*/ 528997 w 2269454"/>
              <a:gd name="connsiteY2" fmla="*/ 3805 h 4813989"/>
              <a:gd name="connsiteX3" fmla="*/ 582972 w 2269454"/>
              <a:gd name="connsiteY3" fmla="*/ 165095 h 4813989"/>
              <a:gd name="connsiteX4" fmla="*/ 1645962 w 2269454"/>
              <a:gd name="connsiteY4" fmla="*/ 169540 h 4813989"/>
              <a:gd name="connsiteX5" fmla="*/ 1734862 w 2269454"/>
              <a:gd name="connsiteY5" fmla="*/ 4441 h 4813989"/>
              <a:gd name="connsiteX6" fmla="*/ 2025328 w 2269454"/>
              <a:gd name="connsiteY6" fmla="*/ 6172 h 4813989"/>
              <a:gd name="connsiteX7" fmla="*/ 2246037 w 2269454"/>
              <a:gd name="connsiteY7" fmla="*/ 150492 h 4813989"/>
              <a:gd name="connsiteX8" fmla="*/ 2262754 w 2269454"/>
              <a:gd name="connsiteY8" fmla="*/ 380123 h 4813989"/>
              <a:gd name="connsiteX9" fmla="*/ 2262753 w 2269454"/>
              <a:gd name="connsiteY9" fmla="*/ 4436863 h 4813989"/>
              <a:gd name="connsiteX10" fmla="*/ 1885627 w 2269454"/>
              <a:gd name="connsiteY10" fmla="*/ 4813989 h 4813989"/>
              <a:gd name="connsiteX11" fmla="*/ 377126 w 2269454"/>
              <a:gd name="connsiteY11" fmla="*/ 4813988 h 4813989"/>
              <a:gd name="connsiteX12" fmla="*/ 0 w 2269454"/>
              <a:gd name="connsiteY12" fmla="*/ 4436862 h 4813989"/>
              <a:gd name="connsiteX13" fmla="*/ 0 w 2269454"/>
              <a:gd name="connsiteY13" fmla="*/ 380123 h 4813989"/>
              <a:gd name="connsiteX0" fmla="*/ 0 w 2267284"/>
              <a:gd name="connsiteY0" fmla="*/ 392755 h 4826621"/>
              <a:gd name="connsiteX1" fmla="*/ 285686 w 2267284"/>
              <a:gd name="connsiteY1" fmla="*/ 15629 h 4826621"/>
              <a:gd name="connsiteX2" fmla="*/ 528997 w 2267284"/>
              <a:gd name="connsiteY2" fmla="*/ 16437 h 4826621"/>
              <a:gd name="connsiteX3" fmla="*/ 582972 w 2267284"/>
              <a:gd name="connsiteY3" fmla="*/ 177727 h 4826621"/>
              <a:gd name="connsiteX4" fmla="*/ 1645962 w 2267284"/>
              <a:gd name="connsiteY4" fmla="*/ 182172 h 4826621"/>
              <a:gd name="connsiteX5" fmla="*/ 1734862 w 2267284"/>
              <a:gd name="connsiteY5" fmla="*/ 17073 h 4826621"/>
              <a:gd name="connsiteX6" fmla="*/ 2025328 w 2267284"/>
              <a:gd name="connsiteY6" fmla="*/ 18804 h 4826621"/>
              <a:gd name="connsiteX7" fmla="*/ 2201587 w 2267284"/>
              <a:gd name="connsiteY7" fmla="*/ 115499 h 4826621"/>
              <a:gd name="connsiteX8" fmla="*/ 2262754 w 2267284"/>
              <a:gd name="connsiteY8" fmla="*/ 392755 h 4826621"/>
              <a:gd name="connsiteX9" fmla="*/ 2262753 w 2267284"/>
              <a:gd name="connsiteY9" fmla="*/ 4449495 h 4826621"/>
              <a:gd name="connsiteX10" fmla="*/ 1885627 w 2267284"/>
              <a:gd name="connsiteY10" fmla="*/ 4826621 h 4826621"/>
              <a:gd name="connsiteX11" fmla="*/ 377126 w 2267284"/>
              <a:gd name="connsiteY11" fmla="*/ 4826620 h 4826621"/>
              <a:gd name="connsiteX12" fmla="*/ 0 w 2267284"/>
              <a:gd name="connsiteY12" fmla="*/ 4449494 h 4826621"/>
              <a:gd name="connsiteX13" fmla="*/ 0 w 2267284"/>
              <a:gd name="connsiteY13" fmla="*/ 392755 h 4826621"/>
              <a:gd name="connsiteX0" fmla="*/ 0 w 2272991"/>
              <a:gd name="connsiteY0" fmla="*/ 380123 h 4813989"/>
              <a:gd name="connsiteX1" fmla="*/ 285686 w 2272991"/>
              <a:gd name="connsiteY1" fmla="*/ 2997 h 4813989"/>
              <a:gd name="connsiteX2" fmla="*/ 528997 w 2272991"/>
              <a:gd name="connsiteY2" fmla="*/ 3805 h 4813989"/>
              <a:gd name="connsiteX3" fmla="*/ 582972 w 2272991"/>
              <a:gd name="connsiteY3" fmla="*/ 165095 h 4813989"/>
              <a:gd name="connsiteX4" fmla="*/ 1645962 w 2272991"/>
              <a:gd name="connsiteY4" fmla="*/ 169540 h 4813989"/>
              <a:gd name="connsiteX5" fmla="*/ 1734862 w 2272991"/>
              <a:gd name="connsiteY5" fmla="*/ 4441 h 4813989"/>
              <a:gd name="connsiteX6" fmla="*/ 2025328 w 2272991"/>
              <a:gd name="connsiteY6" fmla="*/ 6172 h 4813989"/>
              <a:gd name="connsiteX7" fmla="*/ 2201587 w 2272991"/>
              <a:gd name="connsiteY7" fmla="*/ 102867 h 4813989"/>
              <a:gd name="connsiteX8" fmla="*/ 2262754 w 2272991"/>
              <a:gd name="connsiteY8" fmla="*/ 380123 h 4813989"/>
              <a:gd name="connsiteX9" fmla="*/ 2262753 w 2272991"/>
              <a:gd name="connsiteY9" fmla="*/ 4436863 h 4813989"/>
              <a:gd name="connsiteX10" fmla="*/ 1885627 w 2272991"/>
              <a:gd name="connsiteY10" fmla="*/ 4813989 h 4813989"/>
              <a:gd name="connsiteX11" fmla="*/ 377126 w 2272991"/>
              <a:gd name="connsiteY11" fmla="*/ 4813988 h 4813989"/>
              <a:gd name="connsiteX12" fmla="*/ 0 w 2272991"/>
              <a:gd name="connsiteY12" fmla="*/ 4436862 h 4813989"/>
              <a:gd name="connsiteX13" fmla="*/ 0 w 2272991"/>
              <a:gd name="connsiteY13" fmla="*/ 380123 h 4813989"/>
              <a:gd name="connsiteX0" fmla="*/ 0 w 2277742"/>
              <a:gd name="connsiteY0" fmla="*/ 380123 h 4813989"/>
              <a:gd name="connsiteX1" fmla="*/ 285686 w 2277742"/>
              <a:gd name="connsiteY1" fmla="*/ 2997 h 4813989"/>
              <a:gd name="connsiteX2" fmla="*/ 528997 w 2277742"/>
              <a:gd name="connsiteY2" fmla="*/ 3805 h 4813989"/>
              <a:gd name="connsiteX3" fmla="*/ 582972 w 2277742"/>
              <a:gd name="connsiteY3" fmla="*/ 165095 h 4813989"/>
              <a:gd name="connsiteX4" fmla="*/ 1645962 w 2277742"/>
              <a:gd name="connsiteY4" fmla="*/ 169540 h 4813989"/>
              <a:gd name="connsiteX5" fmla="*/ 1734862 w 2277742"/>
              <a:gd name="connsiteY5" fmla="*/ 4441 h 4813989"/>
              <a:gd name="connsiteX6" fmla="*/ 2025328 w 2277742"/>
              <a:gd name="connsiteY6" fmla="*/ 6172 h 4813989"/>
              <a:gd name="connsiteX7" fmla="*/ 2201587 w 2277742"/>
              <a:gd name="connsiteY7" fmla="*/ 102867 h 4813989"/>
              <a:gd name="connsiteX8" fmla="*/ 2262754 w 2277742"/>
              <a:gd name="connsiteY8" fmla="*/ 380123 h 4813989"/>
              <a:gd name="connsiteX9" fmla="*/ 2262753 w 2277742"/>
              <a:gd name="connsiteY9" fmla="*/ 4436863 h 4813989"/>
              <a:gd name="connsiteX10" fmla="*/ 1885627 w 2277742"/>
              <a:gd name="connsiteY10" fmla="*/ 4813989 h 4813989"/>
              <a:gd name="connsiteX11" fmla="*/ 377126 w 2277742"/>
              <a:gd name="connsiteY11" fmla="*/ 4813988 h 4813989"/>
              <a:gd name="connsiteX12" fmla="*/ 0 w 2277742"/>
              <a:gd name="connsiteY12" fmla="*/ 4436862 h 4813989"/>
              <a:gd name="connsiteX13" fmla="*/ 0 w 2277742"/>
              <a:gd name="connsiteY13" fmla="*/ 380123 h 4813989"/>
              <a:gd name="connsiteX0" fmla="*/ 0 w 2277742"/>
              <a:gd name="connsiteY0" fmla="*/ 380123 h 4813989"/>
              <a:gd name="connsiteX1" fmla="*/ 285686 w 2277742"/>
              <a:gd name="connsiteY1" fmla="*/ 2997 h 4813989"/>
              <a:gd name="connsiteX2" fmla="*/ 528997 w 2277742"/>
              <a:gd name="connsiteY2" fmla="*/ 3805 h 4813989"/>
              <a:gd name="connsiteX3" fmla="*/ 582972 w 2277742"/>
              <a:gd name="connsiteY3" fmla="*/ 165095 h 4813989"/>
              <a:gd name="connsiteX4" fmla="*/ 1645962 w 2277742"/>
              <a:gd name="connsiteY4" fmla="*/ 169540 h 4813989"/>
              <a:gd name="connsiteX5" fmla="*/ 1734862 w 2277742"/>
              <a:gd name="connsiteY5" fmla="*/ 4441 h 4813989"/>
              <a:gd name="connsiteX6" fmla="*/ 2025328 w 2277742"/>
              <a:gd name="connsiteY6" fmla="*/ 6172 h 4813989"/>
              <a:gd name="connsiteX7" fmla="*/ 2201587 w 2277742"/>
              <a:gd name="connsiteY7" fmla="*/ 102867 h 4813989"/>
              <a:gd name="connsiteX8" fmla="*/ 2262754 w 2277742"/>
              <a:gd name="connsiteY8" fmla="*/ 380123 h 4813989"/>
              <a:gd name="connsiteX9" fmla="*/ 2262753 w 2277742"/>
              <a:gd name="connsiteY9" fmla="*/ 4436863 h 4813989"/>
              <a:gd name="connsiteX10" fmla="*/ 1885627 w 2277742"/>
              <a:gd name="connsiteY10" fmla="*/ 4813989 h 4813989"/>
              <a:gd name="connsiteX11" fmla="*/ 377126 w 2277742"/>
              <a:gd name="connsiteY11" fmla="*/ 4813988 h 4813989"/>
              <a:gd name="connsiteX12" fmla="*/ 0 w 2277742"/>
              <a:gd name="connsiteY12" fmla="*/ 4436862 h 4813989"/>
              <a:gd name="connsiteX13" fmla="*/ 0 w 2277742"/>
              <a:gd name="connsiteY13" fmla="*/ 380123 h 4813989"/>
              <a:gd name="connsiteX0" fmla="*/ 12700 w 2277742"/>
              <a:gd name="connsiteY0" fmla="*/ 376948 h 4813989"/>
              <a:gd name="connsiteX1" fmla="*/ 285686 w 2277742"/>
              <a:gd name="connsiteY1" fmla="*/ 2997 h 4813989"/>
              <a:gd name="connsiteX2" fmla="*/ 528997 w 2277742"/>
              <a:gd name="connsiteY2" fmla="*/ 3805 h 4813989"/>
              <a:gd name="connsiteX3" fmla="*/ 582972 w 2277742"/>
              <a:gd name="connsiteY3" fmla="*/ 165095 h 4813989"/>
              <a:gd name="connsiteX4" fmla="*/ 1645962 w 2277742"/>
              <a:gd name="connsiteY4" fmla="*/ 169540 h 4813989"/>
              <a:gd name="connsiteX5" fmla="*/ 1734862 w 2277742"/>
              <a:gd name="connsiteY5" fmla="*/ 4441 h 4813989"/>
              <a:gd name="connsiteX6" fmla="*/ 2025328 w 2277742"/>
              <a:gd name="connsiteY6" fmla="*/ 6172 h 4813989"/>
              <a:gd name="connsiteX7" fmla="*/ 2201587 w 2277742"/>
              <a:gd name="connsiteY7" fmla="*/ 102867 h 4813989"/>
              <a:gd name="connsiteX8" fmla="*/ 2262754 w 2277742"/>
              <a:gd name="connsiteY8" fmla="*/ 380123 h 4813989"/>
              <a:gd name="connsiteX9" fmla="*/ 2262753 w 2277742"/>
              <a:gd name="connsiteY9" fmla="*/ 4436863 h 4813989"/>
              <a:gd name="connsiteX10" fmla="*/ 1885627 w 2277742"/>
              <a:gd name="connsiteY10" fmla="*/ 4813989 h 4813989"/>
              <a:gd name="connsiteX11" fmla="*/ 377126 w 2277742"/>
              <a:gd name="connsiteY11" fmla="*/ 4813988 h 4813989"/>
              <a:gd name="connsiteX12" fmla="*/ 0 w 2277742"/>
              <a:gd name="connsiteY12" fmla="*/ 4436862 h 4813989"/>
              <a:gd name="connsiteX13" fmla="*/ 12700 w 2277742"/>
              <a:gd name="connsiteY13" fmla="*/ 376948 h 4813989"/>
              <a:gd name="connsiteX0" fmla="*/ 12700 w 2277742"/>
              <a:gd name="connsiteY0" fmla="*/ 376948 h 4813989"/>
              <a:gd name="connsiteX1" fmla="*/ 285686 w 2277742"/>
              <a:gd name="connsiteY1" fmla="*/ 2997 h 4813989"/>
              <a:gd name="connsiteX2" fmla="*/ 528997 w 2277742"/>
              <a:gd name="connsiteY2" fmla="*/ 3805 h 4813989"/>
              <a:gd name="connsiteX3" fmla="*/ 582972 w 2277742"/>
              <a:gd name="connsiteY3" fmla="*/ 165095 h 4813989"/>
              <a:gd name="connsiteX4" fmla="*/ 1645962 w 2277742"/>
              <a:gd name="connsiteY4" fmla="*/ 169540 h 4813989"/>
              <a:gd name="connsiteX5" fmla="*/ 1734862 w 2277742"/>
              <a:gd name="connsiteY5" fmla="*/ 4441 h 4813989"/>
              <a:gd name="connsiteX6" fmla="*/ 2025328 w 2277742"/>
              <a:gd name="connsiteY6" fmla="*/ 6172 h 4813989"/>
              <a:gd name="connsiteX7" fmla="*/ 2201587 w 2277742"/>
              <a:gd name="connsiteY7" fmla="*/ 102867 h 4813989"/>
              <a:gd name="connsiteX8" fmla="*/ 2262754 w 2277742"/>
              <a:gd name="connsiteY8" fmla="*/ 380123 h 4813989"/>
              <a:gd name="connsiteX9" fmla="*/ 2262753 w 2277742"/>
              <a:gd name="connsiteY9" fmla="*/ 4436863 h 4813989"/>
              <a:gd name="connsiteX10" fmla="*/ 1885627 w 2277742"/>
              <a:gd name="connsiteY10" fmla="*/ 4813989 h 4813989"/>
              <a:gd name="connsiteX11" fmla="*/ 377126 w 2277742"/>
              <a:gd name="connsiteY11" fmla="*/ 4813988 h 4813989"/>
              <a:gd name="connsiteX12" fmla="*/ 0 w 2277742"/>
              <a:gd name="connsiteY12" fmla="*/ 4436862 h 4813989"/>
              <a:gd name="connsiteX13" fmla="*/ 12700 w 2277742"/>
              <a:gd name="connsiteY13" fmla="*/ 376948 h 4813989"/>
              <a:gd name="connsiteX0" fmla="*/ 12700 w 2277742"/>
              <a:gd name="connsiteY0" fmla="*/ 376948 h 4813989"/>
              <a:gd name="connsiteX1" fmla="*/ 285686 w 2277742"/>
              <a:gd name="connsiteY1" fmla="*/ 2997 h 4813989"/>
              <a:gd name="connsiteX2" fmla="*/ 528997 w 2277742"/>
              <a:gd name="connsiteY2" fmla="*/ 3805 h 4813989"/>
              <a:gd name="connsiteX3" fmla="*/ 582972 w 2277742"/>
              <a:gd name="connsiteY3" fmla="*/ 165095 h 4813989"/>
              <a:gd name="connsiteX4" fmla="*/ 1645962 w 2277742"/>
              <a:gd name="connsiteY4" fmla="*/ 169540 h 4813989"/>
              <a:gd name="connsiteX5" fmla="*/ 1734862 w 2277742"/>
              <a:gd name="connsiteY5" fmla="*/ 4441 h 4813989"/>
              <a:gd name="connsiteX6" fmla="*/ 2025328 w 2277742"/>
              <a:gd name="connsiteY6" fmla="*/ 6172 h 4813989"/>
              <a:gd name="connsiteX7" fmla="*/ 2201587 w 2277742"/>
              <a:gd name="connsiteY7" fmla="*/ 102867 h 4813989"/>
              <a:gd name="connsiteX8" fmla="*/ 2262754 w 2277742"/>
              <a:gd name="connsiteY8" fmla="*/ 380123 h 4813989"/>
              <a:gd name="connsiteX9" fmla="*/ 2262753 w 2277742"/>
              <a:gd name="connsiteY9" fmla="*/ 4436863 h 4813989"/>
              <a:gd name="connsiteX10" fmla="*/ 1885627 w 2277742"/>
              <a:gd name="connsiteY10" fmla="*/ 4813989 h 4813989"/>
              <a:gd name="connsiteX11" fmla="*/ 377126 w 2277742"/>
              <a:gd name="connsiteY11" fmla="*/ 4813988 h 4813989"/>
              <a:gd name="connsiteX12" fmla="*/ 0 w 2277742"/>
              <a:gd name="connsiteY12" fmla="*/ 4436862 h 4813989"/>
              <a:gd name="connsiteX13" fmla="*/ 12700 w 2277742"/>
              <a:gd name="connsiteY13" fmla="*/ 376948 h 4813989"/>
              <a:gd name="connsiteX0" fmla="*/ 12700 w 2277742"/>
              <a:gd name="connsiteY0" fmla="*/ 376948 h 4813989"/>
              <a:gd name="connsiteX1" fmla="*/ 285686 w 2277742"/>
              <a:gd name="connsiteY1" fmla="*/ 2997 h 4813989"/>
              <a:gd name="connsiteX2" fmla="*/ 528997 w 2277742"/>
              <a:gd name="connsiteY2" fmla="*/ 3805 h 4813989"/>
              <a:gd name="connsiteX3" fmla="*/ 582972 w 2277742"/>
              <a:gd name="connsiteY3" fmla="*/ 165095 h 4813989"/>
              <a:gd name="connsiteX4" fmla="*/ 1645962 w 2277742"/>
              <a:gd name="connsiteY4" fmla="*/ 169540 h 4813989"/>
              <a:gd name="connsiteX5" fmla="*/ 1734862 w 2277742"/>
              <a:gd name="connsiteY5" fmla="*/ 4441 h 4813989"/>
              <a:gd name="connsiteX6" fmla="*/ 2025328 w 2277742"/>
              <a:gd name="connsiteY6" fmla="*/ 6172 h 4813989"/>
              <a:gd name="connsiteX7" fmla="*/ 2201587 w 2277742"/>
              <a:gd name="connsiteY7" fmla="*/ 102867 h 4813989"/>
              <a:gd name="connsiteX8" fmla="*/ 2262754 w 2277742"/>
              <a:gd name="connsiteY8" fmla="*/ 380123 h 4813989"/>
              <a:gd name="connsiteX9" fmla="*/ 2262753 w 2277742"/>
              <a:gd name="connsiteY9" fmla="*/ 4436863 h 4813989"/>
              <a:gd name="connsiteX10" fmla="*/ 1885627 w 2277742"/>
              <a:gd name="connsiteY10" fmla="*/ 4813989 h 4813989"/>
              <a:gd name="connsiteX11" fmla="*/ 377126 w 2277742"/>
              <a:gd name="connsiteY11" fmla="*/ 4813988 h 4813989"/>
              <a:gd name="connsiteX12" fmla="*/ 0 w 2277742"/>
              <a:gd name="connsiteY12" fmla="*/ 4436862 h 4813989"/>
              <a:gd name="connsiteX13" fmla="*/ 12700 w 2277742"/>
              <a:gd name="connsiteY13" fmla="*/ 376948 h 4813989"/>
              <a:gd name="connsiteX0" fmla="*/ 12700 w 2262754"/>
              <a:gd name="connsiteY0" fmla="*/ 437618 h 4874659"/>
              <a:gd name="connsiteX1" fmla="*/ 285686 w 2262754"/>
              <a:gd name="connsiteY1" fmla="*/ 63667 h 4874659"/>
              <a:gd name="connsiteX2" fmla="*/ 528997 w 2262754"/>
              <a:gd name="connsiteY2" fmla="*/ 64475 h 4874659"/>
              <a:gd name="connsiteX3" fmla="*/ 582972 w 2262754"/>
              <a:gd name="connsiteY3" fmla="*/ 225765 h 4874659"/>
              <a:gd name="connsiteX4" fmla="*/ 1645962 w 2262754"/>
              <a:gd name="connsiteY4" fmla="*/ 230210 h 4874659"/>
              <a:gd name="connsiteX5" fmla="*/ 1734862 w 2262754"/>
              <a:gd name="connsiteY5" fmla="*/ 65111 h 4874659"/>
              <a:gd name="connsiteX6" fmla="*/ 2025328 w 2262754"/>
              <a:gd name="connsiteY6" fmla="*/ 66842 h 4874659"/>
              <a:gd name="connsiteX7" fmla="*/ 2262754 w 2262754"/>
              <a:gd name="connsiteY7" fmla="*/ 440793 h 4874659"/>
              <a:gd name="connsiteX8" fmla="*/ 2262753 w 2262754"/>
              <a:gd name="connsiteY8" fmla="*/ 4497533 h 4874659"/>
              <a:gd name="connsiteX9" fmla="*/ 1885627 w 2262754"/>
              <a:gd name="connsiteY9" fmla="*/ 4874659 h 4874659"/>
              <a:gd name="connsiteX10" fmla="*/ 377126 w 2262754"/>
              <a:gd name="connsiteY10" fmla="*/ 4874658 h 4874659"/>
              <a:gd name="connsiteX11" fmla="*/ 0 w 2262754"/>
              <a:gd name="connsiteY11" fmla="*/ 4497532 h 4874659"/>
              <a:gd name="connsiteX12" fmla="*/ 12700 w 2262754"/>
              <a:gd name="connsiteY12" fmla="*/ 437618 h 4874659"/>
              <a:gd name="connsiteX0" fmla="*/ 12700 w 2262754"/>
              <a:gd name="connsiteY0" fmla="*/ 448597 h 4885638"/>
              <a:gd name="connsiteX1" fmla="*/ 285686 w 2262754"/>
              <a:gd name="connsiteY1" fmla="*/ 74646 h 4885638"/>
              <a:gd name="connsiteX2" fmla="*/ 528997 w 2262754"/>
              <a:gd name="connsiteY2" fmla="*/ 75454 h 4885638"/>
              <a:gd name="connsiteX3" fmla="*/ 582972 w 2262754"/>
              <a:gd name="connsiteY3" fmla="*/ 236744 h 4885638"/>
              <a:gd name="connsiteX4" fmla="*/ 1645962 w 2262754"/>
              <a:gd name="connsiteY4" fmla="*/ 241189 h 4885638"/>
              <a:gd name="connsiteX5" fmla="*/ 1734862 w 2262754"/>
              <a:gd name="connsiteY5" fmla="*/ 76090 h 4885638"/>
              <a:gd name="connsiteX6" fmla="*/ 2262754 w 2262754"/>
              <a:gd name="connsiteY6" fmla="*/ 451772 h 4885638"/>
              <a:gd name="connsiteX7" fmla="*/ 2262753 w 2262754"/>
              <a:gd name="connsiteY7" fmla="*/ 4508512 h 4885638"/>
              <a:gd name="connsiteX8" fmla="*/ 1885627 w 2262754"/>
              <a:gd name="connsiteY8" fmla="*/ 4885638 h 4885638"/>
              <a:gd name="connsiteX9" fmla="*/ 377126 w 2262754"/>
              <a:gd name="connsiteY9" fmla="*/ 4885637 h 4885638"/>
              <a:gd name="connsiteX10" fmla="*/ 0 w 2262754"/>
              <a:gd name="connsiteY10" fmla="*/ 4508511 h 4885638"/>
              <a:gd name="connsiteX11" fmla="*/ 12700 w 2262754"/>
              <a:gd name="connsiteY11" fmla="*/ 448597 h 4885638"/>
              <a:gd name="connsiteX0" fmla="*/ 12700 w 2265167"/>
              <a:gd name="connsiteY0" fmla="*/ 373951 h 4810992"/>
              <a:gd name="connsiteX1" fmla="*/ 285686 w 2265167"/>
              <a:gd name="connsiteY1" fmla="*/ 0 h 4810992"/>
              <a:gd name="connsiteX2" fmla="*/ 528997 w 2265167"/>
              <a:gd name="connsiteY2" fmla="*/ 808 h 4810992"/>
              <a:gd name="connsiteX3" fmla="*/ 582972 w 2265167"/>
              <a:gd name="connsiteY3" fmla="*/ 162098 h 4810992"/>
              <a:gd name="connsiteX4" fmla="*/ 1645962 w 2265167"/>
              <a:gd name="connsiteY4" fmla="*/ 166543 h 4810992"/>
              <a:gd name="connsiteX5" fmla="*/ 1734862 w 2265167"/>
              <a:gd name="connsiteY5" fmla="*/ 1444 h 4810992"/>
              <a:gd name="connsiteX6" fmla="*/ 2262754 w 2265167"/>
              <a:gd name="connsiteY6" fmla="*/ 377126 h 4810992"/>
              <a:gd name="connsiteX7" fmla="*/ 2262753 w 2265167"/>
              <a:gd name="connsiteY7" fmla="*/ 4433866 h 4810992"/>
              <a:gd name="connsiteX8" fmla="*/ 1885627 w 2265167"/>
              <a:gd name="connsiteY8" fmla="*/ 4810992 h 4810992"/>
              <a:gd name="connsiteX9" fmla="*/ 377126 w 2265167"/>
              <a:gd name="connsiteY9" fmla="*/ 4810991 h 4810992"/>
              <a:gd name="connsiteX10" fmla="*/ 0 w 2265167"/>
              <a:gd name="connsiteY10" fmla="*/ 4433865 h 4810992"/>
              <a:gd name="connsiteX11" fmla="*/ 12700 w 2265167"/>
              <a:gd name="connsiteY11" fmla="*/ 373951 h 4810992"/>
              <a:gd name="connsiteX0" fmla="*/ 12700 w 2265167"/>
              <a:gd name="connsiteY0" fmla="*/ 377926 h 4814967"/>
              <a:gd name="connsiteX1" fmla="*/ 285686 w 2265167"/>
              <a:gd name="connsiteY1" fmla="*/ 3975 h 4814967"/>
              <a:gd name="connsiteX2" fmla="*/ 528997 w 2265167"/>
              <a:gd name="connsiteY2" fmla="*/ 4783 h 4814967"/>
              <a:gd name="connsiteX3" fmla="*/ 582972 w 2265167"/>
              <a:gd name="connsiteY3" fmla="*/ 166073 h 4814967"/>
              <a:gd name="connsiteX4" fmla="*/ 1645962 w 2265167"/>
              <a:gd name="connsiteY4" fmla="*/ 170518 h 4814967"/>
              <a:gd name="connsiteX5" fmla="*/ 1734862 w 2265167"/>
              <a:gd name="connsiteY5" fmla="*/ 5419 h 4814967"/>
              <a:gd name="connsiteX6" fmla="*/ 2262754 w 2265167"/>
              <a:gd name="connsiteY6" fmla="*/ 381101 h 4814967"/>
              <a:gd name="connsiteX7" fmla="*/ 2262753 w 2265167"/>
              <a:gd name="connsiteY7" fmla="*/ 4437841 h 4814967"/>
              <a:gd name="connsiteX8" fmla="*/ 1885627 w 2265167"/>
              <a:gd name="connsiteY8" fmla="*/ 4814967 h 4814967"/>
              <a:gd name="connsiteX9" fmla="*/ 377126 w 2265167"/>
              <a:gd name="connsiteY9" fmla="*/ 4814966 h 4814967"/>
              <a:gd name="connsiteX10" fmla="*/ 0 w 2265167"/>
              <a:gd name="connsiteY10" fmla="*/ 4437840 h 4814967"/>
              <a:gd name="connsiteX11" fmla="*/ 12700 w 2265167"/>
              <a:gd name="connsiteY11" fmla="*/ 377926 h 4814967"/>
              <a:gd name="connsiteX0" fmla="*/ 12700 w 2265167"/>
              <a:gd name="connsiteY0" fmla="*/ 377581 h 4814622"/>
              <a:gd name="connsiteX1" fmla="*/ 285686 w 2265167"/>
              <a:gd name="connsiteY1" fmla="*/ 3630 h 4814622"/>
              <a:gd name="connsiteX2" fmla="*/ 528997 w 2265167"/>
              <a:gd name="connsiteY2" fmla="*/ 4438 h 4814622"/>
              <a:gd name="connsiteX3" fmla="*/ 582972 w 2265167"/>
              <a:gd name="connsiteY3" fmla="*/ 165728 h 4814622"/>
              <a:gd name="connsiteX4" fmla="*/ 1645962 w 2265167"/>
              <a:gd name="connsiteY4" fmla="*/ 170173 h 4814622"/>
              <a:gd name="connsiteX5" fmla="*/ 1734862 w 2265167"/>
              <a:gd name="connsiteY5" fmla="*/ 5074 h 4814622"/>
              <a:gd name="connsiteX6" fmla="*/ 2262754 w 2265167"/>
              <a:gd name="connsiteY6" fmla="*/ 380756 h 4814622"/>
              <a:gd name="connsiteX7" fmla="*/ 2262753 w 2265167"/>
              <a:gd name="connsiteY7" fmla="*/ 4437496 h 4814622"/>
              <a:gd name="connsiteX8" fmla="*/ 1885627 w 2265167"/>
              <a:gd name="connsiteY8" fmla="*/ 4814622 h 4814622"/>
              <a:gd name="connsiteX9" fmla="*/ 377126 w 2265167"/>
              <a:gd name="connsiteY9" fmla="*/ 4814621 h 4814622"/>
              <a:gd name="connsiteX10" fmla="*/ 0 w 2265167"/>
              <a:gd name="connsiteY10" fmla="*/ 4437495 h 4814622"/>
              <a:gd name="connsiteX11" fmla="*/ 12700 w 2265167"/>
              <a:gd name="connsiteY11" fmla="*/ 377581 h 4814622"/>
              <a:gd name="connsiteX0" fmla="*/ 12700 w 2265167"/>
              <a:gd name="connsiteY0" fmla="*/ 377581 h 4814622"/>
              <a:gd name="connsiteX1" fmla="*/ 285686 w 2265167"/>
              <a:gd name="connsiteY1" fmla="*/ 3630 h 4814622"/>
              <a:gd name="connsiteX2" fmla="*/ 528997 w 2265167"/>
              <a:gd name="connsiteY2" fmla="*/ 4438 h 4814622"/>
              <a:gd name="connsiteX3" fmla="*/ 582972 w 2265167"/>
              <a:gd name="connsiteY3" fmla="*/ 165728 h 4814622"/>
              <a:gd name="connsiteX4" fmla="*/ 1645962 w 2265167"/>
              <a:gd name="connsiteY4" fmla="*/ 170173 h 4814622"/>
              <a:gd name="connsiteX5" fmla="*/ 1734862 w 2265167"/>
              <a:gd name="connsiteY5" fmla="*/ 5074 h 4814622"/>
              <a:gd name="connsiteX6" fmla="*/ 2262754 w 2265167"/>
              <a:gd name="connsiteY6" fmla="*/ 380756 h 4814622"/>
              <a:gd name="connsiteX7" fmla="*/ 2262753 w 2265167"/>
              <a:gd name="connsiteY7" fmla="*/ 4437496 h 4814622"/>
              <a:gd name="connsiteX8" fmla="*/ 1885627 w 2265167"/>
              <a:gd name="connsiteY8" fmla="*/ 4814622 h 4814622"/>
              <a:gd name="connsiteX9" fmla="*/ 377126 w 2265167"/>
              <a:gd name="connsiteY9" fmla="*/ 4814621 h 4814622"/>
              <a:gd name="connsiteX10" fmla="*/ 0 w 2265167"/>
              <a:gd name="connsiteY10" fmla="*/ 4437495 h 4814622"/>
              <a:gd name="connsiteX11" fmla="*/ 12700 w 2265167"/>
              <a:gd name="connsiteY11" fmla="*/ 377581 h 4814622"/>
              <a:gd name="connsiteX0" fmla="*/ 12700 w 2265167"/>
              <a:gd name="connsiteY0" fmla="*/ 373951 h 4810992"/>
              <a:gd name="connsiteX1" fmla="*/ 285686 w 2265167"/>
              <a:gd name="connsiteY1" fmla="*/ 0 h 4810992"/>
              <a:gd name="connsiteX2" fmla="*/ 528997 w 2265167"/>
              <a:gd name="connsiteY2" fmla="*/ 808 h 4810992"/>
              <a:gd name="connsiteX3" fmla="*/ 582972 w 2265167"/>
              <a:gd name="connsiteY3" fmla="*/ 162098 h 4810992"/>
              <a:gd name="connsiteX4" fmla="*/ 1645962 w 2265167"/>
              <a:gd name="connsiteY4" fmla="*/ 166543 h 4810992"/>
              <a:gd name="connsiteX5" fmla="*/ 1734862 w 2265167"/>
              <a:gd name="connsiteY5" fmla="*/ 1444 h 4810992"/>
              <a:gd name="connsiteX6" fmla="*/ 2262754 w 2265167"/>
              <a:gd name="connsiteY6" fmla="*/ 377126 h 4810992"/>
              <a:gd name="connsiteX7" fmla="*/ 2262753 w 2265167"/>
              <a:gd name="connsiteY7" fmla="*/ 4433866 h 4810992"/>
              <a:gd name="connsiteX8" fmla="*/ 1885627 w 2265167"/>
              <a:gd name="connsiteY8" fmla="*/ 4810992 h 4810992"/>
              <a:gd name="connsiteX9" fmla="*/ 377126 w 2265167"/>
              <a:gd name="connsiteY9" fmla="*/ 4810991 h 4810992"/>
              <a:gd name="connsiteX10" fmla="*/ 0 w 2265167"/>
              <a:gd name="connsiteY10" fmla="*/ 4433865 h 4810992"/>
              <a:gd name="connsiteX11" fmla="*/ 12700 w 2265167"/>
              <a:gd name="connsiteY11" fmla="*/ 373951 h 4810992"/>
              <a:gd name="connsiteX0" fmla="*/ 12700 w 2281160"/>
              <a:gd name="connsiteY0" fmla="*/ 418659 h 4855700"/>
              <a:gd name="connsiteX1" fmla="*/ 285686 w 2281160"/>
              <a:gd name="connsiteY1" fmla="*/ 44708 h 4855700"/>
              <a:gd name="connsiteX2" fmla="*/ 528997 w 2281160"/>
              <a:gd name="connsiteY2" fmla="*/ 45516 h 4855700"/>
              <a:gd name="connsiteX3" fmla="*/ 582972 w 2281160"/>
              <a:gd name="connsiteY3" fmla="*/ 206806 h 4855700"/>
              <a:gd name="connsiteX4" fmla="*/ 1645962 w 2281160"/>
              <a:gd name="connsiteY4" fmla="*/ 211251 h 4855700"/>
              <a:gd name="connsiteX5" fmla="*/ 1734862 w 2281160"/>
              <a:gd name="connsiteY5" fmla="*/ 46152 h 4855700"/>
              <a:gd name="connsiteX6" fmla="*/ 2014261 w 2281160"/>
              <a:gd name="connsiteY6" fmla="*/ 84253 h 4855700"/>
              <a:gd name="connsiteX7" fmla="*/ 2262754 w 2281160"/>
              <a:gd name="connsiteY7" fmla="*/ 421834 h 4855700"/>
              <a:gd name="connsiteX8" fmla="*/ 2262753 w 2281160"/>
              <a:gd name="connsiteY8" fmla="*/ 4478574 h 4855700"/>
              <a:gd name="connsiteX9" fmla="*/ 1885627 w 2281160"/>
              <a:gd name="connsiteY9" fmla="*/ 4855700 h 4855700"/>
              <a:gd name="connsiteX10" fmla="*/ 377126 w 2281160"/>
              <a:gd name="connsiteY10" fmla="*/ 4855699 h 4855700"/>
              <a:gd name="connsiteX11" fmla="*/ 0 w 2281160"/>
              <a:gd name="connsiteY11" fmla="*/ 4478573 h 4855700"/>
              <a:gd name="connsiteX12" fmla="*/ 12700 w 2281160"/>
              <a:gd name="connsiteY12" fmla="*/ 418659 h 4855700"/>
              <a:gd name="connsiteX0" fmla="*/ 12700 w 2279514"/>
              <a:gd name="connsiteY0" fmla="*/ 436844 h 4873885"/>
              <a:gd name="connsiteX1" fmla="*/ 285686 w 2279514"/>
              <a:gd name="connsiteY1" fmla="*/ 62893 h 4873885"/>
              <a:gd name="connsiteX2" fmla="*/ 528997 w 2279514"/>
              <a:gd name="connsiteY2" fmla="*/ 63701 h 4873885"/>
              <a:gd name="connsiteX3" fmla="*/ 582972 w 2279514"/>
              <a:gd name="connsiteY3" fmla="*/ 224991 h 4873885"/>
              <a:gd name="connsiteX4" fmla="*/ 1645962 w 2279514"/>
              <a:gd name="connsiteY4" fmla="*/ 229436 h 4873885"/>
              <a:gd name="connsiteX5" fmla="*/ 1734862 w 2279514"/>
              <a:gd name="connsiteY5" fmla="*/ 64337 h 4873885"/>
              <a:gd name="connsiteX6" fmla="*/ 2036486 w 2279514"/>
              <a:gd name="connsiteY6" fmla="*/ 67513 h 4873885"/>
              <a:gd name="connsiteX7" fmla="*/ 2262754 w 2279514"/>
              <a:gd name="connsiteY7" fmla="*/ 440019 h 4873885"/>
              <a:gd name="connsiteX8" fmla="*/ 2262753 w 2279514"/>
              <a:gd name="connsiteY8" fmla="*/ 4496759 h 4873885"/>
              <a:gd name="connsiteX9" fmla="*/ 1885627 w 2279514"/>
              <a:gd name="connsiteY9" fmla="*/ 4873885 h 4873885"/>
              <a:gd name="connsiteX10" fmla="*/ 377126 w 2279514"/>
              <a:gd name="connsiteY10" fmla="*/ 4873884 h 4873885"/>
              <a:gd name="connsiteX11" fmla="*/ 0 w 2279514"/>
              <a:gd name="connsiteY11" fmla="*/ 4496758 h 4873885"/>
              <a:gd name="connsiteX12" fmla="*/ 12700 w 2279514"/>
              <a:gd name="connsiteY12" fmla="*/ 436844 h 4873885"/>
              <a:gd name="connsiteX0" fmla="*/ 12700 w 2279514"/>
              <a:gd name="connsiteY0" fmla="*/ 436844 h 4873885"/>
              <a:gd name="connsiteX1" fmla="*/ 285686 w 2279514"/>
              <a:gd name="connsiteY1" fmla="*/ 62893 h 4873885"/>
              <a:gd name="connsiteX2" fmla="*/ 528997 w 2279514"/>
              <a:gd name="connsiteY2" fmla="*/ 63701 h 4873885"/>
              <a:gd name="connsiteX3" fmla="*/ 582972 w 2279514"/>
              <a:gd name="connsiteY3" fmla="*/ 224991 h 4873885"/>
              <a:gd name="connsiteX4" fmla="*/ 1645962 w 2279514"/>
              <a:gd name="connsiteY4" fmla="*/ 229436 h 4873885"/>
              <a:gd name="connsiteX5" fmla="*/ 1734862 w 2279514"/>
              <a:gd name="connsiteY5" fmla="*/ 64337 h 4873885"/>
              <a:gd name="connsiteX6" fmla="*/ 2036486 w 2279514"/>
              <a:gd name="connsiteY6" fmla="*/ 67513 h 4873885"/>
              <a:gd name="connsiteX7" fmla="*/ 2262754 w 2279514"/>
              <a:gd name="connsiteY7" fmla="*/ 440019 h 4873885"/>
              <a:gd name="connsiteX8" fmla="*/ 2262753 w 2279514"/>
              <a:gd name="connsiteY8" fmla="*/ 4496759 h 4873885"/>
              <a:gd name="connsiteX9" fmla="*/ 1885627 w 2279514"/>
              <a:gd name="connsiteY9" fmla="*/ 4873885 h 4873885"/>
              <a:gd name="connsiteX10" fmla="*/ 377126 w 2279514"/>
              <a:gd name="connsiteY10" fmla="*/ 4873884 h 4873885"/>
              <a:gd name="connsiteX11" fmla="*/ 0 w 2279514"/>
              <a:gd name="connsiteY11" fmla="*/ 4496758 h 4873885"/>
              <a:gd name="connsiteX12" fmla="*/ 12700 w 2279514"/>
              <a:gd name="connsiteY12" fmla="*/ 436844 h 4873885"/>
              <a:gd name="connsiteX0" fmla="*/ 12700 w 2279514"/>
              <a:gd name="connsiteY0" fmla="*/ 441435 h 4878476"/>
              <a:gd name="connsiteX1" fmla="*/ 285686 w 2279514"/>
              <a:gd name="connsiteY1" fmla="*/ 67484 h 4878476"/>
              <a:gd name="connsiteX2" fmla="*/ 528997 w 2279514"/>
              <a:gd name="connsiteY2" fmla="*/ 68292 h 4878476"/>
              <a:gd name="connsiteX3" fmla="*/ 582972 w 2279514"/>
              <a:gd name="connsiteY3" fmla="*/ 229582 h 4878476"/>
              <a:gd name="connsiteX4" fmla="*/ 1645962 w 2279514"/>
              <a:gd name="connsiteY4" fmla="*/ 234027 h 4878476"/>
              <a:gd name="connsiteX5" fmla="*/ 1734862 w 2279514"/>
              <a:gd name="connsiteY5" fmla="*/ 68928 h 4878476"/>
              <a:gd name="connsiteX6" fmla="*/ 2036486 w 2279514"/>
              <a:gd name="connsiteY6" fmla="*/ 72104 h 4878476"/>
              <a:gd name="connsiteX7" fmla="*/ 2262754 w 2279514"/>
              <a:gd name="connsiteY7" fmla="*/ 444610 h 4878476"/>
              <a:gd name="connsiteX8" fmla="*/ 2262753 w 2279514"/>
              <a:gd name="connsiteY8" fmla="*/ 4501350 h 4878476"/>
              <a:gd name="connsiteX9" fmla="*/ 1885627 w 2279514"/>
              <a:gd name="connsiteY9" fmla="*/ 4878476 h 4878476"/>
              <a:gd name="connsiteX10" fmla="*/ 377126 w 2279514"/>
              <a:gd name="connsiteY10" fmla="*/ 4878475 h 4878476"/>
              <a:gd name="connsiteX11" fmla="*/ 0 w 2279514"/>
              <a:gd name="connsiteY11" fmla="*/ 4501349 h 4878476"/>
              <a:gd name="connsiteX12" fmla="*/ 12700 w 2279514"/>
              <a:gd name="connsiteY12" fmla="*/ 441435 h 4878476"/>
              <a:gd name="connsiteX0" fmla="*/ 12700 w 2263115"/>
              <a:gd name="connsiteY0" fmla="*/ 382311 h 4819352"/>
              <a:gd name="connsiteX1" fmla="*/ 285686 w 2263115"/>
              <a:gd name="connsiteY1" fmla="*/ 8360 h 4819352"/>
              <a:gd name="connsiteX2" fmla="*/ 528997 w 2263115"/>
              <a:gd name="connsiteY2" fmla="*/ 9168 h 4819352"/>
              <a:gd name="connsiteX3" fmla="*/ 582972 w 2263115"/>
              <a:gd name="connsiteY3" fmla="*/ 170458 h 4819352"/>
              <a:gd name="connsiteX4" fmla="*/ 1645962 w 2263115"/>
              <a:gd name="connsiteY4" fmla="*/ 174903 h 4819352"/>
              <a:gd name="connsiteX5" fmla="*/ 1734862 w 2263115"/>
              <a:gd name="connsiteY5" fmla="*/ 9804 h 4819352"/>
              <a:gd name="connsiteX6" fmla="*/ 2036486 w 2263115"/>
              <a:gd name="connsiteY6" fmla="*/ 12980 h 4819352"/>
              <a:gd name="connsiteX7" fmla="*/ 2262754 w 2263115"/>
              <a:gd name="connsiteY7" fmla="*/ 385486 h 4819352"/>
              <a:gd name="connsiteX8" fmla="*/ 2262753 w 2263115"/>
              <a:gd name="connsiteY8" fmla="*/ 4442226 h 4819352"/>
              <a:gd name="connsiteX9" fmla="*/ 1885627 w 2263115"/>
              <a:gd name="connsiteY9" fmla="*/ 4819352 h 4819352"/>
              <a:gd name="connsiteX10" fmla="*/ 377126 w 2263115"/>
              <a:gd name="connsiteY10" fmla="*/ 4819351 h 4819352"/>
              <a:gd name="connsiteX11" fmla="*/ 0 w 2263115"/>
              <a:gd name="connsiteY11" fmla="*/ 4442225 h 4819352"/>
              <a:gd name="connsiteX12" fmla="*/ 12700 w 2263115"/>
              <a:gd name="connsiteY12" fmla="*/ 382311 h 4819352"/>
              <a:gd name="connsiteX0" fmla="*/ 12700 w 2263263"/>
              <a:gd name="connsiteY0" fmla="*/ 399540 h 4836581"/>
              <a:gd name="connsiteX1" fmla="*/ 285686 w 2263263"/>
              <a:gd name="connsiteY1" fmla="*/ 25589 h 4836581"/>
              <a:gd name="connsiteX2" fmla="*/ 528997 w 2263263"/>
              <a:gd name="connsiteY2" fmla="*/ 26397 h 4836581"/>
              <a:gd name="connsiteX3" fmla="*/ 582972 w 2263263"/>
              <a:gd name="connsiteY3" fmla="*/ 187687 h 4836581"/>
              <a:gd name="connsiteX4" fmla="*/ 1645962 w 2263263"/>
              <a:gd name="connsiteY4" fmla="*/ 192132 h 4836581"/>
              <a:gd name="connsiteX5" fmla="*/ 1734862 w 2263263"/>
              <a:gd name="connsiteY5" fmla="*/ 27033 h 4836581"/>
              <a:gd name="connsiteX6" fmla="*/ 2036486 w 2263263"/>
              <a:gd name="connsiteY6" fmla="*/ 30209 h 4836581"/>
              <a:gd name="connsiteX7" fmla="*/ 2262754 w 2263263"/>
              <a:gd name="connsiteY7" fmla="*/ 402715 h 4836581"/>
              <a:gd name="connsiteX8" fmla="*/ 2262753 w 2263263"/>
              <a:gd name="connsiteY8" fmla="*/ 4459455 h 4836581"/>
              <a:gd name="connsiteX9" fmla="*/ 1885627 w 2263263"/>
              <a:gd name="connsiteY9" fmla="*/ 4836581 h 4836581"/>
              <a:gd name="connsiteX10" fmla="*/ 377126 w 2263263"/>
              <a:gd name="connsiteY10" fmla="*/ 4836580 h 4836581"/>
              <a:gd name="connsiteX11" fmla="*/ 0 w 2263263"/>
              <a:gd name="connsiteY11" fmla="*/ 4459454 h 4836581"/>
              <a:gd name="connsiteX12" fmla="*/ 12700 w 2263263"/>
              <a:gd name="connsiteY12" fmla="*/ 399540 h 4836581"/>
              <a:gd name="connsiteX0" fmla="*/ 12700 w 2263140"/>
              <a:gd name="connsiteY0" fmla="*/ 382311 h 4819352"/>
              <a:gd name="connsiteX1" fmla="*/ 285686 w 2263140"/>
              <a:gd name="connsiteY1" fmla="*/ 8360 h 4819352"/>
              <a:gd name="connsiteX2" fmla="*/ 528997 w 2263140"/>
              <a:gd name="connsiteY2" fmla="*/ 9168 h 4819352"/>
              <a:gd name="connsiteX3" fmla="*/ 582972 w 2263140"/>
              <a:gd name="connsiteY3" fmla="*/ 170458 h 4819352"/>
              <a:gd name="connsiteX4" fmla="*/ 1645962 w 2263140"/>
              <a:gd name="connsiteY4" fmla="*/ 174903 h 4819352"/>
              <a:gd name="connsiteX5" fmla="*/ 1734862 w 2263140"/>
              <a:gd name="connsiteY5" fmla="*/ 9804 h 4819352"/>
              <a:gd name="connsiteX6" fmla="*/ 2036486 w 2263140"/>
              <a:gd name="connsiteY6" fmla="*/ 12980 h 4819352"/>
              <a:gd name="connsiteX7" fmla="*/ 2262754 w 2263140"/>
              <a:gd name="connsiteY7" fmla="*/ 385486 h 4819352"/>
              <a:gd name="connsiteX8" fmla="*/ 2262753 w 2263140"/>
              <a:gd name="connsiteY8" fmla="*/ 4442226 h 4819352"/>
              <a:gd name="connsiteX9" fmla="*/ 1885627 w 2263140"/>
              <a:gd name="connsiteY9" fmla="*/ 4819352 h 4819352"/>
              <a:gd name="connsiteX10" fmla="*/ 377126 w 2263140"/>
              <a:gd name="connsiteY10" fmla="*/ 4819351 h 4819352"/>
              <a:gd name="connsiteX11" fmla="*/ 0 w 2263140"/>
              <a:gd name="connsiteY11" fmla="*/ 4442225 h 4819352"/>
              <a:gd name="connsiteX12" fmla="*/ 12700 w 2263140"/>
              <a:gd name="connsiteY12" fmla="*/ 382311 h 4819352"/>
              <a:gd name="connsiteX0" fmla="*/ 12700 w 2262971"/>
              <a:gd name="connsiteY0" fmla="*/ 381614 h 4818655"/>
              <a:gd name="connsiteX1" fmla="*/ 285686 w 2262971"/>
              <a:gd name="connsiteY1" fmla="*/ 7663 h 4818655"/>
              <a:gd name="connsiteX2" fmla="*/ 528997 w 2262971"/>
              <a:gd name="connsiteY2" fmla="*/ 8471 h 4818655"/>
              <a:gd name="connsiteX3" fmla="*/ 582972 w 2262971"/>
              <a:gd name="connsiteY3" fmla="*/ 169761 h 4818655"/>
              <a:gd name="connsiteX4" fmla="*/ 1645962 w 2262971"/>
              <a:gd name="connsiteY4" fmla="*/ 174206 h 4818655"/>
              <a:gd name="connsiteX5" fmla="*/ 1734862 w 2262971"/>
              <a:gd name="connsiteY5" fmla="*/ 9107 h 4818655"/>
              <a:gd name="connsiteX6" fmla="*/ 2036486 w 2262971"/>
              <a:gd name="connsiteY6" fmla="*/ 12283 h 4818655"/>
              <a:gd name="connsiteX7" fmla="*/ 2262754 w 2262971"/>
              <a:gd name="connsiteY7" fmla="*/ 384789 h 4818655"/>
              <a:gd name="connsiteX8" fmla="*/ 2262753 w 2262971"/>
              <a:gd name="connsiteY8" fmla="*/ 4441529 h 4818655"/>
              <a:gd name="connsiteX9" fmla="*/ 1885627 w 2262971"/>
              <a:gd name="connsiteY9" fmla="*/ 4818655 h 4818655"/>
              <a:gd name="connsiteX10" fmla="*/ 377126 w 2262971"/>
              <a:gd name="connsiteY10" fmla="*/ 4818654 h 4818655"/>
              <a:gd name="connsiteX11" fmla="*/ 0 w 2262971"/>
              <a:gd name="connsiteY11" fmla="*/ 4441528 h 4818655"/>
              <a:gd name="connsiteX12" fmla="*/ 12700 w 2262971"/>
              <a:gd name="connsiteY12" fmla="*/ 381614 h 4818655"/>
              <a:gd name="connsiteX0" fmla="*/ 12700 w 2262971"/>
              <a:gd name="connsiteY0" fmla="*/ 383084 h 4820125"/>
              <a:gd name="connsiteX1" fmla="*/ 285686 w 2262971"/>
              <a:gd name="connsiteY1" fmla="*/ 9133 h 4820125"/>
              <a:gd name="connsiteX2" fmla="*/ 528997 w 2262971"/>
              <a:gd name="connsiteY2" fmla="*/ 9941 h 4820125"/>
              <a:gd name="connsiteX3" fmla="*/ 582972 w 2262971"/>
              <a:gd name="connsiteY3" fmla="*/ 171231 h 4820125"/>
              <a:gd name="connsiteX4" fmla="*/ 1645962 w 2262971"/>
              <a:gd name="connsiteY4" fmla="*/ 175676 h 4820125"/>
              <a:gd name="connsiteX5" fmla="*/ 1734862 w 2262971"/>
              <a:gd name="connsiteY5" fmla="*/ 10577 h 4820125"/>
              <a:gd name="connsiteX6" fmla="*/ 2036486 w 2262971"/>
              <a:gd name="connsiteY6" fmla="*/ 13753 h 4820125"/>
              <a:gd name="connsiteX7" fmla="*/ 2262754 w 2262971"/>
              <a:gd name="connsiteY7" fmla="*/ 386259 h 4820125"/>
              <a:gd name="connsiteX8" fmla="*/ 2262753 w 2262971"/>
              <a:gd name="connsiteY8" fmla="*/ 4442999 h 4820125"/>
              <a:gd name="connsiteX9" fmla="*/ 1885627 w 2262971"/>
              <a:gd name="connsiteY9" fmla="*/ 4820125 h 4820125"/>
              <a:gd name="connsiteX10" fmla="*/ 377126 w 2262971"/>
              <a:gd name="connsiteY10" fmla="*/ 4820124 h 4820125"/>
              <a:gd name="connsiteX11" fmla="*/ 0 w 2262971"/>
              <a:gd name="connsiteY11" fmla="*/ 4442998 h 4820125"/>
              <a:gd name="connsiteX12" fmla="*/ 12700 w 2262971"/>
              <a:gd name="connsiteY12" fmla="*/ 383084 h 4820125"/>
              <a:gd name="connsiteX0" fmla="*/ 12700 w 2262971"/>
              <a:gd name="connsiteY0" fmla="*/ 381614 h 4818655"/>
              <a:gd name="connsiteX1" fmla="*/ 285686 w 2262971"/>
              <a:gd name="connsiteY1" fmla="*/ 7663 h 4818655"/>
              <a:gd name="connsiteX2" fmla="*/ 528997 w 2262971"/>
              <a:gd name="connsiteY2" fmla="*/ 8471 h 4818655"/>
              <a:gd name="connsiteX3" fmla="*/ 582972 w 2262971"/>
              <a:gd name="connsiteY3" fmla="*/ 169761 h 4818655"/>
              <a:gd name="connsiteX4" fmla="*/ 1645962 w 2262971"/>
              <a:gd name="connsiteY4" fmla="*/ 174206 h 4818655"/>
              <a:gd name="connsiteX5" fmla="*/ 1734862 w 2262971"/>
              <a:gd name="connsiteY5" fmla="*/ 9107 h 4818655"/>
              <a:gd name="connsiteX6" fmla="*/ 2036486 w 2262971"/>
              <a:gd name="connsiteY6" fmla="*/ 12283 h 4818655"/>
              <a:gd name="connsiteX7" fmla="*/ 2262754 w 2262971"/>
              <a:gd name="connsiteY7" fmla="*/ 384789 h 4818655"/>
              <a:gd name="connsiteX8" fmla="*/ 2262753 w 2262971"/>
              <a:gd name="connsiteY8" fmla="*/ 4441529 h 4818655"/>
              <a:gd name="connsiteX9" fmla="*/ 1885627 w 2262971"/>
              <a:gd name="connsiteY9" fmla="*/ 4818655 h 4818655"/>
              <a:gd name="connsiteX10" fmla="*/ 377126 w 2262971"/>
              <a:gd name="connsiteY10" fmla="*/ 4818654 h 4818655"/>
              <a:gd name="connsiteX11" fmla="*/ 0 w 2262971"/>
              <a:gd name="connsiteY11" fmla="*/ 4441528 h 4818655"/>
              <a:gd name="connsiteX12" fmla="*/ 12700 w 2262971"/>
              <a:gd name="connsiteY12" fmla="*/ 381614 h 4818655"/>
              <a:gd name="connsiteX0" fmla="*/ 12700 w 2263073"/>
              <a:gd name="connsiteY0" fmla="*/ 381614 h 4818655"/>
              <a:gd name="connsiteX1" fmla="*/ 285686 w 2263073"/>
              <a:gd name="connsiteY1" fmla="*/ 7663 h 4818655"/>
              <a:gd name="connsiteX2" fmla="*/ 528997 w 2263073"/>
              <a:gd name="connsiteY2" fmla="*/ 8471 h 4818655"/>
              <a:gd name="connsiteX3" fmla="*/ 582972 w 2263073"/>
              <a:gd name="connsiteY3" fmla="*/ 169761 h 4818655"/>
              <a:gd name="connsiteX4" fmla="*/ 1645962 w 2263073"/>
              <a:gd name="connsiteY4" fmla="*/ 174206 h 4818655"/>
              <a:gd name="connsiteX5" fmla="*/ 1734862 w 2263073"/>
              <a:gd name="connsiteY5" fmla="*/ 9107 h 4818655"/>
              <a:gd name="connsiteX6" fmla="*/ 2036486 w 2263073"/>
              <a:gd name="connsiteY6" fmla="*/ 12283 h 4818655"/>
              <a:gd name="connsiteX7" fmla="*/ 2262754 w 2263073"/>
              <a:gd name="connsiteY7" fmla="*/ 384789 h 4818655"/>
              <a:gd name="connsiteX8" fmla="*/ 2262753 w 2263073"/>
              <a:gd name="connsiteY8" fmla="*/ 4441529 h 4818655"/>
              <a:gd name="connsiteX9" fmla="*/ 1885627 w 2263073"/>
              <a:gd name="connsiteY9" fmla="*/ 4818655 h 4818655"/>
              <a:gd name="connsiteX10" fmla="*/ 377126 w 2263073"/>
              <a:gd name="connsiteY10" fmla="*/ 4818654 h 4818655"/>
              <a:gd name="connsiteX11" fmla="*/ 0 w 2263073"/>
              <a:gd name="connsiteY11" fmla="*/ 4441528 h 4818655"/>
              <a:gd name="connsiteX12" fmla="*/ 12700 w 2263073"/>
              <a:gd name="connsiteY12" fmla="*/ 381614 h 4818655"/>
              <a:gd name="connsiteX0" fmla="*/ 12700 w 2292797"/>
              <a:gd name="connsiteY0" fmla="*/ 381614 h 4907893"/>
              <a:gd name="connsiteX1" fmla="*/ 285686 w 2292797"/>
              <a:gd name="connsiteY1" fmla="*/ 7663 h 4907893"/>
              <a:gd name="connsiteX2" fmla="*/ 528997 w 2292797"/>
              <a:gd name="connsiteY2" fmla="*/ 8471 h 4907893"/>
              <a:gd name="connsiteX3" fmla="*/ 582972 w 2292797"/>
              <a:gd name="connsiteY3" fmla="*/ 169761 h 4907893"/>
              <a:gd name="connsiteX4" fmla="*/ 1645962 w 2292797"/>
              <a:gd name="connsiteY4" fmla="*/ 174206 h 4907893"/>
              <a:gd name="connsiteX5" fmla="*/ 1734862 w 2292797"/>
              <a:gd name="connsiteY5" fmla="*/ 9107 h 4907893"/>
              <a:gd name="connsiteX6" fmla="*/ 2036486 w 2292797"/>
              <a:gd name="connsiteY6" fmla="*/ 12283 h 4907893"/>
              <a:gd name="connsiteX7" fmla="*/ 2273346 w 2292797"/>
              <a:gd name="connsiteY7" fmla="*/ 374198 h 4907893"/>
              <a:gd name="connsiteX8" fmla="*/ 2262753 w 2292797"/>
              <a:gd name="connsiteY8" fmla="*/ 4441529 h 4907893"/>
              <a:gd name="connsiteX9" fmla="*/ 1885627 w 2292797"/>
              <a:gd name="connsiteY9" fmla="*/ 4818655 h 4907893"/>
              <a:gd name="connsiteX10" fmla="*/ 377126 w 2292797"/>
              <a:gd name="connsiteY10" fmla="*/ 4818654 h 4907893"/>
              <a:gd name="connsiteX11" fmla="*/ 0 w 2292797"/>
              <a:gd name="connsiteY11" fmla="*/ 4441528 h 4907893"/>
              <a:gd name="connsiteX12" fmla="*/ 12700 w 2292797"/>
              <a:gd name="connsiteY12" fmla="*/ 381614 h 4907893"/>
              <a:gd name="connsiteX0" fmla="*/ 12700 w 2292797"/>
              <a:gd name="connsiteY0" fmla="*/ 381614 h 4907893"/>
              <a:gd name="connsiteX1" fmla="*/ 285686 w 2292797"/>
              <a:gd name="connsiteY1" fmla="*/ 7663 h 4907893"/>
              <a:gd name="connsiteX2" fmla="*/ 528997 w 2292797"/>
              <a:gd name="connsiteY2" fmla="*/ 8471 h 4907893"/>
              <a:gd name="connsiteX3" fmla="*/ 582972 w 2292797"/>
              <a:gd name="connsiteY3" fmla="*/ 169761 h 4907893"/>
              <a:gd name="connsiteX4" fmla="*/ 1645962 w 2292797"/>
              <a:gd name="connsiteY4" fmla="*/ 174206 h 4907893"/>
              <a:gd name="connsiteX5" fmla="*/ 1734862 w 2292797"/>
              <a:gd name="connsiteY5" fmla="*/ 9107 h 4907893"/>
              <a:gd name="connsiteX6" fmla="*/ 2036486 w 2292797"/>
              <a:gd name="connsiteY6" fmla="*/ 12283 h 4907893"/>
              <a:gd name="connsiteX7" fmla="*/ 2273346 w 2292797"/>
              <a:gd name="connsiteY7" fmla="*/ 374198 h 4907893"/>
              <a:gd name="connsiteX8" fmla="*/ 2262753 w 2292797"/>
              <a:gd name="connsiteY8" fmla="*/ 4441529 h 4907893"/>
              <a:gd name="connsiteX9" fmla="*/ 1885627 w 2292797"/>
              <a:gd name="connsiteY9" fmla="*/ 4818655 h 4907893"/>
              <a:gd name="connsiteX10" fmla="*/ 377126 w 2292797"/>
              <a:gd name="connsiteY10" fmla="*/ 4818654 h 4907893"/>
              <a:gd name="connsiteX11" fmla="*/ 0 w 2292797"/>
              <a:gd name="connsiteY11" fmla="*/ 4441528 h 4907893"/>
              <a:gd name="connsiteX12" fmla="*/ 12700 w 2292797"/>
              <a:gd name="connsiteY12" fmla="*/ 381614 h 4907893"/>
              <a:gd name="connsiteX0" fmla="*/ 12700 w 2273637"/>
              <a:gd name="connsiteY0" fmla="*/ 381614 h 4906584"/>
              <a:gd name="connsiteX1" fmla="*/ 285686 w 2273637"/>
              <a:gd name="connsiteY1" fmla="*/ 7663 h 4906584"/>
              <a:gd name="connsiteX2" fmla="*/ 528997 w 2273637"/>
              <a:gd name="connsiteY2" fmla="*/ 8471 h 4906584"/>
              <a:gd name="connsiteX3" fmla="*/ 582972 w 2273637"/>
              <a:gd name="connsiteY3" fmla="*/ 169761 h 4906584"/>
              <a:gd name="connsiteX4" fmla="*/ 1645962 w 2273637"/>
              <a:gd name="connsiteY4" fmla="*/ 174206 h 4906584"/>
              <a:gd name="connsiteX5" fmla="*/ 1734862 w 2273637"/>
              <a:gd name="connsiteY5" fmla="*/ 9107 h 4906584"/>
              <a:gd name="connsiteX6" fmla="*/ 2036486 w 2273637"/>
              <a:gd name="connsiteY6" fmla="*/ 12283 h 4906584"/>
              <a:gd name="connsiteX7" fmla="*/ 2273346 w 2273637"/>
              <a:gd name="connsiteY7" fmla="*/ 374198 h 4906584"/>
              <a:gd name="connsiteX8" fmla="*/ 2262753 w 2273637"/>
              <a:gd name="connsiteY8" fmla="*/ 4441529 h 4906584"/>
              <a:gd name="connsiteX9" fmla="*/ 1885627 w 2273637"/>
              <a:gd name="connsiteY9" fmla="*/ 4818655 h 4906584"/>
              <a:gd name="connsiteX10" fmla="*/ 377126 w 2273637"/>
              <a:gd name="connsiteY10" fmla="*/ 4818654 h 4906584"/>
              <a:gd name="connsiteX11" fmla="*/ 0 w 2273637"/>
              <a:gd name="connsiteY11" fmla="*/ 4441528 h 4906584"/>
              <a:gd name="connsiteX12" fmla="*/ 12700 w 2273637"/>
              <a:gd name="connsiteY12" fmla="*/ 381614 h 4906584"/>
              <a:gd name="connsiteX0" fmla="*/ 12700 w 2273637"/>
              <a:gd name="connsiteY0" fmla="*/ 381614 h 4818718"/>
              <a:gd name="connsiteX1" fmla="*/ 285686 w 2273637"/>
              <a:gd name="connsiteY1" fmla="*/ 7663 h 4818718"/>
              <a:gd name="connsiteX2" fmla="*/ 528997 w 2273637"/>
              <a:gd name="connsiteY2" fmla="*/ 8471 h 4818718"/>
              <a:gd name="connsiteX3" fmla="*/ 582972 w 2273637"/>
              <a:gd name="connsiteY3" fmla="*/ 169761 h 4818718"/>
              <a:gd name="connsiteX4" fmla="*/ 1645962 w 2273637"/>
              <a:gd name="connsiteY4" fmla="*/ 174206 h 4818718"/>
              <a:gd name="connsiteX5" fmla="*/ 1734862 w 2273637"/>
              <a:gd name="connsiteY5" fmla="*/ 9107 h 4818718"/>
              <a:gd name="connsiteX6" fmla="*/ 2036486 w 2273637"/>
              <a:gd name="connsiteY6" fmla="*/ 12283 h 4818718"/>
              <a:gd name="connsiteX7" fmla="*/ 2273346 w 2273637"/>
              <a:gd name="connsiteY7" fmla="*/ 374198 h 4818718"/>
              <a:gd name="connsiteX8" fmla="*/ 2262753 w 2273637"/>
              <a:gd name="connsiteY8" fmla="*/ 4441529 h 4818718"/>
              <a:gd name="connsiteX9" fmla="*/ 1885627 w 2273637"/>
              <a:gd name="connsiteY9" fmla="*/ 4818655 h 4818718"/>
              <a:gd name="connsiteX10" fmla="*/ 377126 w 2273637"/>
              <a:gd name="connsiteY10" fmla="*/ 4818654 h 4818718"/>
              <a:gd name="connsiteX11" fmla="*/ 0 w 2273637"/>
              <a:gd name="connsiteY11" fmla="*/ 4441528 h 4818718"/>
              <a:gd name="connsiteX12" fmla="*/ 12700 w 2273637"/>
              <a:gd name="connsiteY12" fmla="*/ 381614 h 4818718"/>
              <a:gd name="connsiteX0" fmla="*/ 12700 w 2292797"/>
              <a:gd name="connsiteY0" fmla="*/ 381614 h 4926411"/>
              <a:gd name="connsiteX1" fmla="*/ 285686 w 2292797"/>
              <a:gd name="connsiteY1" fmla="*/ 7663 h 4926411"/>
              <a:gd name="connsiteX2" fmla="*/ 528997 w 2292797"/>
              <a:gd name="connsiteY2" fmla="*/ 8471 h 4926411"/>
              <a:gd name="connsiteX3" fmla="*/ 582972 w 2292797"/>
              <a:gd name="connsiteY3" fmla="*/ 169761 h 4926411"/>
              <a:gd name="connsiteX4" fmla="*/ 1645962 w 2292797"/>
              <a:gd name="connsiteY4" fmla="*/ 174206 h 4926411"/>
              <a:gd name="connsiteX5" fmla="*/ 1734862 w 2292797"/>
              <a:gd name="connsiteY5" fmla="*/ 9107 h 4926411"/>
              <a:gd name="connsiteX6" fmla="*/ 2036486 w 2292797"/>
              <a:gd name="connsiteY6" fmla="*/ 12283 h 4926411"/>
              <a:gd name="connsiteX7" fmla="*/ 2273346 w 2292797"/>
              <a:gd name="connsiteY7" fmla="*/ 374198 h 4926411"/>
              <a:gd name="connsiteX8" fmla="*/ 2262753 w 2292797"/>
              <a:gd name="connsiteY8" fmla="*/ 4441529 h 4926411"/>
              <a:gd name="connsiteX9" fmla="*/ 1885627 w 2292797"/>
              <a:gd name="connsiteY9" fmla="*/ 4850429 h 4926411"/>
              <a:gd name="connsiteX10" fmla="*/ 377126 w 2292797"/>
              <a:gd name="connsiteY10" fmla="*/ 4818654 h 4926411"/>
              <a:gd name="connsiteX11" fmla="*/ 0 w 2292797"/>
              <a:gd name="connsiteY11" fmla="*/ 4441528 h 4926411"/>
              <a:gd name="connsiteX12" fmla="*/ 12700 w 2292797"/>
              <a:gd name="connsiteY12" fmla="*/ 381614 h 4926411"/>
              <a:gd name="connsiteX0" fmla="*/ 12700 w 2292797"/>
              <a:gd name="connsiteY0" fmla="*/ 381614 h 4926411"/>
              <a:gd name="connsiteX1" fmla="*/ 285686 w 2292797"/>
              <a:gd name="connsiteY1" fmla="*/ 7663 h 4926411"/>
              <a:gd name="connsiteX2" fmla="*/ 528997 w 2292797"/>
              <a:gd name="connsiteY2" fmla="*/ 8471 h 4926411"/>
              <a:gd name="connsiteX3" fmla="*/ 582972 w 2292797"/>
              <a:gd name="connsiteY3" fmla="*/ 169761 h 4926411"/>
              <a:gd name="connsiteX4" fmla="*/ 1645962 w 2292797"/>
              <a:gd name="connsiteY4" fmla="*/ 174206 h 4926411"/>
              <a:gd name="connsiteX5" fmla="*/ 1734862 w 2292797"/>
              <a:gd name="connsiteY5" fmla="*/ 9107 h 4926411"/>
              <a:gd name="connsiteX6" fmla="*/ 2036486 w 2292797"/>
              <a:gd name="connsiteY6" fmla="*/ 12283 h 4926411"/>
              <a:gd name="connsiteX7" fmla="*/ 2273346 w 2292797"/>
              <a:gd name="connsiteY7" fmla="*/ 374198 h 4926411"/>
              <a:gd name="connsiteX8" fmla="*/ 2262753 w 2292797"/>
              <a:gd name="connsiteY8" fmla="*/ 4441529 h 4926411"/>
              <a:gd name="connsiteX9" fmla="*/ 1885627 w 2292797"/>
              <a:gd name="connsiteY9" fmla="*/ 4850429 h 4926411"/>
              <a:gd name="connsiteX10" fmla="*/ 370065 w 2292797"/>
              <a:gd name="connsiteY10" fmla="*/ 4843368 h 4926411"/>
              <a:gd name="connsiteX11" fmla="*/ 0 w 2292797"/>
              <a:gd name="connsiteY11" fmla="*/ 4441528 h 4926411"/>
              <a:gd name="connsiteX12" fmla="*/ 12700 w 2292797"/>
              <a:gd name="connsiteY12" fmla="*/ 381614 h 4926411"/>
              <a:gd name="connsiteX0" fmla="*/ 13163 w 2293260"/>
              <a:gd name="connsiteY0" fmla="*/ 381614 h 4926411"/>
              <a:gd name="connsiteX1" fmla="*/ 286149 w 2293260"/>
              <a:gd name="connsiteY1" fmla="*/ 7663 h 4926411"/>
              <a:gd name="connsiteX2" fmla="*/ 529460 w 2293260"/>
              <a:gd name="connsiteY2" fmla="*/ 8471 h 4926411"/>
              <a:gd name="connsiteX3" fmla="*/ 583435 w 2293260"/>
              <a:gd name="connsiteY3" fmla="*/ 169761 h 4926411"/>
              <a:gd name="connsiteX4" fmla="*/ 1646425 w 2293260"/>
              <a:gd name="connsiteY4" fmla="*/ 174206 h 4926411"/>
              <a:gd name="connsiteX5" fmla="*/ 1735325 w 2293260"/>
              <a:gd name="connsiteY5" fmla="*/ 9107 h 4926411"/>
              <a:gd name="connsiteX6" fmla="*/ 2036949 w 2293260"/>
              <a:gd name="connsiteY6" fmla="*/ 12283 h 4926411"/>
              <a:gd name="connsiteX7" fmla="*/ 2273809 w 2293260"/>
              <a:gd name="connsiteY7" fmla="*/ 374198 h 4926411"/>
              <a:gd name="connsiteX8" fmla="*/ 2263216 w 2293260"/>
              <a:gd name="connsiteY8" fmla="*/ 4441529 h 4926411"/>
              <a:gd name="connsiteX9" fmla="*/ 1886090 w 2293260"/>
              <a:gd name="connsiteY9" fmla="*/ 4850429 h 4926411"/>
              <a:gd name="connsiteX10" fmla="*/ 370528 w 2293260"/>
              <a:gd name="connsiteY10" fmla="*/ 4843368 h 4926411"/>
              <a:gd name="connsiteX11" fmla="*/ 463 w 2293260"/>
              <a:gd name="connsiteY11" fmla="*/ 4441528 h 4926411"/>
              <a:gd name="connsiteX12" fmla="*/ 13163 w 2293260"/>
              <a:gd name="connsiteY12" fmla="*/ 381614 h 4926411"/>
              <a:gd name="connsiteX0" fmla="*/ 13163 w 2293260"/>
              <a:gd name="connsiteY0" fmla="*/ 381614 h 4925026"/>
              <a:gd name="connsiteX1" fmla="*/ 286149 w 2293260"/>
              <a:gd name="connsiteY1" fmla="*/ 7663 h 4925026"/>
              <a:gd name="connsiteX2" fmla="*/ 529460 w 2293260"/>
              <a:gd name="connsiteY2" fmla="*/ 8471 h 4925026"/>
              <a:gd name="connsiteX3" fmla="*/ 583435 w 2293260"/>
              <a:gd name="connsiteY3" fmla="*/ 169761 h 4925026"/>
              <a:gd name="connsiteX4" fmla="*/ 1646425 w 2293260"/>
              <a:gd name="connsiteY4" fmla="*/ 174206 h 4925026"/>
              <a:gd name="connsiteX5" fmla="*/ 1735325 w 2293260"/>
              <a:gd name="connsiteY5" fmla="*/ 9107 h 4925026"/>
              <a:gd name="connsiteX6" fmla="*/ 2036949 w 2293260"/>
              <a:gd name="connsiteY6" fmla="*/ 12283 h 4925026"/>
              <a:gd name="connsiteX7" fmla="*/ 2273809 w 2293260"/>
              <a:gd name="connsiteY7" fmla="*/ 374198 h 4925026"/>
              <a:gd name="connsiteX8" fmla="*/ 2263216 w 2293260"/>
              <a:gd name="connsiteY8" fmla="*/ 4441529 h 4925026"/>
              <a:gd name="connsiteX9" fmla="*/ 1886090 w 2293260"/>
              <a:gd name="connsiteY9" fmla="*/ 4850429 h 4925026"/>
              <a:gd name="connsiteX10" fmla="*/ 370528 w 2293260"/>
              <a:gd name="connsiteY10" fmla="*/ 4843368 h 4925026"/>
              <a:gd name="connsiteX11" fmla="*/ 463 w 2293260"/>
              <a:gd name="connsiteY11" fmla="*/ 4441528 h 4925026"/>
              <a:gd name="connsiteX12" fmla="*/ 13163 w 2293260"/>
              <a:gd name="connsiteY12" fmla="*/ 381614 h 4925026"/>
              <a:gd name="connsiteX0" fmla="*/ 13163 w 2274100"/>
              <a:gd name="connsiteY0" fmla="*/ 381614 h 4851295"/>
              <a:gd name="connsiteX1" fmla="*/ 286149 w 2274100"/>
              <a:gd name="connsiteY1" fmla="*/ 7663 h 4851295"/>
              <a:gd name="connsiteX2" fmla="*/ 529460 w 2274100"/>
              <a:gd name="connsiteY2" fmla="*/ 8471 h 4851295"/>
              <a:gd name="connsiteX3" fmla="*/ 583435 w 2274100"/>
              <a:gd name="connsiteY3" fmla="*/ 169761 h 4851295"/>
              <a:gd name="connsiteX4" fmla="*/ 1646425 w 2274100"/>
              <a:gd name="connsiteY4" fmla="*/ 174206 h 4851295"/>
              <a:gd name="connsiteX5" fmla="*/ 1735325 w 2274100"/>
              <a:gd name="connsiteY5" fmla="*/ 9107 h 4851295"/>
              <a:gd name="connsiteX6" fmla="*/ 2036949 w 2274100"/>
              <a:gd name="connsiteY6" fmla="*/ 12283 h 4851295"/>
              <a:gd name="connsiteX7" fmla="*/ 2273809 w 2274100"/>
              <a:gd name="connsiteY7" fmla="*/ 374198 h 4851295"/>
              <a:gd name="connsiteX8" fmla="*/ 2263216 w 2274100"/>
              <a:gd name="connsiteY8" fmla="*/ 4441529 h 4851295"/>
              <a:gd name="connsiteX9" fmla="*/ 1886090 w 2274100"/>
              <a:gd name="connsiteY9" fmla="*/ 4850429 h 4851295"/>
              <a:gd name="connsiteX10" fmla="*/ 370528 w 2274100"/>
              <a:gd name="connsiteY10" fmla="*/ 4843368 h 4851295"/>
              <a:gd name="connsiteX11" fmla="*/ 463 w 2274100"/>
              <a:gd name="connsiteY11" fmla="*/ 4441528 h 4851295"/>
              <a:gd name="connsiteX12" fmla="*/ 13163 w 2274100"/>
              <a:gd name="connsiteY12" fmla="*/ 381614 h 4851295"/>
              <a:gd name="connsiteX0" fmla="*/ 13163 w 2285503"/>
              <a:gd name="connsiteY0" fmla="*/ 452968 h 4950039"/>
              <a:gd name="connsiteX1" fmla="*/ 286149 w 2285503"/>
              <a:gd name="connsiteY1" fmla="*/ 79017 h 4950039"/>
              <a:gd name="connsiteX2" fmla="*/ 529460 w 2285503"/>
              <a:gd name="connsiteY2" fmla="*/ 79825 h 4950039"/>
              <a:gd name="connsiteX3" fmla="*/ 583435 w 2285503"/>
              <a:gd name="connsiteY3" fmla="*/ 241115 h 4950039"/>
              <a:gd name="connsiteX4" fmla="*/ 1646425 w 2285503"/>
              <a:gd name="connsiteY4" fmla="*/ 245560 h 4950039"/>
              <a:gd name="connsiteX5" fmla="*/ 1735325 w 2285503"/>
              <a:gd name="connsiteY5" fmla="*/ 80461 h 4950039"/>
              <a:gd name="connsiteX6" fmla="*/ 2036949 w 2285503"/>
              <a:gd name="connsiteY6" fmla="*/ 83637 h 4950039"/>
              <a:gd name="connsiteX7" fmla="*/ 2273809 w 2285503"/>
              <a:gd name="connsiteY7" fmla="*/ 445552 h 4950039"/>
              <a:gd name="connsiteX8" fmla="*/ 2259685 w 2285503"/>
              <a:gd name="connsiteY8" fmla="*/ 4516413 h 4950039"/>
              <a:gd name="connsiteX9" fmla="*/ 1886090 w 2285503"/>
              <a:gd name="connsiteY9" fmla="*/ 4921783 h 4950039"/>
              <a:gd name="connsiteX10" fmla="*/ 370528 w 2285503"/>
              <a:gd name="connsiteY10" fmla="*/ 4914722 h 4950039"/>
              <a:gd name="connsiteX11" fmla="*/ 463 w 2285503"/>
              <a:gd name="connsiteY11" fmla="*/ 4512882 h 4950039"/>
              <a:gd name="connsiteX12" fmla="*/ 13163 w 2285503"/>
              <a:gd name="connsiteY12" fmla="*/ 452968 h 4950039"/>
              <a:gd name="connsiteX0" fmla="*/ 13163 w 2285503"/>
              <a:gd name="connsiteY0" fmla="*/ 452968 h 4921783"/>
              <a:gd name="connsiteX1" fmla="*/ 286149 w 2285503"/>
              <a:gd name="connsiteY1" fmla="*/ 79017 h 4921783"/>
              <a:gd name="connsiteX2" fmla="*/ 529460 w 2285503"/>
              <a:gd name="connsiteY2" fmla="*/ 79825 h 4921783"/>
              <a:gd name="connsiteX3" fmla="*/ 583435 w 2285503"/>
              <a:gd name="connsiteY3" fmla="*/ 241115 h 4921783"/>
              <a:gd name="connsiteX4" fmla="*/ 1646425 w 2285503"/>
              <a:gd name="connsiteY4" fmla="*/ 245560 h 4921783"/>
              <a:gd name="connsiteX5" fmla="*/ 1735325 w 2285503"/>
              <a:gd name="connsiteY5" fmla="*/ 80461 h 4921783"/>
              <a:gd name="connsiteX6" fmla="*/ 2036949 w 2285503"/>
              <a:gd name="connsiteY6" fmla="*/ 83637 h 4921783"/>
              <a:gd name="connsiteX7" fmla="*/ 2273809 w 2285503"/>
              <a:gd name="connsiteY7" fmla="*/ 445552 h 4921783"/>
              <a:gd name="connsiteX8" fmla="*/ 2259685 w 2285503"/>
              <a:gd name="connsiteY8" fmla="*/ 4516413 h 4921783"/>
              <a:gd name="connsiteX9" fmla="*/ 1886090 w 2285503"/>
              <a:gd name="connsiteY9" fmla="*/ 4921783 h 4921783"/>
              <a:gd name="connsiteX10" fmla="*/ 370528 w 2285503"/>
              <a:gd name="connsiteY10" fmla="*/ 4914722 h 4921783"/>
              <a:gd name="connsiteX11" fmla="*/ 463 w 2285503"/>
              <a:gd name="connsiteY11" fmla="*/ 4512882 h 4921783"/>
              <a:gd name="connsiteX12" fmla="*/ 13163 w 2285503"/>
              <a:gd name="connsiteY12" fmla="*/ 452968 h 4921783"/>
              <a:gd name="connsiteX0" fmla="*/ 13163 w 2285503"/>
              <a:gd name="connsiteY0" fmla="*/ 452968 h 4921783"/>
              <a:gd name="connsiteX1" fmla="*/ 286149 w 2285503"/>
              <a:gd name="connsiteY1" fmla="*/ 79017 h 4921783"/>
              <a:gd name="connsiteX2" fmla="*/ 529460 w 2285503"/>
              <a:gd name="connsiteY2" fmla="*/ 79825 h 4921783"/>
              <a:gd name="connsiteX3" fmla="*/ 583435 w 2285503"/>
              <a:gd name="connsiteY3" fmla="*/ 241115 h 4921783"/>
              <a:gd name="connsiteX4" fmla="*/ 1646425 w 2285503"/>
              <a:gd name="connsiteY4" fmla="*/ 245560 h 4921783"/>
              <a:gd name="connsiteX5" fmla="*/ 1735325 w 2285503"/>
              <a:gd name="connsiteY5" fmla="*/ 80461 h 4921783"/>
              <a:gd name="connsiteX6" fmla="*/ 2036949 w 2285503"/>
              <a:gd name="connsiteY6" fmla="*/ 83637 h 4921783"/>
              <a:gd name="connsiteX7" fmla="*/ 2273809 w 2285503"/>
              <a:gd name="connsiteY7" fmla="*/ 445552 h 4921783"/>
              <a:gd name="connsiteX8" fmla="*/ 2259685 w 2285503"/>
              <a:gd name="connsiteY8" fmla="*/ 4516413 h 4921783"/>
              <a:gd name="connsiteX9" fmla="*/ 1886090 w 2285503"/>
              <a:gd name="connsiteY9" fmla="*/ 4921783 h 4921783"/>
              <a:gd name="connsiteX10" fmla="*/ 370528 w 2285503"/>
              <a:gd name="connsiteY10" fmla="*/ 4914722 h 4921783"/>
              <a:gd name="connsiteX11" fmla="*/ 463 w 2285503"/>
              <a:gd name="connsiteY11" fmla="*/ 4512882 h 4921783"/>
              <a:gd name="connsiteX12" fmla="*/ 13163 w 2285503"/>
              <a:gd name="connsiteY12" fmla="*/ 452968 h 4921783"/>
              <a:gd name="connsiteX0" fmla="*/ 13163 w 2285503"/>
              <a:gd name="connsiteY0" fmla="*/ 452968 h 4921783"/>
              <a:gd name="connsiteX1" fmla="*/ 286149 w 2285503"/>
              <a:gd name="connsiteY1" fmla="*/ 79017 h 4921783"/>
              <a:gd name="connsiteX2" fmla="*/ 529460 w 2285503"/>
              <a:gd name="connsiteY2" fmla="*/ 79825 h 4921783"/>
              <a:gd name="connsiteX3" fmla="*/ 583435 w 2285503"/>
              <a:gd name="connsiteY3" fmla="*/ 241115 h 4921783"/>
              <a:gd name="connsiteX4" fmla="*/ 1646425 w 2285503"/>
              <a:gd name="connsiteY4" fmla="*/ 245560 h 4921783"/>
              <a:gd name="connsiteX5" fmla="*/ 1735325 w 2285503"/>
              <a:gd name="connsiteY5" fmla="*/ 80461 h 4921783"/>
              <a:gd name="connsiteX6" fmla="*/ 2036949 w 2285503"/>
              <a:gd name="connsiteY6" fmla="*/ 83637 h 4921783"/>
              <a:gd name="connsiteX7" fmla="*/ 2273809 w 2285503"/>
              <a:gd name="connsiteY7" fmla="*/ 445552 h 4921783"/>
              <a:gd name="connsiteX8" fmla="*/ 2259685 w 2285503"/>
              <a:gd name="connsiteY8" fmla="*/ 4516413 h 4921783"/>
              <a:gd name="connsiteX9" fmla="*/ 1886090 w 2285503"/>
              <a:gd name="connsiteY9" fmla="*/ 4921783 h 4921783"/>
              <a:gd name="connsiteX10" fmla="*/ 370528 w 2285503"/>
              <a:gd name="connsiteY10" fmla="*/ 4914722 h 4921783"/>
              <a:gd name="connsiteX11" fmla="*/ 463 w 2285503"/>
              <a:gd name="connsiteY11" fmla="*/ 4512882 h 4921783"/>
              <a:gd name="connsiteX12" fmla="*/ 13163 w 2285503"/>
              <a:gd name="connsiteY12" fmla="*/ 452968 h 4921783"/>
              <a:gd name="connsiteX0" fmla="*/ 13163 w 2274409"/>
              <a:gd name="connsiteY0" fmla="*/ 452968 h 4921783"/>
              <a:gd name="connsiteX1" fmla="*/ 286149 w 2274409"/>
              <a:gd name="connsiteY1" fmla="*/ 79017 h 4921783"/>
              <a:gd name="connsiteX2" fmla="*/ 529460 w 2274409"/>
              <a:gd name="connsiteY2" fmla="*/ 79825 h 4921783"/>
              <a:gd name="connsiteX3" fmla="*/ 583435 w 2274409"/>
              <a:gd name="connsiteY3" fmla="*/ 241115 h 4921783"/>
              <a:gd name="connsiteX4" fmla="*/ 1646425 w 2274409"/>
              <a:gd name="connsiteY4" fmla="*/ 245560 h 4921783"/>
              <a:gd name="connsiteX5" fmla="*/ 1735325 w 2274409"/>
              <a:gd name="connsiteY5" fmla="*/ 80461 h 4921783"/>
              <a:gd name="connsiteX6" fmla="*/ 2036949 w 2274409"/>
              <a:gd name="connsiteY6" fmla="*/ 83637 h 4921783"/>
              <a:gd name="connsiteX7" fmla="*/ 2273809 w 2274409"/>
              <a:gd name="connsiteY7" fmla="*/ 445552 h 4921783"/>
              <a:gd name="connsiteX8" fmla="*/ 2259685 w 2274409"/>
              <a:gd name="connsiteY8" fmla="*/ 4516413 h 4921783"/>
              <a:gd name="connsiteX9" fmla="*/ 1886090 w 2274409"/>
              <a:gd name="connsiteY9" fmla="*/ 4921783 h 4921783"/>
              <a:gd name="connsiteX10" fmla="*/ 370528 w 2274409"/>
              <a:gd name="connsiteY10" fmla="*/ 4914722 h 4921783"/>
              <a:gd name="connsiteX11" fmla="*/ 463 w 2274409"/>
              <a:gd name="connsiteY11" fmla="*/ 4512882 h 4921783"/>
              <a:gd name="connsiteX12" fmla="*/ 13163 w 2274409"/>
              <a:gd name="connsiteY12" fmla="*/ 452968 h 4921783"/>
              <a:gd name="connsiteX0" fmla="*/ 13163 w 2274409"/>
              <a:gd name="connsiteY0" fmla="*/ 381614 h 4850429"/>
              <a:gd name="connsiteX1" fmla="*/ 286149 w 2274409"/>
              <a:gd name="connsiteY1" fmla="*/ 7663 h 4850429"/>
              <a:gd name="connsiteX2" fmla="*/ 529460 w 2274409"/>
              <a:gd name="connsiteY2" fmla="*/ 8471 h 4850429"/>
              <a:gd name="connsiteX3" fmla="*/ 583435 w 2274409"/>
              <a:gd name="connsiteY3" fmla="*/ 169761 h 4850429"/>
              <a:gd name="connsiteX4" fmla="*/ 1646425 w 2274409"/>
              <a:gd name="connsiteY4" fmla="*/ 174206 h 4850429"/>
              <a:gd name="connsiteX5" fmla="*/ 1735325 w 2274409"/>
              <a:gd name="connsiteY5" fmla="*/ 9107 h 4850429"/>
              <a:gd name="connsiteX6" fmla="*/ 2036949 w 2274409"/>
              <a:gd name="connsiteY6" fmla="*/ 12283 h 4850429"/>
              <a:gd name="connsiteX7" fmla="*/ 2273809 w 2274409"/>
              <a:gd name="connsiteY7" fmla="*/ 374198 h 4850429"/>
              <a:gd name="connsiteX8" fmla="*/ 2259685 w 2274409"/>
              <a:gd name="connsiteY8" fmla="*/ 4445059 h 4850429"/>
              <a:gd name="connsiteX9" fmla="*/ 1886090 w 2274409"/>
              <a:gd name="connsiteY9" fmla="*/ 4850429 h 4850429"/>
              <a:gd name="connsiteX10" fmla="*/ 370528 w 2274409"/>
              <a:gd name="connsiteY10" fmla="*/ 4843368 h 4850429"/>
              <a:gd name="connsiteX11" fmla="*/ 463 w 2274409"/>
              <a:gd name="connsiteY11" fmla="*/ 4441528 h 4850429"/>
              <a:gd name="connsiteX12" fmla="*/ 13163 w 2274409"/>
              <a:gd name="connsiteY12" fmla="*/ 381614 h 4850429"/>
              <a:gd name="connsiteX0" fmla="*/ 13163 w 2277579"/>
              <a:gd name="connsiteY0" fmla="*/ 381614 h 4850429"/>
              <a:gd name="connsiteX1" fmla="*/ 286149 w 2277579"/>
              <a:gd name="connsiteY1" fmla="*/ 7663 h 4850429"/>
              <a:gd name="connsiteX2" fmla="*/ 529460 w 2277579"/>
              <a:gd name="connsiteY2" fmla="*/ 8471 h 4850429"/>
              <a:gd name="connsiteX3" fmla="*/ 583435 w 2277579"/>
              <a:gd name="connsiteY3" fmla="*/ 169761 h 4850429"/>
              <a:gd name="connsiteX4" fmla="*/ 1646425 w 2277579"/>
              <a:gd name="connsiteY4" fmla="*/ 174206 h 4850429"/>
              <a:gd name="connsiteX5" fmla="*/ 1735325 w 2277579"/>
              <a:gd name="connsiteY5" fmla="*/ 9107 h 4850429"/>
              <a:gd name="connsiteX6" fmla="*/ 2036949 w 2277579"/>
              <a:gd name="connsiteY6" fmla="*/ 12283 h 4850429"/>
              <a:gd name="connsiteX7" fmla="*/ 2273809 w 2277579"/>
              <a:gd name="connsiteY7" fmla="*/ 374198 h 4850429"/>
              <a:gd name="connsiteX8" fmla="*/ 2259685 w 2277579"/>
              <a:gd name="connsiteY8" fmla="*/ 4445059 h 4850429"/>
              <a:gd name="connsiteX9" fmla="*/ 1886090 w 2277579"/>
              <a:gd name="connsiteY9" fmla="*/ 4850429 h 4850429"/>
              <a:gd name="connsiteX10" fmla="*/ 370528 w 2277579"/>
              <a:gd name="connsiteY10" fmla="*/ 4843368 h 4850429"/>
              <a:gd name="connsiteX11" fmla="*/ 463 w 2277579"/>
              <a:gd name="connsiteY11" fmla="*/ 4441528 h 4850429"/>
              <a:gd name="connsiteX12" fmla="*/ 13163 w 2277579"/>
              <a:gd name="connsiteY12" fmla="*/ 381614 h 4850429"/>
              <a:gd name="connsiteX0" fmla="*/ 13163 w 2277579"/>
              <a:gd name="connsiteY0" fmla="*/ 381614 h 4850429"/>
              <a:gd name="connsiteX1" fmla="*/ 286149 w 2277579"/>
              <a:gd name="connsiteY1" fmla="*/ 7663 h 4850429"/>
              <a:gd name="connsiteX2" fmla="*/ 529460 w 2277579"/>
              <a:gd name="connsiteY2" fmla="*/ 8471 h 4850429"/>
              <a:gd name="connsiteX3" fmla="*/ 583435 w 2277579"/>
              <a:gd name="connsiteY3" fmla="*/ 169761 h 4850429"/>
              <a:gd name="connsiteX4" fmla="*/ 1646425 w 2277579"/>
              <a:gd name="connsiteY4" fmla="*/ 174206 h 4850429"/>
              <a:gd name="connsiteX5" fmla="*/ 1735325 w 2277579"/>
              <a:gd name="connsiteY5" fmla="*/ 9107 h 4850429"/>
              <a:gd name="connsiteX6" fmla="*/ 2036949 w 2277579"/>
              <a:gd name="connsiteY6" fmla="*/ 12283 h 4850429"/>
              <a:gd name="connsiteX7" fmla="*/ 2273809 w 2277579"/>
              <a:gd name="connsiteY7" fmla="*/ 374198 h 4850429"/>
              <a:gd name="connsiteX8" fmla="*/ 2259685 w 2277579"/>
              <a:gd name="connsiteY8" fmla="*/ 4445059 h 4850429"/>
              <a:gd name="connsiteX9" fmla="*/ 1886090 w 2277579"/>
              <a:gd name="connsiteY9" fmla="*/ 4850429 h 4850429"/>
              <a:gd name="connsiteX10" fmla="*/ 370528 w 2277579"/>
              <a:gd name="connsiteY10" fmla="*/ 4843368 h 4850429"/>
              <a:gd name="connsiteX11" fmla="*/ 463 w 2277579"/>
              <a:gd name="connsiteY11" fmla="*/ 4441528 h 4850429"/>
              <a:gd name="connsiteX12" fmla="*/ 13163 w 2277579"/>
              <a:gd name="connsiteY12" fmla="*/ 381614 h 4850429"/>
              <a:gd name="connsiteX0" fmla="*/ 13163 w 2282422"/>
              <a:gd name="connsiteY0" fmla="*/ 381614 h 4850429"/>
              <a:gd name="connsiteX1" fmla="*/ 286149 w 2282422"/>
              <a:gd name="connsiteY1" fmla="*/ 7663 h 4850429"/>
              <a:gd name="connsiteX2" fmla="*/ 529460 w 2282422"/>
              <a:gd name="connsiteY2" fmla="*/ 8471 h 4850429"/>
              <a:gd name="connsiteX3" fmla="*/ 583435 w 2282422"/>
              <a:gd name="connsiteY3" fmla="*/ 169761 h 4850429"/>
              <a:gd name="connsiteX4" fmla="*/ 1646425 w 2282422"/>
              <a:gd name="connsiteY4" fmla="*/ 174206 h 4850429"/>
              <a:gd name="connsiteX5" fmla="*/ 1735325 w 2282422"/>
              <a:gd name="connsiteY5" fmla="*/ 9107 h 4850429"/>
              <a:gd name="connsiteX6" fmla="*/ 2036949 w 2282422"/>
              <a:gd name="connsiteY6" fmla="*/ 12283 h 4850429"/>
              <a:gd name="connsiteX7" fmla="*/ 2273809 w 2282422"/>
              <a:gd name="connsiteY7" fmla="*/ 374198 h 4850429"/>
              <a:gd name="connsiteX8" fmla="*/ 2269789 w 2282422"/>
              <a:gd name="connsiteY8" fmla="*/ 4485474 h 4850429"/>
              <a:gd name="connsiteX9" fmla="*/ 1886090 w 2282422"/>
              <a:gd name="connsiteY9" fmla="*/ 4850429 h 4850429"/>
              <a:gd name="connsiteX10" fmla="*/ 370528 w 2282422"/>
              <a:gd name="connsiteY10" fmla="*/ 4843368 h 4850429"/>
              <a:gd name="connsiteX11" fmla="*/ 463 w 2282422"/>
              <a:gd name="connsiteY11" fmla="*/ 4441528 h 4850429"/>
              <a:gd name="connsiteX12" fmla="*/ 13163 w 2282422"/>
              <a:gd name="connsiteY12" fmla="*/ 381614 h 4850429"/>
              <a:gd name="connsiteX0" fmla="*/ 13163 w 2282422"/>
              <a:gd name="connsiteY0" fmla="*/ 381614 h 4850429"/>
              <a:gd name="connsiteX1" fmla="*/ 286149 w 2282422"/>
              <a:gd name="connsiteY1" fmla="*/ 7663 h 4850429"/>
              <a:gd name="connsiteX2" fmla="*/ 529460 w 2282422"/>
              <a:gd name="connsiteY2" fmla="*/ 8471 h 4850429"/>
              <a:gd name="connsiteX3" fmla="*/ 583435 w 2282422"/>
              <a:gd name="connsiteY3" fmla="*/ 169761 h 4850429"/>
              <a:gd name="connsiteX4" fmla="*/ 1646425 w 2282422"/>
              <a:gd name="connsiteY4" fmla="*/ 174206 h 4850429"/>
              <a:gd name="connsiteX5" fmla="*/ 1735325 w 2282422"/>
              <a:gd name="connsiteY5" fmla="*/ 9107 h 4850429"/>
              <a:gd name="connsiteX6" fmla="*/ 2036949 w 2282422"/>
              <a:gd name="connsiteY6" fmla="*/ 12283 h 4850429"/>
              <a:gd name="connsiteX7" fmla="*/ 2273809 w 2282422"/>
              <a:gd name="connsiteY7" fmla="*/ 374198 h 4850429"/>
              <a:gd name="connsiteX8" fmla="*/ 2269789 w 2282422"/>
              <a:gd name="connsiteY8" fmla="*/ 4485474 h 4850429"/>
              <a:gd name="connsiteX9" fmla="*/ 1886090 w 2282422"/>
              <a:gd name="connsiteY9" fmla="*/ 4850429 h 4850429"/>
              <a:gd name="connsiteX10" fmla="*/ 370528 w 2282422"/>
              <a:gd name="connsiteY10" fmla="*/ 4843368 h 4850429"/>
              <a:gd name="connsiteX11" fmla="*/ 463 w 2282422"/>
              <a:gd name="connsiteY11" fmla="*/ 4441528 h 4850429"/>
              <a:gd name="connsiteX12" fmla="*/ 13163 w 2282422"/>
              <a:gd name="connsiteY12" fmla="*/ 381614 h 4850429"/>
              <a:gd name="connsiteX0" fmla="*/ 13163 w 2299878"/>
              <a:gd name="connsiteY0" fmla="*/ 381614 h 4850429"/>
              <a:gd name="connsiteX1" fmla="*/ 286149 w 2299878"/>
              <a:gd name="connsiteY1" fmla="*/ 7663 h 4850429"/>
              <a:gd name="connsiteX2" fmla="*/ 529460 w 2299878"/>
              <a:gd name="connsiteY2" fmla="*/ 8471 h 4850429"/>
              <a:gd name="connsiteX3" fmla="*/ 583435 w 2299878"/>
              <a:gd name="connsiteY3" fmla="*/ 169761 h 4850429"/>
              <a:gd name="connsiteX4" fmla="*/ 1646425 w 2299878"/>
              <a:gd name="connsiteY4" fmla="*/ 174206 h 4850429"/>
              <a:gd name="connsiteX5" fmla="*/ 1735325 w 2299878"/>
              <a:gd name="connsiteY5" fmla="*/ 9107 h 4850429"/>
              <a:gd name="connsiteX6" fmla="*/ 2036949 w 2299878"/>
              <a:gd name="connsiteY6" fmla="*/ 12283 h 4850429"/>
              <a:gd name="connsiteX7" fmla="*/ 2273809 w 2299878"/>
              <a:gd name="connsiteY7" fmla="*/ 374198 h 4850429"/>
              <a:gd name="connsiteX8" fmla="*/ 2275074 w 2299878"/>
              <a:gd name="connsiteY8" fmla="*/ 2414399 h 4850429"/>
              <a:gd name="connsiteX9" fmla="*/ 2269789 w 2299878"/>
              <a:gd name="connsiteY9" fmla="*/ 4485474 h 4850429"/>
              <a:gd name="connsiteX10" fmla="*/ 1886090 w 2299878"/>
              <a:gd name="connsiteY10" fmla="*/ 4850429 h 4850429"/>
              <a:gd name="connsiteX11" fmla="*/ 370528 w 2299878"/>
              <a:gd name="connsiteY11" fmla="*/ 4843368 h 4850429"/>
              <a:gd name="connsiteX12" fmla="*/ 463 w 2299878"/>
              <a:gd name="connsiteY12" fmla="*/ 4441528 h 4850429"/>
              <a:gd name="connsiteX13" fmla="*/ 13163 w 2299878"/>
              <a:gd name="connsiteY13" fmla="*/ 381614 h 4850429"/>
              <a:gd name="connsiteX0" fmla="*/ 13163 w 2297042"/>
              <a:gd name="connsiteY0" fmla="*/ 381614 h 4850429"/>
              <a:gd name="connsiteX1" fmla="*/ 286149 w 2297042"/>
              <a:gd name="connsiteY1" fmla="*/ 7663 h 4850429"/>
              <a:gd name="connsiteX2" fmla="*/ 529460 w 2297042"/>
              <a:gd name="connsiteY2" fmla="*/ 8471 h 4850429"/>
              <a:gd name="connsiteX3" fmla="*/ 583435 w 2297042"/>
              <a:gd name="connsiteY3" fmla="*/ 169761 h 4850429"/>
              <a:gd name="connsiteX4" fmla="*/ 1646425 w 2297042"/>
              <a:gd name="connsiteY4" fmla="*/ 174206 h 4850429"/>
              <a:gd name="connsiteX5" fmla="*/ 1735325 w 2297042"/>
              <a:gd name="connsiteY5" fmla="*/ 9107 h 4850429"/>
              <a:gd name="connsiteX6" fmla="*/ 2036949 w 2297042"/>
              <a:gd name="connsiteY6" fmla="*/ 12283 h 4850429"/>
              <a:gd name="connsiteX7" fmla="*/ 2273809 w 2297042"/>
              <a:gd name="connsiteY7" fmla="*/ 374198 h 4850429"/>
              <a:gd name="connsiteX8" fmla="*/ 2264013 w 2297042"/>
              <a:gd name="connsiteY8" fmla="*/ 2414399 h 4850429"/>
              <a:gd name="connsiteX9" fmla="*/ 2269789 w 2297042"/>
              <a:gd name="connsiteY9" fmla="*/ 4485474 h 4850429"/>
              <a:gd name="connsiteX10" fmla="*/ 1886090 w 2297042"/>
              <a:gd name="connsiteY10" fmla="*/ 4850429 h 4850429"/>
              <a:gd name="connsiteX11" fmla="*/ 370528 w 2297042"/>
              <a:gd name="connsiteY11" fmla="*/ 4843368 h 4850429"/>
              <a:gd name="connsiteX12" fmla="*/ 463 w 2297042"/>
              <a:gd name="connsiteY12" fmla="*/ 4441528 h 4850429"/>
              <a:gd name="connsiteX13" fmla="*/ 13163 w 2297042"/>
              <a:gd name="connsiteY13" fmla="*/ 381614 h 4850429"/>
              <a:gd name="connsiteX0" fmla="*/ 13163 w 2289341"/>
              <a:gd name="connsiteY0" fmla="*/ 381614 h 4850429"/>
              <a:gd name="connsiteX1" fmla="*/ 286149 w 2289341"/>
              <a:gd name="connsiteY1" fmla="*/ 7663 h 4850429"/>
              <a:gd name="connsiteX2" fmla="*/ 529460 w 2289341"/>
              <a:gd name="connsiteY2" fmla="*/ 8471 h 4850429"/>
              <a:gd name="connsiteX3" fmla="*/ 583435 w 2289341"/>
              <a:gd name="connsiteY3" fmla="*/ 169761 h 4850429"/>
              <a:gd name="connsiteX4" fmla="*/ 1646425 w 2289341"/>
              <a:gd name="connsiteY4" fmla="*/ 174206 h 4850429"/>
              <a:gd name="connsiteX5" fmla="*/ 1735325 w 2289341"/>
              <a:gd name="connsiteY5" fmla="*/ 9107 h 4850429"/>
              <a:gd name="connsiteX6" fmla="*/ 2036949 w 2289341"/>
              <a:gd name="connsiteY6" fmla="*/ 12283 h 4850429"/>
              <a:gd name="connsiteX7" fmla="*/ 2273809 w 2289341"/>
              <a:gd name="connsiteY7" fmla="*/ 374198 h 4850429"/>
              <a:gd name="connsiteX8" fmla="*/ 2264013 w 2289341"/>
              <a:gd name="connsiteY8" fmla="*/ 2414399 h 4850429"/>
              <a:gd name="connsiteX9" fmla="*/ 2269789 w 2289341"/>
              <a:gd name="connsiteY9" fmla="*/ 4485474 h 4850429"/>
              <a:gd name="connsiteX10" fmla="*/ 1886090 w 2289341"/>
              <a:gd name="connsiteY10" fmla="*/ 4850429 h 4850429"/>
              <a:gd name="connsiteX11" fmla="*/ 370528 w 2289341"/>
              <a:gd name="connsiteY11" fmla="*/ 4843368 h 4850429"/>
              <a:gd name="connsiteX12" fmla="*/ 463 w 2289341"/>
              <a:gd name="connsiteY12" fmla="*/ 4441528 h 4850429"/>
              <a:gd name="connsiteX13" fmla="*/ 13163 w 2289341"/>
              <a:gd name="connsiteY13" fmla="*/ 381614 h 4850429"/>
              <a:gd name="connsiteX0" fmla="*/ 13163 w 2274287"/>
              <a:gd name="connsiteY0" fmla="*/ 381614 h 4850429"/>
              <a:gd name="connsiteX1" fmla="*/ 286149 w 2274287"/>
              <a:gd name="connsiteY1" fmla="*/ 7663 h 4850429"/>
              <a:gd name="connsiteX2" fmla="*/ 529460 w 2274287"/>
              <a:gd name="connsiteY2" fmla="*/ 8471 h 4850429"/>
              <a:gd name="connsiteX3" fmla="*/ 583435 w 2274287"/>
              <a:gd name="connsiteY3" fmla="*/ 169761 h 4850429"/>
              <a:gd name="connsiteX4" fmla="*/ 1646425 w 2274287"/>
              <a:gd name="connsiteY4" fmla="*/ 174206 h 4850429"/>
              <a:gd name="connsiteX5" fmla="*/ 1735325 w 2274287"/>
              <a:gd name="connsiteY5" fmla="*/ 9107 h 4850429"/>
              <a:gd name="connsiteX6" fmla="*/ 2036949 w 2274287"/>
              <a:gd name="connsiteY6" fmla="*/ 12283 h 4850429"/>
              <a:gd name="connsiteX7" fmla="*/ 2273809 w 2274287"/>
              <a:gd name="connsiteY7" fmla="*/ 374198 h 4850429"/>
              <a:gd name="connsiteX8" fmla="*/ 2264013 w 2274287"/>
              <a:gd name="connsiteY8" fmla="*/ 2414399 h 4850429"/>
              <a:gd name="connsiteX9" fmla="*/ 2269789 w 2274287"/>
              <a:gd name="connsiteY9" fmla="*/ 4485474 h 4850429"/>
              <a:gd name="connsiteX10" fmla="*/ 1886090 w 2274287"/>
              <a:gd name="connsiteY10" fmla="*/ 4850429 h 4850429"/>
              <a:gd name="connsiteX11" fmla="*/ 370528 w 2274287"/>
              <a:gd name="connsiteY11" fmla="*/ 4843368 h 4850429"/>
              <a:gd name="connsiteX12" fmla="*/ 463 w 2274287"/>
              <a:gd name="connsiteY12" fmla="*/ 4441528 h 4850429"/>
              <a:gd name="connsiteX13" fmla="*/ 13163 w 2274287"/>
              <a:gd name="connsiteY13" fmla="*/ 381614 h 4850429"/>
              <a:gd name="connsiteX0" fmla="*/ 13163 w 2272827"/>
              <a:gd name="connsiteY0" fmla="*/ 381614 h 4850429"/>
              <a:gd name="connsiteX1" fmla="*/ 286149 w 2272827"/>
              <a:gd name="connsiteY1" fmla="*/ 7663 h 4850429"/>
              <a:gd name="connsiteX2" fmla="*/ 529460 w 2272827"/>
              <a:gd name="connsiteY2" fmla="*/ 8471 h 4850429"/>
              <a:gd name="connsiteX3" fmla="*/ 583435 w 2272827"/>
              <a:gd name="connsiteY3" fmla="*/ 169761 h 4850429"/>
              <a:gd name="connsiteX4" fmla="*/ 1646425 w 2272827"/>
              <a:gd name="connsiteY4" fmla="*/ 174206 h 4850429"/>
              <a:gd name="connsiteX5" fmla="*/ 1735325 w 2272827"/>
              <a:gd name="connsiteY5" fmla="*/ 9107 h 4850429"/>
              <a:gd name="connsiteX6" fmla="*/ 2036949 w 2272827"/>
              <a:gd name="connsiteY6" fmla="*/ 12283 h 4850429"/>
              <a:gd name="connsiteX7" fmla="*/ 2270122 w 2272827"/>
              <a:gd name="connsiteY7" fmla="*/ 377885 h 4850429"/>
              <a:gd name="connsiteX8" fmla="*/ 2264013 w 2272827"/>
              <a:gd name="connsiteY8" fmla="*/ 2414399 h 4850429"/>
              <a:gd name="connsiteX9" fmla="*/ 2269789 w 2272827"/>
              <a:gd name="connsiteY9" fmla="*/ 4485474 h 4850429"/>
              <a:gd name="connsiteX10" fmla="*/ 1886090 w 2272827"/>
              <a:gd name="connsiteY10" fmla="*/ 4850429 h 4850429"/>
              <a:gd name="connsiteX11" fmla="*/ 370528 w 2272827"/>
              <a:gd name="connsiteY11" fmla="*/ 4843368 h 4850429"/>
              <a:gd name="connsiteX12" fmla="*/ 463 w 2272827"/>
              <a:gd name="connsiteY12" fmla="*/ 4441528 h 4850429"/>
              <a:gd name="connsiteX13" fmla="*/ 13163 w 2272827"/>
              <a:gd name="connsiteY13" fmla="*/ 381614 h 4850429"/>
              <a:gd name="connsiteX0" fmla="*/ 13163 w 2272827"/>
              <a:gd name="connsiteY0" fmla="*/ 381614 h 4850429"/>
              <a:gd name="connsiteX1" fmla="*/ 286149 w 2272827"/>
              <a:gd name="connsiteY1" fmla="*/ 7663 h 4850429"/>
              <a:gd name="connsiteX2" fmla="*/ 529460 w 2272827"/>
              <a:gd name="connsiteY2" fmla="*/ 8471 h 4850429"/>
              <a:gd name="connsiteX3" fmla="*/ 583435 w 2272827"/>
              <a:gd name="connsiteY3" fmla="*/ 169761 h 4850429"/>
              <a:gd name="connsiteX4" fmla="*/ 1646425 w 2272827"/>
              <a:gd name="connsiteY4" fmla="*/ 174206 h 4850429"/>
              <a:gd name="connsiteX5" fmla="*/ 1735325 w 2272827"/>
              <a:gd name="connsiteY5" fmla="*/ 9107 h 4850429"/>
              <a:gd name="connsiteX6" fmla="*/ 2036949 w 2272827"/>
              <a:gd name="connsiteY6" fmla="*/ 12283 h 4850429"/>
              <a:gd name="connsiteX7" fmla="*/ 2270122 w 2272827"/>
              <a:gd name="connsiteY7" fmla="*/ 377885 h 4850429"/>
              <a:gd name="connsiteX8" fmla="*/ 2264013 w 2272827"/>
              <a:gd name="connsiteY8" fmla="*/ 2414399 h 4850429"/>
              <a:gd name="connsiteX9" fmla="*/ 2269789 w 2272827"/>
              <a:gd name="connsiteY9" fmla="*/ 4485474 h 4850429"/>
              <a:gd name="connsiteX10" fmla="*/ 1886090 w 2272827"/>
              <a:gd name="connsiteY10" fmla="*/ 4850429 h 4850429"/>
              <a:gd name="connsiteX11" fmla="*/ 370528 w 2272827"/>
              <a:gd name="connsiteY11" fmla="*/ 4843368 h 4850429"/>
              <a:gd name="connsiteX12" fmla="*/ 463 w 2272827"/>
              <a:gd name="connsiteY12" fmla="*/ 4441528 h 4850429"/>
              <a:gd name="connsiteX13" fmla="*/ 13163 w 2272827"/>
              <a:gd name="connsiteY13" fmla="*/ 381614 h 4850429"/>
              <a:gd name="connsiteX0" fmla="*/ 13163 w 2272827"/>
              <a:gd name="connsiteY0" fmla="*/ 374592 h 4843407"/>
              <a:gd name="connsiteX1" fmla="*/ 286149 w 2272827"/>
              <a:gd name="connsiteY1" fmla="*/ 641 h 4843407"/>
              <a:gd name="connsiteX2" fmla="*/ 529460 w 2272827"/>
              <a:gd name="connsiteY2" fmla="*/ 1449 h 4843407"/>
              <a:gd name="connsiteX3" fmla="*/ 583435 w 2272827"/>
              <a:gd name="connsiteY3" fmla="*/ 162739 h 4843407"/>
              <a:gd name="connsiteX4" fmla="*/ 1646425 w 2272827"/>
              <a:gd name="connsiteY4" fmla="*/ 167184 h 4843407"/>
              <a:gd name="connsiteX5" fmla="*/ 1735325 w 2272827"/>
              <a:gd name="connsiteY5" fmla="*/ 2085 h 4843407"/>
              <a:gd name="connsiteX6" fmla="*/ 2036949 w 2272827"/>
              <a:gd name="connsiteY6" fmla="*/ 5261 h 4843407"/>
              <a:gd name="connsiteX7" fmla="*/ 2270122 w 2272827"/>
              <a:gd name="connsiteY7" fmla="*/ 370863 h 4843407"/>
              <a:gd name="connsiteX8" fmla="*/ 2264013 w 2272827"/>
              <a:gd name="connsiteY8" fmla="*/ 2407377 h 4843407"/>
              <a:gd name="connsiteX9" fmla="*/ 2269789 w 2272827"/>
              <a:gd name="connsiteY9" fmla="*/ 4478452 h 4843407"/>
              <a:gd name="connsiteX10" fmla="*/ 1886090 w 2272827"/>
              <a:gd name="connsiteY10" fmla="*/ 4843407 h 4843407"/>
              <a:gd name="connsiteX11" fmla="*/ 370528 w 2272827"/>
              <a:gd name="connsiteY11" fmla="*/ 4836346 h 4843407"/>
              <a:gd name="connsiteX12" fmla="*/ 463 w 2272827"/>
              <a:gd name="connsiteY12" fmla="*/ 4434506 h 4843407"/>
              <a:gd name="connsiteX13" fmla="*/ 13163 w 2272827"/>
              <a:gd name="connsiteY13" fmla="*/ 374592 h 4843407"/>
              <a:gd name="connsiteX0" fmla="*/ 13163 w 2272827"/>
              <a:gd name="connsiteY0" fmla="*/ 377333 h 4846148"/>
              <a:gd name="connsiteX1" fmla="*/ 286149 w 2272827"/>
              <a:gd name="connsiteY1" fmla="*/ 3382 h 4846148"/>
              <a:gd name="connsiteX2" fmla="*/ 529460 w 2272827"/>
              <a:gd name="connsiteY2" fmla="*/ 4190 h 4846148"/>
              <a:gd name="connsiteX3" fmla="*/ 583435 w 2272827"/>
              <a:gd name="connsiteY3" fmla="*/ 165480 h 4846148"/>
              <a:gd name="connsiteX4" fmla="*/ 1646425 w 2272827"/>
              <a:gd name="connsiteY4" fmla="*/ 169925 h 4846148"/>
              <a:gd name="connsiteX5" fmla="*/ 1735325 w 2272827"/>
              <a:gd name="connsiteY5" fmla="*/ 4826 h 4846148"/>
              <a:gd name="connsiteX6" fmla="*/ 2036949 w 2272827"/>
              <a:gd name="connsiteY6" fmla="*/ 8002 h 4846148"/>
              <a:gd name="connsiteX7" fmla="*/ 2270122 w 2272827"/>
              <a:gd name="connsiteY7" fmla="*/ 373604 h 4846148"/>
              <a:gd name="connsiteX8" fmla="*/ 2264013 w 2272827"/>
              <a:gd name="connsiteY8" fmla="*/ 2410118 h 4846148"/>
              <a:gd name="connsiteX9" fmla="*/ 2269789 w 2272827"/>
              <a:gd name="connsiteY9" fmla="*/ 4481193 h 4846148"/>
              <a:gd name="connsiteX10" fmla="*/ 1886090 w 2272827"/>
              <a:gd name="connsiteY10" fmla="*/ 4846148 h 4846148"/>
              <a:gd name="connsiteX11" fmla="*/ 370528 w 2272827"/>
              <a:gd name="connsiteY11" fmla="*/ 4839087 h 4846148"/>
              <a:gd name="connsiteX12" fmla="*/ 463 w 2272827"/>
              <a:gd name="connsiteY12" fmla="*/ 4437247 h 4846148"/>
              <a:gd name="connsiteX13" fmla="*/ 13163 w 2272827"/>
              <a:gd name="connsiteY13" fmla="*/ 377333 h 4846148"/>
              <a:gd name="connsiteX0" fmla="*/ 13163 w 2272827"/>
              <a:gd name="connsiteY0" fmla="*/ 377333 h 4846148"/>
              <a:gd name="connsiteX1" fmla="*/ 286149 w 2272827"/>
              <a:gd name="connsiteY1" fmla="*/ 3382 h 4846148"/>
              <a:gd name="connsiteX2" fmla="*/ 529460 w 2272827"/>
              <a:gd name="connsiteY2" fmla="*/ 4190 h 4846148"/>
              <a:gd name="connsiteX3" fmla="*/ 577085 w 2272827"/>
              <a:gd name="connsiteY3" fmla="*/ 165480 h 4846148"/>
              <a:gd name="connsiteX4" fmla="*/ 1646425 w 2272827"/>
              <a:gd name="connsiteY4" fmla="*/ 169925 h 4846148"/>
              <a:gd name="connsiteX5" fmla="*/ 1735325 w 2272827"/>
              <a:gd name="connsiteY5" fmla="*/ 4826 h 4846148"/>
              <a:gd name="connsiteX6" fmla="*/ 2036949 w 2272827"/>
              <a:gd name="connsiteY6" fmla="*/ 8002 h 4846148"/>
              <a:gd name="connsiteX7" fmla="*/ 2270122 w 2272827"/>
              <a:gd name="connsiteY7" fmla="*/ 373604 h 4846148"/>
              <a:gd name="connsiteX8" fmla="*/ 2264013 w 2272827"/>
              <a:gd name="connsiteY8" fmla="*/ 2410118 h 4846148"/>
              <a:gd name="connsiteX9" fmla="*/ 2269789 w 2272827"/>
              <a:gd name="connsiteY9" fmla="*/ 4481193 h 4846148"/>
              <a:gd name="connsiteX10" fmla="*/ 1886090 w 2272827"/>
              <a:gd name="connsiteY10" fmla="*/ 4846148 h 4846148"/>
              <a:gd name="connsiteX11" fmla="*/ 370528 w 2272827"/>
              <a:gd name="connsiteY11" fmla="*/ 4839087 h 4846148"/>
              <a:gd name="connsiteX12" fmla="*/ 463 w 2272827"/>
              <a:gd name="connsiteY12" fmla="*/ 4437247 h 4846148"/>
              <a:gd name="connsiteX13" fmla="*/ 13163 w 2272827"/>
              <a:gd name="connsiteY13" fmla="*/ 377333 h 4846148"/>
              <a:gd name="connsiteX0" fmla="*/ 13163 w 2272827"/>
              <a:gd name="connsiteY0" fmla="*/ 382668 h 4851483"/>
              <a:gd name="connsiteX1" fmla="*/ 286149 w 2272827"/>
              <a:gd name="connsiteY1" fmla="*/ 8717 h 4851483"/>
              <a:gd name="connsiteX2" fmla="*/ 532635 w 2272827"/>
              <a:gd name="connsiteY2" fmla="*/ 0 h 4851483"/>
              <a:gd name="connsiteX3" fmla="*/ 577085 w 2272827"/>
              <a:gd name="connsiteY3" fmla="*/ 170815 h 4851483"/>
              <a:gd name="connsiteX4" fmla="*/ 1646425 w 2272827"/>
              <a:gd name="connsiteY4" fmla="*/ 175260 h 4851483"/>
              <a:gd name="connsiteX5" fmla="*/ 1735325 w 2272827"/>
              <a:gd name="connsiteY5" fmla="*/ 10161 h 4851483"/>
              <a:gd name="connsiteX6" fmla="*/ 2036949 w 2272827"/>
              <a:gd name="connsiteY6" fmla="*/ 13337 h 4851483"/>
              <a:gd name="connsiteX7" fmla="*/ 2270122 w 2272827"/>
              <a:gd name="connsiteY7" fmla="*/ 378939 h 4851483"/>
              <a:gd name="connsiteX8" fmla="*/ 2264013 w 2272827"/>
              <a:gd name="connsiteY8" fmla="*/ 2415453 h 4851483"/>
              <a:gd name="connsiteX9" fmla="*/ 2269789 w 2272827"/>
              <a:gd name="connsiteY9" fmla="*/ 4486528 h 4851483"/>
              <a:gd name="connsiteX10" fmla="*/ 1886090 w 2272827"/>
              <a:gd name="connsiteY10" fmla="*/ 4851483 h 4851483"/>
              <a:gd name="connsiteX11" fmla="*/ 370528 w 2272827"/>
              <a:gd name="connsiteY11" fmla="*/ 4844422 h 4851483"/>
              <a:gd name="connsiteX12" fmla="*/ 463 w 2272827"/>
              <a:gd name="connsiteY12" fmla="*/ 4442582 h 4851483"/>
              <a:gd name="connsiteX13" fmla="*/ 13163 w 2272827"/>
              <a:gd name="connsiteY13" fmla="*/ 382668 h 4851483"/>
              <a:gd name="connsiteX0" fmla="*/ 13163 w 2272827"/>
              <a:gd name="connsiteY0" fmla="*/ 382668 h 4851483"/>
              <a:gd name="connsiteX1" fmla="*/ 286149 w 2272827"/>
              <a:gd name="connsiteY1" fmla="*/ 8717 h 4851483"/>
              <a:gd name="connsiteX2" fmla="*/ 532635 w 2272827"/>
              <a:gd name="connsiteY2" fmla="*/ 0 h 4851483"/>
              <a:gd name="connsiteX3" fmla="*/ 577085 w 2272827"/>
              <a:gd name="connsiteY3" fmla="*/ 170815 h 4851483"/>
              <a:gd name="connsiteX4" fmla="*/ 1646425 w 2272827"/>
              <a:gd name="connsiteY4" fmla="*/ 175260 h 4851483"/>
              <a:gd name="connsiteX5" fmla="*/ 1735325 w 2272827"/>
              <a:gd name="connsiteY5" fmla="*/ 10161 h 4851483"/>
              <a:gd name="connsiteX6" fmla="*/ 2036949 w 2272827"/>
              <a:gd name="connsiteY6" fmla="*/ 13337 h 4851483"/>
              <a:gd name="connsiteX7" fmla="*/ 2270122 w 2272827"/>
              <a:gd name="connsiteY7" fmla="*/ 378939 h 4851483"/>
              <a:gd name="connsiteX8" fmla="*/ 2264013 w 2272827"/>
              <a:gd name="connsiteY8" fmla="*/ 2415453 h 4851483"/>
              <a:gd name="connsiteX9" fmla="*/ 2269789 w 2272827"/>
              <a:gd name="connsiteY9" fmla="*/ 4486528 h 4851483"/>
              <a:gd name="connsiteX10" fmla="*/ 1886090 w 2272827"/>
              <a:gd name="connsiteY10" fmla="*/ 4851483 h 4851483"/>
              <a:gd name="connsiteX11" fmla="*/ 370528 w 2272827"/>
              <a:gd name="connsiteY11" fmla="*/ 4844422 h 4851483"/>
              <a:gd name="connsiteX12" fmla="*/ 463 w 2272827"/>
              <a:gd name="connsiteY12" fmla="*/ 4442582 h 4851483"/>
              <a:gd name="connsiteX13" fmla="*/ 13163 w 2272827"/>
              <a:gd name="connsiteY13" fmla="*/ 382668 h 4851483"/>
              <a:gd name="connsiteX0" fmla="*/ 13163 w 2272827"/>
              <a:gd name="connsiteY0" fmla="*/ 382668 h 4851483"/>
              <a:gd name="connsiteX1" fmla="*/ 286149 w 2272827"/>
              <a:gd name="connsiteY1" fmla="*/ 8717 h 4851483"/>
              <a:gd name="connsiteX2" fmla="*/ 532635 w 2272827"/>
              <a:gd name="connsiteY2" fmla="*/ 0 h 4851483"/>
              <a:gd name="connsiteX3" fmla="*/ 577085 w 2272827"/>
              <a:gd name="connsiteY3" fmla="*/ 170815 h 4851483"/>
              <a:gd name="connsiteX4" fmla="*/ 1646425 w 2272827"/>
              <a:gd name="connsiteY4" fmla="*/ 175260 h 4851483"/>
              <a:gd name="connsiteX5" fmla="*/ 1735325 w 2272827"/>
              <a:gd name="connsiteY5" fmla="*/ 10161 h 4851483"/>
              <a:gd name="connsiteX6" fmla="*/ 2036949 w 2272827"/>
              <a:gd name="connsiteY6" fmla="*/ 13337 h 4851483"/>
              <a:gd name="connsiteX7" fmla="*/ 2270122 w 2272827"/>
              <a:gd name="connsiteY7" fmla="*/ 378939 h 4851483"/>
              <a:gd name="connsiteX8" fmla="*/ 2264013 w 2272827"/>
              <a:gd name="connsiteY8" fmla="*/ 2415453 h 4851483"/>
              <a:gd name="connsiteX9" fmla="*/ 2269789 w 2272827"/>
              <a:gd name="connsiteY9" fmla="*/ 4486528 h 4851483"/>
              <a:gd name="connsiteX10" fmla="*/ 1886090 w 2272827"/>
              <a:gd name="connsiteY10" fmla="*/ 4851483 h 4851483"/>
              <a:gd name="connsiteX11" fmla="*/ 370528 w 2272827"/>
              <a:gd name="connsiteY11" fmla="*/ 4844422 h 4851483"/>
              <a:gd name="connsiteX12" fmla="*/ 463 w 2272827"/>
              <a:gd name="connsiteY12" fmla="*/ 4442582 h 4851483"/>
              <a:gd name="connsiteX13" fmla="*/ 13163 w 2272827"/>
              <a:gd name="connsiteY13" fmla="*/ 382668 h 4851483"/>
              <a:gd name="connsiteX0" fmla="*/ 13163 w 2272827"/>
              <a:gd name="connsiteY0" fmla="*/ 377334 h 4846149"/>
              <a:gd name="connsiteX1" fmla="*/ 286149 w 2272827"/>
              <a:gd name="connsiteY1" fmla="*/ 3383 h 4846149"/>
              <a:gd name="connsiteX2" fmla="*/ 526285 w 2272827"/>
              <a:gd name="connsiteY2" fmla="*/ 1016 h 4846149"/>
              <a:gd name="connsiteX3" fmla="*/ 577085 w 2272827"/>
              <a:gd name="connsiteY3" fmla="*/ 165481 h 4846149"/>
              <a:gd name="connsiteX4" fmla="*/ 1646425 w 2272827"/>
              <a:gd name="connsiteY4" fmla="*/ 169926 h 4846149"/>
              <a:gd name="connsiteX5" fmla="*/ 1735325 w 2272827"/>
              <a:gd name="connsiteY5" fmla="*/ 4827 h 4846149"/>
              <a:gd name="connsiteX6" fmla="*/ 2036949 w 2272827"/>
              <a:gd name="connsiteY6" fmla="*/ 8003 h 4846149"/>
              <a:gd name="connsiteX7" fmla="*/ 2270122 w 2272827"/>
              <a:gd name="connsiteY7" fmla="*/ 373605 h 4846149"/>
              <a:gd name="connsiteX8" fmla="*/ 2264013 w 2272827"/>
              <a:gd name="connsiteY8" fmla="*/ 2410119 h 4846149"/>
              <a:gd name="connsiteX9" fmla="*/ 2269789 w 2272827"/>
              <a:gd name="connsiteY9" fmla="*/ 4481194 h 4846149"/>
              <a:gd name="connsiteX10" fmla="*/ 1886090 w 2272827"/>
              <a:gd name="connsiteY10" fmla="*/ 4846149 h 4846149"/>
              <a:gd name="connsiteX11" fmla="*/ 370528 w 2272827"/>
              <a:gd name="connsiteY11" fmla="*/ 4839088 h 4846149"/>
              <a:gd name="connsiteX12" fmla="*/ 463 w 2272827"/>
              <a:gd name="connsiteY12" fmla="*/ 4437248 h 4846149"/>
              <a:gd name="connsiteX13" fmla="*/ 13163 w 2272827"/>
              <a:gd name="connsiteY13" fmla="*/ 377334 h 4846149"/>
              <a:gd name="connsiteX0" fmla="*/ 13163 w 2272827"/>
              <a:gd name="connsiteY0" fmla="*/ 377334 h 4846149"/>
              <a:gd name="connsiteX1" fmla="*/ 286149 w 2272827"/>
              <a:gd name="connsiteY1" fmla="*/ 3383 h 4846149"/>
              <a:gd name="connsiteX2" fmla="*/ 526285 w 2272827"/>
              <a:gd name="connsiteY2" fmla="*/ 1016 h 4846149"/>
              <a:gd name="connsiteX3" fmla="*/ 577085 w 2272827"/>
              <a:gd name="connsiteY3" fmla="*/ 165481 h 4846149"/>
              <a:gd name="connsiteX4" fmla="*/ 1646425 w 2272827"/>
              <a:gd name="connsiteY4" fmla="*/ 169926 h 4846149"/>
              <a:gd name="connsiteX5" fmla="*/ 1735325 w 2272827"/>
              <a:gd name="connsiteY5" fmla="*/ 4827 h 4846149"/>
              <a:gd name="connsiteX6" fmla="*/ 2036949 w 2272827"/>
              <a:gd name="connsiteY6" fmla="*/ 8003 h 4846149"/>
              <a:gd name="connsiteX7" fmla="*/ 2270122 w 2272827"/>
              <a:gd name="connsiteY7" fmla="*/ 373605 h 4846149"/>
              <a:gd name="connsiteX8" fmla="*/ 2264013 w 2272827"/>
              <a:gd name="connsiteY8" fmla="*/ 2410119 h 4846149"/>
              <a:gd name="connsiteX9" fmla="*/ 2269789 w 2272827"/>
              <a:gd name="connsiteY9" fmla="*/ 4481194 h 4846149"/>
              <a:gd name="connsiteX10" fmla="*/ 1886090 w 2272827"/>
              <a:gd name="connsiteY10" fmla="*/ 4846149 h 4846149"/>
              <a:gd name="connsiteX11" fmla="*/ 370528 w 2272827"/>
              <a:gd name="connsiteY11" fmla="*/ 4839088 h 4846149"/>
              <a:gd name="connsiteX12" fmla="*/ 463 w 2272827"/>
              <a:gd name="connsiteY12" fmla="*/ 4437248 h 4846149"/>
              <a:gd name="connsiteX13" fmla="*/ 13163 w 2272827"/>
              <a:gd name="connsiteY13" fmla="*/ 377334 h 4846149"/>
              <a:gd name="connsiteX0" fmla="*/ 13163 w 2272827"/>
              <a:gd name="connsiteY0" fmla="*/ 377334 h 4846149"/>
              <a:gd name="connsiteX1" fmla="*/ 270274 w 2272827"/>
              <a:gd name="connsiteY1" fmla="*/ 3383 h 4846149"/>
              <a:gd name="connsiteX2" fmla="*/ 526285 w 2272827"/>
              <a:gd name="connsiteY2" fmla="*/ 1016 h 4846149"/>
              <a:gd name="connsiteX3" fmla="*/ 577085 w 2272827"/>
              <a:gd name="connsiteY3" fmla="*/ 165481 h 4846149"/>
              <a:gd name="connsiteX4" fmla="*/ 1646425 w 2272827"/>
              <a:gd name="connsiteY4" fmla="*/ 169926 h 4846149"/>
              <a:gd name="connsiteX5" fmla="*/ 1735325 w 2272827"/>
              <a:gd name="connsiteY5" fmla="*/ 4827 h 4846149"/>
              <a:gd name="connsiteX6" fmla="*/ 2036949 w 2272827"/>
              <a:gd name="connsiteY6" fmla="*/ 8003 h 4846149"/>
              <a:gd name="connsiteX7" fmla="*/ 2270122 w 2272827"/>
              <a:gd name="connsiteY7" fmla="*/ 373605 h 4846149"/>
              <a:gd name="connsiteX8" fmla="*/ 2264013 w 2272827"/>
              <a:gd name="connsiteY8" fmla="*/ 2410119 h 4846149"/>
              <a:gd name="connsiteX9" fmla="*/ 2269789 w 2272827"/>
              <a:gd name="connsiteY9" fmla="*/ 4481194 h 4846149"/>
              <a:gd name="connsiteX10" fmla="*/ 1886090 w 2272827"/>
              <a:gd name="connsiteY10" fmla="*/ 4846149 h 4846149"/>
              <a:gd name="connsiteX11" fmla="*/ 370528 w 2272827"/>
              <a:gd name="connsiteY11" fmla="*/ 4839088 h 4846149"/>
              <a:gd name="connsiteX12" fmla="*/ 463 w 2272827"/>
              <a:gd name="connsiteY12" fmla="*/ 4437248 h 4846149"/>
              <a:gd name="connsiteX13" fmla="*/ 13163 w 2272827"/>
              <a:gd name="connsiteY13" fmla="*/ 377334 h 4846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272827" h="4846149">
                <a:moveTo>
                  <a:pt x="13163" y="377334"/>
                </a:moveTo>
                <a:cubicBezTo>
                  <a:pt x="-2712" y="194453"/>
                  <a:pt x="23893" y="28783"/>
                  <a:pt x="270274" y="3383"/>
                </a:cubicBezTo>
                <a:cubicBezTo>
                  <a:pt x="350319" y="2594"/>
                  <a:pt x="404965" y="-1370"/>
                  <a:pt x="526285" y="1016"/>
                </a:cubicBezTo>
                <a:cubicBezTo>
                  <a:pt x="527343" y="54779"/>
                  <a:pt x="522052" y="149818"/>
                  <a:pt x="577085" y="165481"/>
                </a:cubicBezTo>
                <a:lnTo>
                  <a:pt x="1646425" y="169926"/>
                </a:lnTo>
                <a:cubicBezTo>
                  <a:pt x="1724636" y="175430"/>
                  <a:pt x="1733481" y="83384"/>
                  <a:pt x="1735325" y="4827"/>
                </a:cubicBezTo>
                <a:cubicBezTo>
                  <a:pt x="1828458" y="-464"/>
                  <a:pt x="1929917" y="-3811"/>
                  <a:pt x="2036949" y="8003"/>
                </a:cubicBezTo>
                <a:cubicBezTo>
                  <a:pt x="2169381" y="42042"/>
                  <a:pt x="2282582" y="89304"/>
                  <a:pt x="2270122" y="373605"/>
                </a:cubicBezTo>
                <a:cubicBezTo>
                  <a:pt x="2258189" y="796080"/>
                  <a:pt x="2264683" y="1724906"/>
                  <a:pt x="2264013" y="2410119"/>
                </a:cubicBezTo>
                <a:cubicBezTo>
                  <a:pt x="2263343" y="3095332"/>
                  <a:pt x="2279314" y="4038318"/>
                  <a:pt x="2269789" y="4481194"/>
                </a:cubicBezTo>
                <a:cubicBezTo>
                  <a:pt x="2261598" y="4841804"/>
                  <a:pt x="2087973" y="4822130"/>
                  <a:pt x="1886090" y="4846149"/>
                </a:cubicBezTo>
                <a:lnTo>
                  <a:pt x="370528" y="4839088"/>
                </a:lnTo>
                <a:cubicBezTo>
                  <a:pt x="162247" y="4839088"/>
                  <a:pt x="-10128" y="4804401"/>
                  <a:pt x="463" y="4437248"/>
                </a:cubicBezTo>
                <a:cubicBezTo>
                  <a:pt x="11054" y="4070095"/>
                  <a:pt x="8930" y="1730639"/>
                  <a:pt x="13163" y="377334"/>
                </a:cubicBezTo>
                <a:close/>
              </a:path>
            </a:pathLst>
          </a:cu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noProof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/>
              <a:t>Click to add image</a:t>
            </a:r>
          </a:p>
          <a:p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50034033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uter image and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F9ADF90-DA4B-2349-BB54-3C3D60931612}"/>
              </a:ext>
            </a:extLst>
          </p:cNvPr>
          <p:cNvSpPr/>
          <p:nvPr userDrawn="1"/>
        </p:nvSpPr>
        <p:spPr>
          <a:xfrm>
            <a:off x="1" y="5864524"/>
            <a:ext cx="12192000" cy="993476"/>
          </a:xfrm>
          <a:prstGeom prst="rect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933E77F-C5A7-614F-88EF-A278343E98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987424"/>
            <a:ext cx="3932237" cy="1321823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41D4F94C-B06B-8F4F-970E-7FB24259F23A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510725"/>
            <a:ext cx="3932237" cy="28671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body text </a:t>
            </a:r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0A71EAB3-F151-7F4E-B286-5A945836451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5939" y="987424"/>
            <a:ext cx="6312022" cy="5262982"/>
          </a:xfrm>
          <a:prstGeom prst="rect">
            <a:avLst/>
          </a:prstGeom>
          <a:effectLst>
            <a:reflection stA="28000" endPos="65000" dir="5400000" sy="-100000" algn="bl" rotWithShape="0"/>
          </a:effectLst>
        </p:spPr>
      </p:pic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7A8FF3AE-2581-B94E-A25C-FB4D74D05BCD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529263" y="1182718"/>
            <a:ext cx="5892573" cy="3315803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noProof="0"/>
              <a:t>Click to add image</a:t>
            </a:r>
          </a:p>
          <a:p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1709490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. 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57938D7-1F35-944F-964C-C33A04CB0F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-15872" y="447"/>
            <a:ext cx="12199935" cy="685710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8D6115-F51D-1C4F-A8A1-FE52A267219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1992796"/>
          </a:xfrm>
        </p:spPr>
        <p:txBody>
          <a:bodyPr anchor="b">
            <a:normAutofit/>
          </a:bodyPr>
          <a:lstStyle>
            <a:lvl1pPr algn="ctr">
              <a:defRPr sz="40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7F7ABD-C934-8B45-B386-81DE63316C0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265004"/>
            <a:ext cx="9144000" cy="1992796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subtitle text</a:t>
            </a:r>
            <a:endParaRPr lang="en-DK"/>
          </a:p>
        </p:txBody>
      </p:sp>
      <p:pic>
        <p:nvPicPr>
          <p:cNvPr id="8" name="Picture 7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9BBAF51A-5C56-6744-980D-CEB0185D6A9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6953" y="5537190"/>
            <a:ext cx="2658094" cy="786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14634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ent da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AF64485A-E9D1-8C43-B600-67684BBABF1F}"/>
              </a:ext>
            </a:extLst>
          </p:cNvPr>
          <p:cNvSpPr/>
          <p:nvPr userDrawn="1"/>
        </p:nvSpPr>
        <p:spPr>
          <a:xfrm>
            <a:off x="-2962592" y="-373380"/>
            <a:ext cx="7604760" cy="7604760"/>
          </a:xfrm>
          <a:prstGeom prst="ellipse">
            <a:avLst/>
          </a:prstGeom>
          <a:solidFill>
            <a:srgbClr val="31B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3BE4D7A8-4D6A-AC47-9620-F7AD6E40DD9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32116" y="3535680"/>
            <a:ext cx="2084388" cy="97564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5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Aug. </a:t>
            </a: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AC24975E-FFC2-4845-95AD-5A664C3E47D9}"/>
              </a:ext>
            </a:extLst>
          </p:cNvPr>
          <p:cNvSpPr txBox="1">
            <a:spLocks/>
          </p:cNvSpPr>
          <p:nvPr userDrawn="1"/>
        </p:nvSpPr>
        <p:spPr>
          <a:xfrm>
            <a:off x="719427" y="2002021"/>
            <a:ext cx="2463575" cy="142697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005E58"/>
                </a:solidFill>
                <a:latin typeface="Arial Black" panose="020B0604020202020204" pitchFamily="34" charset="0"/>
                <a:ea typeface="+mj-ea"/>
                <a:cs typeface="Arial Black" panose="020B0604020202020204" pitchFamily="34" charset="0"/>
              </a:defRPr>
            </a:lvl1pPr>
          </a:lstStyle>
          <a:p>
            <a:pPr algn="ctr"/>
            <a:r>
              <a:rPr lang="en-US" sz="11500">
                <a:solidFill>
                  <a:schemeClr val="bg1"/>
                </a:solidFill>
              </a:rPr>
              <a:t>16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28E03A0-BEF9-0C43-8B7F-244867E2EE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08548" y="987424"/>
            <a:ext cx="3932237" cy="1321823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event headline</a:t>
            </a:r>
            <a:endParaRPr lang="en-DK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D0A7D830-063A-3C4D-BDAD-E6D81629DA5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308548" y="2510724"/>
            <a:ext cx="3932237" cy="335826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325684705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EAEEB1B-B234-1C4E-A671-68342D4DE631}"/>
              </a:ext>
            </a:extLst>
          </p:cNvPr>
          <p:cNvSpPr txBox="1">
            <a:spLocks/>
          </p:cNvSpPr>
          <p:nvPr userDrawn="1"/>
        </p:nvSpPr>
        <p:spPr>
          <a:xfrm>
            <a:off x="4848144" y="1296433"/>
            <a:ext cx="933806" cy="11665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600" noProof="0">
                <a:solidFill>
                  <a:srgbClr val="005E58"/>
                </a:solidFill>
                <a:latin typeface="Arial" panose="020B0604020202020204" pitchFamily="34" charset="0"/>
                <a:ea typeface="Proxima Nova A" charset="0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4F7A050B-BE2B-A146-86E2-8EC63090E56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81184" y="1459534"/>
            <a:ext cx="5353179" cy="238601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600" b="1" i="0">
                <a:solidFill>
                  <a:srgbClr val="005E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3600">
                <a:solidFill>
                  <a:srgbClr val="FA3D3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3600">
                <a:solidFill>
                  <a:srgbClr val="FA3D3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3600">
                <a:solidFill>
                  <a:srgbClr val="FA3D3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3600">
                <a:solidFill>
                  <a:srgbClr val="FA3D3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Your quote here, </a:t>
            </a:r>
            <a:r>
              <a:rPr lang="en-US" noProof="0" err="1"/>
              <a:t>Sigilne</a:t>
            </a:r>
            <a:r>
              <a:rPr lang="en-US" noProof="0"/>
              <a:t> </a:t>
            </a:r>
            <a:r>
              <a:rPr lang="en-US" noProof="0" err="1"/>
              <a:t>nonsum</a:t>
            </a:r>
            <a:r>
              <a:rPr lang="en-US" noProof="0"/>
              <a:t> public eps, </a:t>
            </a:r>
            <a:r>
              <a:rPr lang="en-US" noProof="0" err="1"/>
              <a:t>nonsim</a:t>
            </a:r>
            <a:r>
              <a:rPr lang="en-US" noProof="0"/>
              <a:t> </a:t>
            </a:r>
            <a:r>
              <a:rPr lang="en-US" noProof="0" err="1"/>
              <a:t>ortusa</a:t>
            </a:r>
            <a:r>
              <a:rPr lang="en-US" noProof="0"/>
              <a:t> con </a:t>
            </a:r>
            <a:r>
              <a:rPr lang="en-US" noProof="0" err="1"/>
              <a:t>hocam</a:t>
            </a:r>
            <a:r>
              <a:rPr lang="en-US" noProof="0"/>
              <a:t> </a:t>
            </a:r>
            <a:r>
              <a:rPr lang="en-US" noProof="0" err="1"/>
              <a:t>sente</a:t>
            </a:r>
            <a:r>
              <a:rPr lang="en-US" noProof="0"/>
              <a:t> </a:t>
            </a:r>
            <a:r>
              <a:rPr lang="en-US" noProof="0" err="1"/>
              <a:t>nonsum</a:t>
            </a:r>
            <a:r>
              <a:rPr lang="en-US" noProof="0"/>
              <a:t>.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B222C9DC-4A7C-2F40-8243-5745B02226C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81185" y="4501910"/>
            <a:ext cx="2443093" cy="6969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rgbClr val="F0F2F5"/>
                </a:solidFill>
              </a:defRPr>
            </a:lvl2pPr>
            <a:lvl3pPr marL="914400" indent="0">
              <a:buNone/>
              <a:defRPr sz="2000">
                <a:solidFill>
                  <a:srgbClr val="F0F2F5"/>
                </a:solidFill>
              </a:defRPr>
            </a:lvl3pPr>
            <a:lvl4pPr marL="1371600" indent="0">
              <a:buNone/>
              <a:defRPr sz="2000">
                <a:solidFill>
                  <a:srgbClr val="F0F2F5"/>
                </a:solidFill>
              </a:defRPr>
            </a:lvl4pPr>
            <a:lvl5pPr marL="1828800" indent="0">
              <a:buNone/>
              <a:defRPr sz="2000">
                <a:solidFill>
                  <a:srgbClr val="F0F2F5"/>
                </a:solidFill>
              </a:defRPr>
            </a:lvl5pPr>
          </a:lstStyle>
          <a:p>
            <a:pPr lvl="0"/>
            <a:r>
              <a:rPr lang="en-US" noProof="0" err="1"/>
              <a:t>Navne</a:t>
            </a:r>
            <a:r>
              <a:rPr lang="en-US" noProof="0"/>
              <a:t> </a:t>
            </a:r>
            <a:r>
              <a:rPr lang="en-US" noProof="0" err="1"/>
              <a:t>Navneson</a:t>
            </a:r>
            <a:endParaRPr lang="en-US" noProof="0"/>
          </a:p>
        </p:txBody>
      </p:sp>
      <p:sp>
        <p:nvSpPr>
          <p:cNvPr id="6" name="Picture Placeholder 13">
            <a:extLst>
              <a:ext uri="{FF2B5EF4-FFF2-40B4-BE49-F238E27FC236}">
                <a16:creationId xmlns:a16="http://schemas.microsoft.com/office/drawing/2014/main" id="{9EB0E3D3-36B6-6848-863F-7A5C6AE4BB9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57636" y="1389566"/>
            <a:ext cx="3387967" cy="32791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noProof="0"/>
              <a:t>Click to apply round </a:t>
            </a:r>
            <a:br>
              <a:rPr lang="en-US" noProof="0"/>
            </a:br>
            <a:r>
              <a:rPr lang="en-US" noProof="0"/>
              <a:t>image of the person </a:t>
            </a:r>
          </a:p>
        </p:txBody>
      </p:sp>
    </p:spTree>
    <p:extLst>
      <p:ext uri="{BB962C8B-B14F-4D97-AF65-F5344CB8AC3E}">
        <p14:creationId xmlns:p14="http://schemas.microsoft.com/office/powerpoint/2010/main" val="179109879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03F51625-F00D-3A4F-AEB6-3A8474424D53}"/>
              </a:ext>
            </a:extLst>
          </p:cNvPr>
          <p:cNvSpPr txBox="1">
            <a:spLocks/>
          </p:cNvSpPr>
          <p:nvPr userDrawn="1"/>
        </p:nvSpPr>
        <p:spPr>
          <a:xfrm>
            <a:off x="4082190" y="1652033"/>
            <a:ext cx="933806" cy="11665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600" noProof="0">
                <a:solidFill>
                  <a:srgbClr val="005E58"/>
                </a:solidFill>
                <a:latin typeface="Arial" panose="020B0604020202020204" pitchFamily="34" charset="0"/>
                <a:ea typeface="Proxima Nova A" charset="0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F1F3AFE0-178E-564D-A156-E38F859F8ED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15231" y="1815134"/>
            <a:ext cx="5591810" cy="238601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600" b="1">
                <a:solidFill>
                  <a:srgbClr val="005E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3600">
                <a:solidFill>
                  <a:srgbClr val="FA3D3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3600">
                <a:solidFill>
                  <a:srgbClr val="FA3D3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3600">
                <a:solidFill>
                  <a:srgbClr val="FA3D3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3600">
                <a:solidFill>
                  <a:srgbClr val="FA3D3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Your quote here, </a:t>
            </a:r>
            <a:r>
              <a:rPr lang="en-US" noProof="0" err="1"/>
              <a:t>Sigilne</a:t>
            </a:r>
            <a:r>
              <a:rPr lang="en-US" noProof="0"/>
              <a:t> </a:t>
            </a:r>
            <a:r>
              <a:rPr lang="en-US" noProof="0" err="1"/>
              <a:t>nonsum</a:t>
            </a:r>
            <a:r>
              <a:rPr lang="en-US" noProof="0"/>
              <a:t> public eps, </a:t>
            </a:r>
            <a:r>
              <a:rPr lang="en-US" noProof="0" err="1"/>
              <a:t>nonsim</a:t>
            </a:r>
            <a:r>
              <a:rPr lang="en-US" noProof="0"/>
              <a:t> </a:t>
            </a:r>
            <a:r>
              <a:rPr lang="en-US" noProof="0" err="1"/>
              <a:t>ortusa</a:t>
            </a:r>
            <a:r>
              <a:rPr lang="en-US" noProof="0"/>
              <a:t> con </a:t>
            </a:r>
            <a:r>
              <a:rPr lang="en-US" noProof="0" err="1"/>
              <a:t>hocam</a:t>
            </a:r>
            <a:r>
              <a:rPr lang="en-US" noProof="0"/>
              <a:t> </a:t>
            </a:r>
            <a:r>
              <a:rPr lang="en-US" noProof="0" err="1"/>
              <a:t>sente</a:t>
            </a:r>
            <a:r>
              <a:rPr lang="en-US" noProof="0"/>
              <a:t> </a:t>
            </a:r>
            <a:r>
              <a:rPr lang="en-US" noProof="0" err="1"/>
              <a:t>nonsum</a:t>
            </a:r>
            <a:r>
              <a:rPr lang="en-US" noProof="0"/>
              <a:t>.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51DA49E-CFEF-4943-8047-E4271B9D0A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15230" y="4386810"/>
            <a:ext cx="2443093" cy="6969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rgbClr val="F0F2F5"/>
                </a:solidFill>
              </a:defRPr>
            </a:lvl2pPr>
            <a:lvl3pPr marL="914400" indent="0">
              <a:buNone/>
              <a:defRPr sz="2000">
                <a:solidFill>
                  <a:srgbClr val="F0F2F5"/>
                </a:solidFill>
              </a:defRPr>
            </a:lvl3pPr>
            <a:lvl4pPr marL="1371600" indent="0">
              <a:buNone/>
              <a:defRPr sz="2000">
                <a:solidFill>
                  <a:srgbClr val="F0F2F5"/>
                </a:solidFill>
              </a:defRPr>
            </a:lvl4pPr>
            <a:lvl5pPr marL="1828800" indent="0">
              <a:buNone/>
              <a:defRPr sz="2000">
                <a:solidFill>
                  <a:srgbClr val="F0F2F5"/>
                </a:solidFill>
              </a:defRPr>
            </a:lvl5pPr>
          </a:lstStyle>
          <a:p>
            <a:pPr lvl="0"/>
            <a:r>
              <a:rPr lang="en-US" noProof="0" err="1"/>
              <a:t>Navne</a:t>
            </a:r>
            <a:r>
              <a:rPr lang="en-US" noProof="0"/>
              <a:t> </a:t>
            </a:r>
            <a:r>
              <a:rPr lang="en-US" noProof="0" err="1"/>
              <a:t>Navneson</a:t>
            </a:r>
            <a:endParaRPr lang="en-US" noProof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66678A7-FF45-1146-9106-864ED032FBBE}"/>
              </a:ext>
            </a:extLst>
          </p:cNvPr>
          <p:cNvSpPr/>
          <p:nvPr userDrawn="1"/>
        </p:nvSpPr>
        <p:spPr>
          <a:xfrm>
            <a:off x="-1" y="-1"/>
            <a:ext cx="2680207" cy="6858001"/>
          </a:xfrm>
          <a:prstGeom prst="rect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Picture Placeholder 13">
            <a:extLst>
              <a:ext uri="{FF2B5EF4-FFF2-40B4-BE49-F238E27FC236}">
                <a16:creationId xmlns:a16="http://schemas.microsoft.com/office/drawing/2014/main" id="{F1A19389-B0AB-8440-BEA1-55F72F15B3C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862145" y="2387744"/>
            <a:ext cx="1636124" cy="15835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noProof="0"/>
              <a:t>Click to </a:t>
            </a:r>
            <a:br>
              <a:rPr lang="en-US" noProof="0"/>
            </a:br>
            <a:r>
              <a:rPr lang="en-US" noProof="0"/>
              <a:t>apply round image of the person </a:t>
            </a:r>
          </a:p>
        </p:txBody>
      </p:sp>
    </p:spTree>
    <p:extLst>
      <p:ext uri="{BB962C8B-B14F-4D97-AF65-F5344CB8AC3E}">
        <p14:creationId xmlns:p14="http://schemas.microsoft.com/office/powerpoint/2010/main" val="197468847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. Desvider slide">
    <p:bg>
      <p:bgPr>
        <a:solidFill>
          <a:srgbClr val="A7D4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95026-56F0-E94D-BCCA-D8EF73E11E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162374"/>
            <a:ext cx="10515600" cy="1859795"/>
          </a:xfrm>
        </p:spPr>
        <p:txBody>
          <a:bodyPr anchor="t">
            <a:normAutofit/>
          </a:bodyPr>
          <a:lstStyle>
            <a:lvl1pPr>
              <a:defRPr sz="40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GB"/>
              <a:t>CLICK TO EDIT MASTER </a:t>
            </a:r>
            <a:br>
              <a:rPr lang="en-GB"/>
            </a:br>
            <a:r>
              <a:rPr lang="en-GB"/>
              <a:t>TITLE STYLE</a:t>
            </a:r>
            <a:endParaRPr lang="en-DK"/>
          </a:p>
        </p:txBody>
      </p:sp>
      <p:pic>
        <p:nvPicPr>
          <p:cNvPr id="8" name="Picture 7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62B5E974-6707-6943-88B7-2273C59367A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6730" y="5908467"/>
            <a:ext cx="2658094" cy="786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62323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End slide with image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ake with a mountain in the background&#10;&#10;Description automatically generated">
            <a:extLst>
              <a:ext uri="{FF2B5EF4-FFF2-40B4-BE49-F238E27FC236}">
                <a16:creationId xmlns:a16="http://schemas.microsoft.com/office/drawing/2014/main" id="{CC66F556-04C9-EE4E-B9CC-E582828EE5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5051B260-3B9B-5241-A760-D853214DD9D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03686" y="5782621"/>
            <a:ext cx="3984625" cy="5095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solidFill>
                  <a:srgbClr val="70706E"/>
                </a:solidFill>
              </a:defRPr>
            </a:lvl2pPr>
            <a:lvl3pPr>
              <a:defRPr sz="2000">
                <a:solidFill>
                  <a:srgbClr val="70706E"/>
                </a:solidFill>
              </a:defRPr>
            </a:lvl3pPr>
            <a:lvl4pPr>
              <a:defRPr sz="2000">
                <a:solidFill>
                  <a:srgbClr val="70706E"/>
                </a:solidFill>
              </a:defRPr>
            </a:lvl4pPr>
            <a:lvl5pPr>
              <a:defRPr sz="2000">
                <a:solidFill>
                  <a:srgbClr val="70706E"/>
                </a:solidFill>
              </a:defRPr>
            </a:lvl5pPr>
          </a:lstStyle>
          <a:p>
            <a:pPr lvl="0"/>
            <a:r>
              <a:rPr lang="en-US" noProof="0"/>
              <a:t>Your email or thanks note</a:t>
            </a:r>
          </a:p>
        </p:txBody>
      </p:sp>
      <p:pic>
        <p:nvPicPr>
          <p:cNvPr id="7" name="Picture 6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454800BF-41A1-6646-B39F-1F31FFE52E3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70195" y="2084472"/>
            <a:ext cx="5451608" cy="1613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20234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End slide ">
    <p:bg>
      <p:bgPr>
        <a:solidFill>
          <a:srgbClr val="A7D4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5051B260-3B9B-5241-A760-D853214DD9D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03687" y="4035218"/>
            <a:ext cx="3984625" cy="5095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solidFill>
                  <a:srgbClr val="70706E"/>
                </a:solidFill>
              </a:defRPr>
            </a:lvl2pPr>
            <a:lvl3pPr>
              <a:defRPr sz="2000">
                <a:solidFill>
                  <a:srgbClr val="70706E"/>
                </a:solidFill>
              </a:defRPr>
            </a:lvl3pPr>
            <a:lvl4pPr>
              <a:defRPr sz="2000">
                <a:solidFill>
                  <a:srgbClr val="70706E"/>
                </a:solidFill>
              </a:defRPr>
            </a:lvl4pPr>
            <a:lvl5pPr>
              <a:defRPr sz="2000">
                <a:solidFill>
                  <a:srgbClr val="70706E"/>
                </a:solidFill>
              </a:defRPr>
            </a:lvl5pPr>
          </a:lstStyle>
          <a:p>
            <a:pPr lvl="0"/>
            <a:r>
              <a:rPr lang="en-US" noProof="0"/>
              <a:t>Your email or thanks note</a:t>
            </a:r>
          </a:p>
        </p:txBody>
      </p:sp>
      <p:pic>
        <p:nvPicPr>
          <p:cNvPr id="7" name="Picture 6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454800BF-41A1-6646-B39F-1F31FFE52E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70195" y="2331389"/>
            <a:ext cx="5451608" cy="1613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79352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 End slide ">
    <p:bg>
      <p:bgPr>
        <a:solidFill>
          <a:srgbClr val="005E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676CC6F-AA83-4044-A1F5-AEE6C3D2AB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82989" y="600393"/>
            <a:ext cx="5426022" cy="3149524"/>
          </a:xfrm>
          <a:prstGeom prst="rect">
            <a:avLst/>
          </a:prstGeom>
        </p:spPr>
      </p:pic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92B735A7-48F5-4341-8454-99D26A33E9A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03687" y="4035218"/>
            <a:ext cx="3984625" cy="5095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solidFill>
                  <a:srgbClr val="70706E"/>
                </a:solidFill>
              </a:defRPr>
            </a:lvl2pPr>
            <a:lvl3pPr>
              <a:defRPr sz="2000">
                <a:solidFill>
                  <a:srgbClr val="70706E"/>
                </a:solidFill>
              </a:defRPr>
            </a:lvl3pPr>
            <a:lvl4pPr>
              <a:defRPr sz="2000">
                <a:solidFill>
                  <a:srgbClr val="70706E"/>
                </a:solidFill>
              </a:defRPr>
            </a:lvl4pPr>
            <a:lvl5pPr>
              <a:defRPr sz="2000">
                <a:solidFill>
                  <a:srgbClr val="70706E"/>
                </a:solidFill>
              </a:defRPr>
            </a:lvl5pPr>
          </a:lstStyle>
          <a:p>
            <a:pPr lvl="0"/>
            <a:r>
              <a:rPr lang="en-US"/>
              <a:t>Your ema</a:t>
            </a:r>
            <a:r>
              <a:rPr lang="en-US" noProof="0" err="1"/>
              <a:t>il</a:t>
            </a:r>
            <a:r>
              <a:rPr lang="en-US" noProof="0"/>
              <a:t> </a:t>
            </a:r>
            <a:r>
              <a:rPr lang="en-US"/>
              <a:t>or thanks note</a:t>
            </a:r>
          </a:p>
        </p:txBody>
      </p:sp>
    </p:spTree>
    <p:extLst>
      <p:ext uri="{BB962C8B-B14F-4D97-AF65-F5344CB8AC3E}">
        <p14:creationId xmlns:p14="http://schemas.microsoft.com/office/powerpoint/2010/main" val="2116742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5. 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view of a rocky mountain&#10;&#10;Description automatically generated">
            <a:extLst>
              <a:ext uri="{FF2B5EF4-FFF2-40B4-BE49-F238E27FC236}">
                <a16:creationId xmlns:a16="http://schemas.microsoft.com/office/drawing/2014/main" id="{849FE651-E454-5743-A731-F798ED23FA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8D6115-F51D-1C4F-A8A1-FE52A267219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1992796"/>
          </a:xfrm>
        </p:spPr>
        <p:txBody>
          <a:bodyPr anchor="b">
            <a:normAutofit/>
          </a:bodyPr>
          <a:lstStyle>
            <a:lvl1pPr algn="ctr">
              <a:defRPr sz="40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7F7ABD-C934-8B45-B386-81DE63316C0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265004"/>
            <a:ext cx="9144000" cy="1992796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subtitle text</a:t>
            </a:r>
            <a:endParaRPr lang="en-DK"/>
          </a:p>
        </p:txBody>
      </p:sp>
      <p:pic>
        <p:nvPicPr>
          <p:cNvPr id="8" name="Picture 7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9BBAF51A-5C56-6744-980D-CEB0185D6A9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6953" y="5537190"/>
            <a:ext cx="2658094" cy="786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290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5. 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snow covered mountain&#10;&#10;Description automatically generated">
            <a:extLst>
              <a:ext uri="{FF2B5EF4-FFF2-40B4-BE49-F238E27FC236}">
                <a16:creationId xmlns:a16="http://schemas.microsoft.com/office/drawing/2014/main" id="{0B67C007-7459-2048-8E50-8DE38701CB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C877872B-57B5-1848-8EE4-F29B77FFCF5E}"/>
              </a:ext>
            </a:extLst>
          </p:cNvPr>
          <p:cNvSpPr/>
          <p:nvPr userDrawn="1"/>
        </p:nvSpPr>
        <p:spPr>
          <a:xfrm>
            <a:off x="3514164" y="5273403"/>
            <a:ext cx="4912659" cy="1314369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8D6115-F51D-1C4F-A8A1-FE52A267219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1992796"/>
          </a:xfrm>
        </p:spPr>
        <p:txBody>
          <a:bodyPr anchor="b">
            <a:normAutofit/>
          </a:bodyPr>
          <a:lstStyle>
            <a:lvl1pPr algn="ctr">
              <a:defRPr sz="40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7F7ABD-C934-8B45-B386-81DE63316C0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265004"/>
            <a:ext cx="9144000" cy="1992796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subtitle text</a:t>
            </a:r>
            <a:endParaRPr lang="en-DK"/>
          </a:p>
        </p:txBody>
      </p:sp>
      <p:pic>
        <p:nvPicPr>
          <p:cNvPr id="8" name="Picture 7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9BBAF51A-5C56-6744-980D-CEB0185D6A9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6953" y="5537190"/>
            <a:ext cx="2658094" cy="786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955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. Desvider slide">
    <p:bg>
      <p:bgPr>
        <a:solidFill>
          <a:srgbClr val="A7D4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95026-56F0-E94D-BCCA-D8EF73E11E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162374"/>
            <a:ext cx="10515600" cy="1859795"/>
          </a:xfrm>
        </p:spPr>
        <p:txBody>
          <a:bodyPr anchor="t">
            <a:normAutofit/>
          </a:bodyPr>
          <a:lstStyle>
            <a:lvl1pPr>
              <a:defRPr sz="40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GB"/>
              <a:t>CLICK TO EDIT MASTER </a:t>
            </a:r>
            <a:br>
              <a:rPr lang="en-GB"/>
            </a:br>
            <a:r>
              <a:rPr lang="en-GB"/>
              <a:t>TITLE STYLE</a:t>
            </a:r>
            <a:endParaRPr lang="en-DK"/>
          </a:p>
        </p:txBody>
      </p:sp>
      <p:pic>
        <p:nvPicPr>
          <p:cNvPr id="8" name="Picture 7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62B5E974-6707-6943-88B7-2273C59367A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6730" y="5908467"/>
            <a:ext cx="2658094" cy="786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642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. Desvider slide">
    <p:bg>
      <p:bgPr>
        <a:solidFill>
          <a:srgbClr val="005E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95026-56F0-E94D-BCCA-D8EF73E11E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162374"/>
            <a:ext cx="10515600" cy="1859795"/>
          </a:xfrm>
        </p:spPr>
        <p:txBody>
          <a:bodyPr anchor="t">
            <a:normAutofit/>
          </a:bodyPr>
          <a:lstStyle>
            <a:lvl1pPr>
              <a:defRPr sz="40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GB"/>
              <a:t>CLICK TO EDIT MASTER </a:t>
            </a:r>
            <a:br>
              <a:rPr lang="en-GB"/>
            </a:br>
            <a:r>
              <a:rPr lang="en-GB"/>
              <a:t>TITLE STYLE</a:t>
            </a:r>
            <a:endParaRPr lang="en-DK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2F3AA1-D12E-3649-A14A-438E45D68B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6730" y="5075861"/>
            <a:ext cx="2658094" cy="2658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765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. Desvider slide">
    <p:bg>
      <p:bgPr>
        <a:solidFill>
          <a:srgbClr val="FC8B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FA9E7641-40BE-0843-91A4-1E7F2E52148F}"/>
              </a:ext>
            </a:extLst>
          </p:cNvPr>
          <p:cNvSpPr/>
          <p:nvPr userDrawn="1"/>
        </p:nvSpPr>
        <p:spPr>
          <a:xfrm>
            <a:off x="3343257" y="-1678918"/>
            <a:ext cx="10341148" cy="10341148"/>
          </a:xfrm>
          <a:prstGeom prst="ellipse">
            <a:avLst/>
          </a:prstGeom>
          <a:solidFill>
            <a:schemeClr val="bg1"/>
          </a:solidFill>
          <a:ln w="254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latin typeface="Lato" panose="020F0502020204030203" pitchFamily="34" charset="77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E1C147A-5D0F-5F42-A0BF-89407D84BC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1451878" y="-582450"/>
            <a:ext cx="10590181" cy="839205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E76D1F7-68FC-C647-BB6A-A2C7991C0E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9953" y="3065685"/>
            <a:ext cx="7305386" cy="851941"/>
          </a:xfrm>
        </p:spPr>
        <p:txBody>
          <a:bodyPr>
            <a:noAutofit/>
          </a:bodyPr>
          <a:lstStyle>
            <a:lvl1pPr>
              <a:defRPr sz="32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GB"/>
              <a:t>CLICK TO EDIT HEADER</a:t>
            </a:r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2015971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2" presetClass="entr" presetSubtype="8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10" presetClass="exit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2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5" presetID="2" presetClass="exit" presetSubtype="2" ac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26" dur="10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10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  <p:bldP spid="2" grpId="0"/>
          <p:bldP spid="2" grpId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2" presetClass="entr" presetSubtype="8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10" presetClass="exit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2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5" presetID="2" presetClass="exit" presetSubtype="2" ac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26" dur="10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10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  <p:bldP spid="2" grpId="0"/>
          <p:bldP spid="2" grpId="1"/>
        </p:bldLst>
      </p:timing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34" Type="http://schemas.openxmlformats.org/officeDocument/2006/relationships/image" Target="../media/image1.png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0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slideLayout" Target="../slideLayouts/slideLayout43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4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8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6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77D31D6-80D8-3840-8A9A-41A80DB626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2820"/>
            <a:ext cx="10515600" cy="8519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9E3DED-2B4A-C446-85E5-FD401601D8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26919"/>
            <a:ext cx="10515600" cy="40825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body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0738A16-FFCE-3249-9671-32EABF0566DF}"/>
              </a:ext>
            </a:extLst>
          </p:cNvPr>
          <p:cNvSpPr/>
          <p:nvPr userDrawn="1"/>
        </p:nvSpPr>
        <p:spPr>
          <a:xfrm>
            <a:off x="-2965784" y="266437"/>
            <a:ext cx="1088571" cy="227629"/>
          </a:xfrm>
          <a:prstGeom prst="rect">
            <a:avLst/>
          </a:prstGeom>
          <a:solidFill>
            <a:srgbClr val="005E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50CACA0-946B-3C45-8394-297FF7864893}"/>
              </a:ext>
            </a:extLst>
          </p:cNvPr>
          <p:cNvSpPr/>
          <p:nvPr userDrawn="1"/>
        </p:nvSpPr>
        <p:spPr>
          <a:xfrm>
            <a:off x="-1399849" y="268324"/>
            <a:ext cx="1088571" cy="227629"/>
          </a:xfrm>
          <a:prstGeom prst="rect">
            <a:avLst/>
          </a:prstGeom>
          <a:solidFill>
            <a:srgbClr val="D445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E01DB65-1F11-6C4C-A1C3-F7F52614AFA3}"/>
              </a:ext>
            </a:extLst>
          </p:cNvPr>
          <p:cNvSpPr/>
          <p:nvPr userDrawn="1"/>
        </p:nvSpPr>
        <p:spPr>
          <a:xfrm>
            <a:off x="-1399849" y="1202505"/>
            <a:ext cx="1088571" cy="227629"/>
          </a:xfrm>
          <a:prstGeom prst="rect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CF04D0F-AD48-9049-84D5-4BB17DE67A11}"/>
              </a:ext>
            </a:extLst>
          </p:cNvPr>
          <p:cNvSpPr/>
          <p:nvPr userDrawn="1"/>
        </p:nvSpPr>
        <p:spPr>
          <a:xfrm>
            <a:off x="-1399850" y="1511095"/>
            <a:ext cx="1088571" cy="227629"/>
          </a:xfrm>
          <a:prstGeom prst="rect">
            <a:avLst/>
          </a:prstGeom>
          <a:solidFill>
            <a:srgbClr val="31B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3AEF61F-FDD8-2B41-B5A2-95CDB95CE8EE}"/>
              </a:ext>
            </a:extLst>
          </p:cNvPr>
          <p:cNvSpPr/>
          <p:nvPr userDrawn="1"/>
        </p:nvSpPr>
        <p:spPr>
          <a:xfrm>
            <a:off x="-2965785" y="892904"/>
            <a:ext cx="1088571" cy="227629"/>
          </a:xfrm>
          <a:prstGeom prst="rect">
            <a:avLst/>
          </a:prstGeom>
          <a:solidFill>
            <a:srgbClr val="2B2A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70706E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49207F-DAEE-AA4C-A038-A7E8576242F1}"/>
              </a:ext>
            </a:extLst>
          </p:cNvPr>
          <p:cNvSpPr/>
          <p:nvPr userDrawn="1"/>
        </p:nvSpPr>
        <p:spPr>
          <a:xfrm>
            <a:off x="-1399850" y="2074488"/>
            <a:ext cx="1088571" cy="227629"/>
          </a:xfrm>
          <a:prstGeom prst="rect">
            <a:avLst/>
          </a:prstGeom>
          <a:solidFill>
            <a:srgbClr val="F2F7F6"/>
          </a:solidFill>
          <a:ln w="3175">
            <a:solidFill>
              <a:srgbClr val="707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70706E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055B432-8FE6-DA48-91AC-09ED219A234B}"/>
              </a:ext>
            </a:extLst>
          </p:cNvPr>
          <p:cNvSpPr txBox="1"/>
          <p:nvPr userDrawn="1"/>
        </p:nvSpPr>
        <p:spPr>
          <a:xfrm>
            <a:off x="-2965785" y="682068"/>
            <a:ext cx="1143780" cy="227629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r>
              <a:rPr lang="da-DK" sz="1100" err="1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da-DK" sz="1100" baseline="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sz="1100" baseline="0" err="1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color</a:t>
            </a:r>
            <a:r>
              <a:rPr lang="da-DK" sz="1100" baseline="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da-DK" sz="1100">
              <a:solidFill>
                <a:srgbClr val="2B2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5B5BEED-686D-7343-ABEE-97DC31D8B18C}"/>
              </a:ext>
            </a:extLst>
          </p:cNvPr>
          <p:cNvSpPr txBox="1"/>
          <p:nvPr userDrawn="1"/>
        </p:nvSpPr>
        <p:spPr>
          <a:xfrm>
            <a:off x="-1399850" y="1866017"/>
            <a:ext cx="1143780" cy="227629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r>
              <a:rPr lang="da-DK" sz="110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 </a:t>
            </a:r>
            <a:r>
              <a:rPr lang="da-DK" sz="1100" err="1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color</a:t>
            </a:r>
            <a:endParaRPr lang="da-DK" sz="1100">
              <a:solidFill>
                <a:srgbClr val="2B2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9294A64-9811-5F44-9F09-EE4C0C947F77}"/>
              </a:ext>
            </a:extLst>
          </p:cNvPr>
          <p:cNvSpPr txBox="1"/>
          <p:nvPr userDrawn="1"/>
        </p:nvSpPr>
        <p:spPr>
          <a:xfrm>
            <a:off x="-2965785" y="47553"/>
            <a:ext cx="1143780" cy="227629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r>
              <a:rPr lang="da-DK" sz="1100" baseline="0" err="1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Primary</a:t>
            </a:r>
            <a:r>
              <a:rPr lang="da-DK" sz="1100" baseline="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sz="1100" baseline="0" err="1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color</a:t>
            </a:r>
            <a:r>
              <a:rPr lang="da-DK" sz="1100" baseline="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da-DK" sz="1100">
              <a:solidFill>
                <a:srgbClr val="2B2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39D7BB8-B828-514A-82E7-C17238CEB807}"/>
              </a:ext>
            </a:extLst>
          </p:cNvPr>
          <p:cNvSpPr txBox="1"/>
          <p:nvPr userDrawn="1"/>
        </p:nvSpPr>
        <p:spPr>
          <a:xfrm>
            <a:off x="-1399850" y="47553"/>
            <a:ext cx="1143780" cy="227629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r>
              <a:rPr lang="da-DK" sz="1100" baseline="0" err="1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Secondary</a:t>
            </a:r>
            <a:r>
              <a:rPr lang="da-DK" sz="1100" baseline="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sz="1100" baseline="0" err="1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color</a:t>
            </a:r>
            <a:r>
              <a:rPr lang="da-DK" sz="1100" baseline="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da-DK" sz="1100">
              <a:solidFill>
                <a:srgbClr val="2B2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DE8D7AC-3876-3941-AAF9-E10059035E3A}"/>
              </a:ext>
            </a:extLst>
          </p:cNvPr>
          <p:cNvSpPr txBox="1"/>
          <p:nvPr userDrawn="1"/>
        </p:nvSpPr>
        <p:spPr>
          <a:xfrm>
            <a:off x="-4842164" y="3121223"/>
            <a:ext cx="45940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DK" sz="1400" b="1" i="0">
                <a:solidFill>
                  <a:srgbClr val="005E58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HEADLINE 1, Arial Black, 40 pt.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391F3F1-9585-2246-AE67-C91D3528E4F4}"/>
              </a:ext>
            </a:extLst>
          </p:cNvPr>
          <p:cNvSpPr txBox="1"/>
          <p:nvPr userDrawn="1"/>
        </p:nvSpPr>
        <p:spPr>
          <a:xfrm>
            <a:off x="-3678382" y="3432713"/>
            <a:ext cx="34302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DK" sz="1600" b="1" i="0">
                <a:solidFill>
                  <a:srgbClr val="005E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Headline 2. Arial Blod, 36 pt.  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0675982-D877-784C-84E8-3FFF5C12DDAE}"/>
              </a:ext>
            </a:extLst>
          </p:cNvPr>
          <p:cNvSpPr txBox="1"/>
          <p:nvPr userDrawn="1"/>
        </p:nvSpPr>
        <p:spPr>
          <a:xfrm>
            <a:off x="-3491345" y="3829478"/>
            <a:ext cx="32432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DK" sz="1400" b="0" i="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Body text, Arial regular, 20 pt. 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5BF6FB0-CD73-AC4E-8A05-E5CEB9ABECEA}"/>
              </a:ext>
            </a:extLst>
          </p:cNvPr>
          <p:cNvSpPr txBox="1"/>
          <p:nvPr userDrawn="1"/>
        </p:nvSpPr>
        <p:spPr>
          <a:xfrm>
            <a:off x="-2393895" y="4088895"/>
            <a:ext cx="21457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DK" sz="1400" b="0" i="0" u="sng">
                <a:solidFill>
                  <a:srgbClr val="D545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Hyperlink</a:t>
            </a:r>
          </a:p>
        </p:txBody>
      </p:sp>
      <p:pic>
        <p:nvPicPr>
          <p:cNvPr id="23" name="Picture 22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3271CDCE-E0FC-1548-A865-AFE236FEF312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6953" y="5709466"/>
            <a:ext cx="2658094" cy="786796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2FA614F8-8306-8F47-9C00-9BB291B4F0D2}"/>
              </a:ext>
            </a:extLst>
          </p:cNvPr>
          <p:cNvSpPr/>
          <p:nvPr userDrawn="1"/>
        </p:nvSpPr>
        <p:spPr>
          <a:xfrm>
            <a:off x="-1399849" y="552804"/>
            <a:ext cx="1088571" cy="227629"/>
          </a:xfrm>
          <a:prstGeom prst="rect">
            <a:avLst/>
          </a:prstGeom>
          <a:solidFill>
            <a:srgbClr val="EF75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0AD332B-DFDE-204C-8ED4-F05FF7783B5F}"/>
              </a:ext>
            </a:extLst>
          </p:cNvPr>
          <p:cNvSpPr/>
          <p:nvPr userDrawn="1"/>
        </p:nvSpPr>
        <p:spPr>
          <a:xfrm>
            <a:off x="-1399849" y="837284"/>
            <a:ext cx="1088571" cy="227629"/>
          </a:xfrm>
          <a:prstGeom prst="rect">
            <a:avLst/>
          </a:prstGeom>
          <a:solidFill>
            <a:srgbClr val="FC8B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12051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9" r:id="rId5"/>
    <p:sldLayoutId id="2147483718" r:id="rId6"/>
    <p:sldLayoutId id="2147483715" r:id="rId7"/>
    <p:sldLayoutId id="2147483716" r:id="rId8"/>
    <p:sldLayoutId id="2147483717" r:id="rId9"/>
    <p:sldLayoutId id="2147483731" r:id="rId10"/>
    <p:sldLayoutId id="214748373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rgbClr val="005E58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rgbClr val="2B2A2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2A2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2B2A2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2B2A2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2A2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861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77D31D6-80D8-3840-8A9A-41A80DB626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2820"/>
            <a:ext cx="10515600" cy="8519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9E3DED-2B4A-C446-85E5-FD401601D8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03169"/>
            <a:ext cx="10515600" cy="45261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body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pic>
        <p:nvPicPr>
          <p:cNvPr id="21" name="Picture 20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4C0C7E06-CE98-7649-A00A-BBEA76FF8BF0}"/>
              </a:ext>
            </a:extLst>
          </p:cNvPr>
          <p:cNvPicPr>
            <a:picLocks noChangeAspect="1"/>
          </p:cNvPicPr>
          <p:nvPr userDrawn="1"/>
        </p:nvPicPr>
        <p:blipFill>
          <a:blip r:embed="rId3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54491" y="6103813"/>
            <a:ext cx="1576172" cy="46654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97FD7A36-71F2-B74C-9DD8-C25E45227AC4}"/>
              </a:ext>
            </a:extLst>
          </p:cNvPr>
          <p:cNvSpPr/>
          <p:nvPr userDrawn="1"/>
        </p:nvSpPr>
        <p:spPr>
          <a:xfrm>
            <a:off x="-2965784" y="266437"/>
            <a:ext cx="1088571" cy="227629"/>
          </a:xfrm>
          <a:prstGeom prst="rect">
            <a:avLst/>
          </a:prstGeom>
          <a:solidFill>
            <a:srgbClr val="005E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4F8E051-7251-DD41-AA23-7BDC198DBA6F}"/>
              </a:ext>
            </a:extLst>
          </p:cNvPr>
          <p:cNvSpPr/>
          <p:nvPr userDrawn="1"/>
        </p:nvSpPr>
        <p:spPr>
          <a:xfrm>
            <a:off x="-1399849" y="268324"/>
            <a:ext cx="1088571" cy="227629"/>
          </a:xfrm>
          <a:prstGeom prst="rect">
            <a:avLst/>
          </a:prstGeom>
          <a:solidFill>
            <a:srgbClr val="D445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CA93D64-C028-4742-A067-1DB8E1397188}"/>
              </a:ext>
            </a:extLst>
          </p:cNvPr>
          <p:cNvSpPr/>
          <p:nvPr userDrawn="1"/>
        </p:nvSpPr>
        <p:spPr>
          <a:xfrm>
            <a:off x="-1399849" y="1202505"/>
            <a:ext cx="1088571" cy="227629"/>
          </a:xfrm>
          <a:prstGeom prst="rect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111DA55-D47F-494B-84DD-0A4445D17FAA}"/>
              </a:ext>
            </a:extLst>
          </p:cNvPr>
          <p:cNvSpPr/>
          <p:nvPr userDrawn="1"/>
        </p:nvSpPr>
        <p:spPr>
          <a:xfrm>
            <a:off x="-1399850" y="1511095"/>
            <a:ext cx="1088571" cy="227629"/>
          </a:xfrm>
          <a:prstGeom prst="rect">
            <a:avLst/>
          </a:prstGeom>
          <a:solidFill>
            <a:srgbClr val="31B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CD26FCE-18CD-FB4D-933D-AD0608B64F00}"/>
              </a:ext>
            </a:extLst>
          </p:cNvPr>
          <p:cNvSpPr/>
          <p:nvPr userDrawn="1"/>
        </p:nvSpPr>
        <p:spPr>
          <a:xfrm>
            <a:off x="-2965785" y="892904"/>
            <a:ext cx="1088571" cy="227629"/>
          </a:xfrm>
          <a:prstGeom prst="rect">
            <a:avLst/>
          </a:prstGeom>
          <a:solidFill>
            <a:srgbClr val="2B2A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70706E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4E73E26-A1C9-D948-9E0D-0FA8547D070E}"/>
              </a:ext>
            </a:extLst>
          </p:cNvPr>
          <p:cNvSpPr/>
          <p:nvPr userDrawn="1"/>
        </p:nvSpPr>
        <p:spPr>
          <a:xfrm>
            <a:off x="-1399850" y="2074488"/>
            <a:ext cx="1088571" cy="227629"/>
          </a:xfrm>
          <a:prstGeom prst="rect">
            <a:avLst/>
          </a:prstGeom>
          <a:solidFill>
            <a:srgbClr val="F2F7F6"/>
          </a:solidFill>
          <a:ln w="3175">
            <a:solidFill>
              <a:srgbClr val="707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70706E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7A5F88C-E01D-B444-A950-AAF34A2AD54E}"/>
              </a:ext>
            </a:extLst>
          </p:cNvPr>
          <p:cNvSpPr txBox="1"/>
          <p:nvPr userDrawn="1"/>
        </p:nvSpPr>
        <p:spPr>
          <a:xfrm>
            <a:off x="-2965785" y="682068"/>
            <a:ext cx="1143780" cy="227629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r>
              <a:rPr lang="da-DK" sz="1100" err="1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da-DK" sz="1100" baseline="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sz="1100" baseline="0" err="1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color</a:t>
            </a:r>
            <a:r>
              <a:rPr lang="da-DK" sz="1100" baseline="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da-DK" sz="1100">
              <a:solidFill>
                <a:srgbClr val="2B2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38C4F98-21E6-1448-A966-99CA480D9674}"/>
              </a:ext>
            </a:extLst>
          </p:cNvPr>
          <p:cNvSpPr txBox="1"/>
          <p:nvPr userDrawn="1"/>
        </p:nvSpPr>
        <p:spPr>
          <a:xfrm>
            <a:off x="-1399850" y="1866017"/>
            <a:ext cx="1143780" cy="227629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r>
              <a:rPr lang="da-DK" sz="110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 </a:t>
            </a:r>
            <a:r>
              <a:rPr lang="da-DK" sz="1100" err="1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color</a:t>
            </a:r>
            <a:endParaRPr lang="da-DK" sz="1100">
              <a:solidFill>
                <a:srgbClr val="2B2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9A517BF-0AED-0F43-B1CF-2CCCCB138059}"/>
              </a:ext>
            </a:extLst>
          </p:cNvPr>
          <p:cNvSpPr txBox="1"/>
          <p:nvPr userDrawn="1"/>
        </p:nvSpPr>
        <p:spPr>
          <a:xfrm>
            <a:off x="-2965785" y="47553"/>
            <a:ext cx="1143780" cy="227629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r>
              <a:rPr lang="da-DK" sz="1100" baseline="0" err="1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Primary</a:t>
            </a:r>
            <a:r>
              <a:rPr lang="da-DK" sz="1100" baseline="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sz="1100" baseline="0" err="1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color</a:t>
            </a:r>
            <a:r>
              <a:rPr lang="da-DK" sz="1100" baseline="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da-DK" sz="1100">
              <a:solidFill>
                <a:srgbClr val="2B2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A0A50ED-7305-004D-892B-A49D10C143AF}"/>
              </a:ext>
            </a:extLst>
          </p:cNvPr>
          <p:cNvSpPr txBox="1"/>
          <p:nvPr userDrawn="1"/>
        </p:nvSpPr>
        <p:spPr>
          <a:xfrm>
            <a:off x="-1399850" y="47553"/>
            <a:ext cx="1143780" cy="227629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r>
              <a:rPr lang="da-DK" sz="1100" baseline="0" err="1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Secondary</a:t>
            </a:r>
            <a:r>
              <a:rPr lang="da-DK" sz="1100" baseline="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sz="1100" baseline="0" err="1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color</a:t>
            </a:r>
            <a:r>
              <a:rPr lang="da-DK" sz="1100" baseline="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da-DK" sz="1100">
              <a:solidFill>
                <a:srgbClr val="2B2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A8D908F-DF09-FA4A-B0C2-BD12AA463395}"/>
              </a:ext>
            </a:extLst>
          </p:cNvPr>
          <p:cNvSpPr txBox="1"/>
          <p:nvPr userDrawn="1"/>
        </p:nvSpPr>
        <p:spPr>
          <a:xfrm>
            <a:off x="-4842164" y="3121223"/>
            <a:ext cx="45940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DK" sz="1400" b="1" i="0">
                <a:solidFill>
                  <a:srgbClr val="005E58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HEADLINE 1, Arial Black, 40 pt.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DF099D6-CFFE-3545-909F-18C43A01F14D}"/>
              </a:ext>
            </a:extLst>
          </p:cNvPr>
          <p:cNvSpPr txBox="1"/>
          <p:nvPr userDrawn="1"/>
        </p:nvSpPr>
        <p:spPr>
          <a:xfrm>
            <a:off x="-3678382" y="3432713"/>
            <a:ext cx="34302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DK" sz="1600" b="1" i="0">
                <a:solidFill>
                  <a:srgbClr val="005E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Headline 2. Arial Blod, 36 pt.  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6BAB7FB-01F4-FC4B-8E3C-785F63116848}"/>
              </a:ext>
            </a:extLst>
          </p:cNvPr>
          <p:cNvSpPr txBox="1"/>
          <p:nvPr userDrawn="1"/>
        </p:nvSpPr>
        <p:spPr>
          <a:xfrm>
            <a:off x="-3491345" y="3829478"/>
            <a:ext cx="32432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DK" sz="1400" b="0" i="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Body text, Arial regular, 20 pt. 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965AABE-A6F9-3843-8B43-7C44619D183C}"/>
              </a:ext>
            </a:extLst>
          </p:cNvPr>
          <p:cNvSpPr txBox="1"/>
          <p:nvPr userDrawn="1"/>
        </p:nvSpPr>
        <p:spPr>
          <a:xfrm>
            <a:off x="-2393895" y="4088895"/>
            <a:ext cx="21457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DK" sz="1400" b="0" i="0" u="sng">
                <a:solidFill>
                  <a:srgbClr val="D545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Hyperlink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A976CE9D-33F4-EE40-A7E2-F0AC9563B0D4}"/>
              </a:ext>
            </a:extLst>
          </p:cNvPr>
          <p:cNvSpPr/>
          <p:nvPr userDrawn="1"/>
        </p:nvSpPr>
        <p:spPr>
          <a:xfrm>
            <a:off x="-1399849" y="552804"/>
            <a:ext cx="1088571" cy="227629"/>
          </a:xfrm>
          <a:prstGeom prst="rect">
            <a:avLst/>
          </a:prstGeom>
          <a:solidFill>
            <a:srgbClr val="EF75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E29C80A-80D0-2241-B78B-9AA6A503E691}"/>
              </a:ext>
            </a:extLst>
          </p:cNvPr>
          <p:cNvSpPr/>
          <p:nvPr userDrawn="1"/>
        </p:nvSpPr>
        <p:spPr>
          <a:xfrm>
            <a:off x="-1399849" y="837284"/>
            <a:ext cx="1088571" cy="227629"/>
          </a:xfrm>
          <a:prstGeom prst="rect">
            <a:avLst/>
          </a:prstGeom>
          <a:solidFill>
            <a:srgbClr val="FC8B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07062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721" r:id="rId2"/>
    <p:sldLayoutId id="2147483720" r:id="rId3"/>
    <p:sldLayoutId id="2147483662" r:id="rId4"/>
    <p:sldLayoutId id="2147483663" r:id="rId5"/>
    <p:sldLayoutId id="2147483665" r:id="rId6"/>
    <p:sldLayoutId id="2147483691" r:id="rId7"/>
    <p:sldLayoutId id="2147483666" r:id="rId8"/>
    <p:sldLayoutId id="2147483673" r:id="rId9"/>
    <p:sldLayoutId id="2147483674" r:id="rId10"/>
    <p:sldLayoutId id="2147483667" r:id="rId11"/>
    <p:sldLayoutId id="2147483676" r:id="rId12"/>
    <p:sldLayoutId id="2147483677" r:id="rId13"/>
    <p:sldLayoutId id="2147483722" r:id="rId14"/>
    <p:sldLayoutId id="2147483679" r:id="rId15"/>
    <p:sldLayoutId id="2147483680" r:id="rId16"/>
    <p:sldLayoutId id="2147483723" r:id="rId17"/>
    <p:sldLayoutId id="2147483733" r:id="rId18"/>
    <p:sldLayoutId id="2147483681" r:id="rId19"/>
    <p:sldLayoutId id="2147483682" r:id="rId20"/>
    <p:sldLayoutId id="2147483683" r:id="rId21"/>
    <p:sldLayoutId id="2147483684" r:id="rId22"/>
    <p:sldLayoutId id="2147483675" r:id="rId23"/>
    <p:sldLayoutId id="2147483686" r:id="rId24"/>
    <p:sldLayoutId id="2147483687" r:id="rId25"/>
    <p:sldLayoutId id="2147483688" r:id="rId26"/>
    <p:sldLayoutId id="2147483689" r:id="rId27"/>
    <p:sldLayoutId id="2147483690" r:id="rId28"/>
    <p:sldLayoutId id="2147483685" r:id="rId29"/>
    <p:sldLayoutId id="2147483692" r:id="rId30"/>
    <p:sldLayoutId id="2147483693" r:id="rId31"/>
    <p:sldLayoutId id="2147483736" r:id="rId3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rgbClr val="005E58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rgbClr val="2B2A2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2A2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2B2A2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2B2A2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2A2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orient="horz" pos="3861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56EC3F1-D682-0748-B446-F4D23993D4F4}"/>
              </a:ext>
            </a:extLst>
          </p:cNvPr>
          <p:cNvSpPr/>
          <p:nvPr userDrawn="1"/>
        </p:nvSpPr>
        <p:spPr>
          <a:xfrm>
            <a:off x="-2965784" y="266437"/>
            <a:ext cx="1088571" cy="227629"/>
          </a:xfrm>
          <a:prstGeom prst="rect">
            <a:avLst/>
          </a:prstGeom>
          <a:solidFill>
            <a:srgbClr val="005E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FFC57DF-F311-4246-8982-48FA6C915768}"/>
              </a:ext>
            </a:extLst>
          </p:cNvPr>
          <p:cNvSpPr/>
          <p:nvPr userDrawn="1"/>
        </p:nvSpPr>
        <p:spPr>
          <a:xfrm>
            <a:off x="-1399849" y="268324"/>
            <a:ext cx="1088571" cy="227629"/>
          </a:xfrm>
          <a:prstGeom prst="rect">
            <a:avLst/>
          </a:prstGeom>
          <a:solidFill>
            <a:srgbClr val="D445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904A51B-FAC4-B645-B516-05C89185E4D1}"/>
              </a:ext>
            </a:extLst>
          </p:cNvPr>
          <p:cNvSpPr/>
          <p:nvPr userDrawn="1"/>
        </p:nvSpPr>
        <p:spPr>
          <a:xfrm>
            <a:off x="-1399849" y="1202505"/>
            <a:ext cx="1088571" cy="227629"/>
          </a:xfrm>
          <a:prstGeom prst="rect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3CFED67-4D3B-714E-A097-A2BFBF9056CD}"/>
              </a:ext>
            </a:extLst>
          </p:cNvPr>
          <p:cNvSpPr/>
          <p:nvPr userDrawn="1"/>
        </p:nvSpPr>
        <p:spPr>
          <a:xfrm>
            <a:off x="-1399850" y="1511095"/>
            <a:ext cx="1088571" cy="227629"/>
          </a:xfrm>
          <a:prstGeom prst="rect">
            <a:avLst/>
          </a:prstGeom>
          <a:solidFill>
            <a:srgbClr val="31B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6535B52-3BE2-0941-B0D7-076CBED500FD}"/>
              </a:ext>
            </a:extLst>
          </p:cNvPr>
          <p:cNvSpPr/>
          <p:nvPr userDrawn="1"/>
        </p:nvSpPr>
        <p:spPr>
          <a:xfrm>
            <a:off x="-2965785" y="892904"/>
            <a:ext cx="1088571" cy="227629"/>
          </a:xfrm>
          <a:prstGeom prst="rect">
            <a:avLst/>
          </a:prstGeom>
          <a:solidFill>
            <a:srgbClr val="2B2A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70706E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B75E5A7-9EF0-284E-999B-6BF3841D62B5}"/>
              </a:ext>
            </a:extLst>
          </p:cNvPr>
          <p:cNvSpPr/>
          <p:nvPr userDrawn="1"/>
        </p:nvSpPr>
        <p:spPr>
          <a:xfrm>
            <a:off x="-1399850" y="2074488"/>
            <a:ext cx="1088571" cy="227629"/>
          </a:xfrm>
          <a:prstGeom prst="rect">
            <a:avLst/>
          </a:prstGeom>
          <a:solidFill>
            <a:srgbClr val="F2F7F6"/>
          </a:solidFill>
          <a:ln w="3175">
            <a:solidFill>
              <a:srgbClr val="707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70706E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8BF843A-0A3D-4549-9192-97CC64258899}"/>
              </a:ext>
            </a:extLst>
          </p:cNvPr>
          <p:cNvSpPr txBox="1"/>
          <p:nvPr userDrawn="1"/>
        </p:nvSpPr>
        <p:spPr>
          <a:xfrm>
            <a:off x="-2965785" y="682068"/>
            <a:ext cx="1143780" cy="227629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r>
              <a:rPr lang="da-DK" sz="1100" err="1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da-DK" sz="1100" baseline="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sz="1100" baseline="0" err="1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color</a:t>
            </a:r>
            <a:r>
              <a:rPr lang="da-DK" sz="1100" baseline="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da-DK" sz="1100">
              <a:solidFill>
                <a:srgbClr val="2B2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E1A366B-93D7-3040-83D4-920C620B4160}"/>
              </a:ext>
            </a:extLst>
          </p:cNvPr>
          <p:cNvSpPr txBox="1"/>
          <p:nvPr userDrawn="1"/>
        </p:nvSpPr>
        <p:spPr>
          <a:xfrm>
            <a:off x="-1399850" y="1866017"/>
            <a:ext cx="1143780" cy="227629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r>
              <a:rPr lang="da-DK" sz="110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 </a:t>
            </a:r>
            <a:r>
              <a:rPr lang="da-DK" sz="1100" err="1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color</a:t>
            </a:r>
            <a:endParaRPr lang="da-DK" sz="1100">
              <a:solidFill>
                <a:srgbClr val="2B2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0967D64-1167-674B-A56F-0631EA9B72C7}"/>
              </a:ext>
            </a:extLst>
          </p:cNvPr>
          <p:cNvSpPr txBox="1"/>
          <p:nvPr userDrawn="1"/>
        </p:nvSpPr>
        <p:spPr>
          <a:xfrm>
            <a:off x="-2965785" y="47553"/>
            <a:ext cx="1143780" cy="227629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r>
              <a:rPr lang="da-DK" sz="1100" baseline="0" err="1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Primary</a:t>
            </a:r>
            <a:r>
              <a:rPr lang="da-DK" sz="1100" baseline="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sz="1100" baseline="0" err="1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color</a:t>
            </a:r>
            <a:r>
              <a:rPr lang="da-DK" sz="1100" baseline="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da-DK" sz="1100">
              <a:solidFill>
                <a:srgbClr val="2B2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B1EE735-30BC-4444-B538-28148A76082D}"/>
              </a:ext>
            </a:extLst>
          </p:cNvPr>
          <p:cNvSpPr txBox="1"/>
          <p:nvPr userDrawn="1"/>
        </p:nvSpPr>
        <p:spPr>
          <a:xfrm>
            <a:off x="-1399850" y="47553"/>
            <a:ext cx="1143780" cy="227629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r>
              <a:rPr lang="da-DK" sz="1100" baseline="0" err="1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Secondary</a:t>
            </a:r>
            <a:r>
              <a:rPr lang="da-DK" sz="1100" baseline="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sz="1100" baseline="0" err="1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color</a:t>
            </a:r>
            <a:r>
              <a:rPr lang="da-DK" sz="1100" baseline="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da-DK" sz="1100">
              <a:solidFill>
                <a:srgbClr val="2B2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78FAF33-6635-044F-9B7B-431E6CB14CE0}"/>
              </a:ext>
            </a:extLst>
          </p:cNvPr>
          <p:cNvSpPr txBox="1"/>
          <p:nvPr userDrawn="1"/>
        </p:nvSpPr>
        <p:spPr>
          <a:xfrm>
            <a:off x="-4842164" y="3121223"/>
            <a:ext cx="45940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DK" sz="1400" b="1" i="0">
                <a:solidFill>
                  <a:srgbClr val="005E58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HEADLINE 1, Arial Black, 40 pt.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126E807-2D84-004E-8587-C8F95FED1474}"/>
              </a:ext>
            </a:extLst>
          </p:cNvPr>
          <p:cNvSpPr txBox="1"/>
          <p:nvPr userDrawn="1"/>
        </p:nvSpPr>
        <p:spPr>
          <a:xfrm>
            <a:off x="-3678382" y="3432713"/>
            <a:ext cx="34302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DK" sz="1600" b="1" i="0">
                <a:solidFill>
                  <a:srgbClr val="005E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Headline 2. Arial Blod, 36 pt.  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4EA6582-E0B8-3847-9364-FEA7F5A45BF8}"/>
              </a:ext>
            </a:extLst>
          </p:cNvPr>
          <p:cNvSpPr txBox="1"/>
          <p:nvPr userDrawn="1"/>
        </p:nvSpPr>
        <p:spPr>
          <a:xfrm>
            <a:off x="-3491345" y="3829478"/>
            <a:ext cx="32432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DK" sz="1400" b="0" i="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Body text, Arial regular, 20 pt. 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E1CEB5E-3727-5C4C-98F7-4CE9FBEFDF69}"/>
              </a:ext>
            </a:extLst>
          </p:cNvPr>
          <p:cNvSpPr txBox="1"/>
          <p:nvPr userDrawn="1"/>
        </p:nvSpPr>
        <p:spPr>
          <a:xfrm>
            <a:off x="-2393895" y="4088895"/>
            <a:ext cx="21457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DK" sz="1400" b="0" i="0" u="sng">
                <a:solidFill>
                  <a:srgbClr val="D545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Hyperlink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24B1285-D46E-AD45-8F1C-321C951F4C27}"/>
              </a:ext>
            </a:extLst>
          </p:cNvPr>
          <p:cNvSpPr/>
          <p:nvPr userDrawn="1"/>
        </p:nvSpPr>
        <p:spPr>
          <a:xfrm>
            <a:off x="-1399849" y="552804"/>
            <a:ext cx="1088571" cy="227629"/>
          </a:xfrm>
          <a:prstGeom prst="rect">
            <a:avLst/>
          </a:prstGeom>
          <a:solidFill>
            <a:srgbClr val="EF75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BAF3F29-B545-484E-B07D-D4C4B376CCAF}"/>
              </a:ext>
            </a:extLst>
          </p:cNvPr>
          <p:cNvSpPr/>
          <p:nvPr userDrawn="1"/>
        </p:nvSpPr>
        <p:spPr>
          <a:xfrm>
            <a:off x="-1399849" y="837284"/>
            <a:ext cx="1088571" cy="227629"/>
          </a:xfrm>
          <a:prstGeom prst="rect">
            <a:avLst/>
          </a:prstGeom>
          <a:solidFill>
            <a:srgbClr val="FC8B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87924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6" r:id="rId2"/>
    <p:sldLayoutId id="2147483707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689335-0B0A-476C-AB0D-64E67EF7D02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LØSNINGSBESKRIVELSE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749DCA-AA19-4F4D-AE61-EB7A227F563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SuperOffice CRM</a:t>
            </a:r>
          </a:p>
        </p:txBody>
      </p:sp>
    </p:spTree>
    <p:extLst>
      <p:ext uri="{BB962C8B-B14F-4D97-AF65-F5344CB8AC3E}">
        <p14:creationId xmlns:p14="http://schemas.microsoft.com/office/powerpoint/2010/main" val="12950420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0820E0-19BD-443F-BF9E-CD3946F79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Beskrivelse</a:t>
            </a:r>
            <a:r>
              <a:rPr lang="de-DE" dirty="0"/>
              <a:t> </a:t>
            </a:r>
            <a:r>
              <a:rPr lang="de-DE" dirty="0" err="1"/>
              <a:t>KPI‘s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00DB32E-A11A-49BD-B34F-E4B8310F3E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de-DE"/>
          </a:p>
          <a:p>
            <a:r>
              <a:rPr lang="de-DE"/>
              <a:t>KPI 1:</a:t>
            </a:r>
          </a:p>
          <a:p>
            <a:endParaRPr lang="de-DE"/>
          </a:p>
          <a:p>
            <a:r>
              <a:rPr lang="de-DE"/>
              <a:t>KPI 2:</a:t>
            </a:r>
          </a:p>
          <a:p>
            <a:endParaRPr lang="de-DE"/>
          </a:p>
          <a:p>
            <a:r>
              <a:rPr lang="de-DE"/>
              <a:t>KPI 3:</a:t>
            </a:r>
          </a:p>
          <a:p>
            <a:endParaRPr lang="de-DE"/>
          </a:p>
          <a:p>
            <a:r>
              <a:rPr lang="de-DE"/>
              <a:t>KPI 4:</a:t>
            </a:r>
          </a:p>
        </p:txBody>
      </p:sp>
    </p:spTree>
    <p:extLst>
      <p:ext uri="{BB962C8B-B14F-4D97-AF65-F5344CB8AC3E}">
        <p14:creationId xmlns:p14="http://schemas.microsoft.com/office/powerpoint/2010/main" val="22269750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922A18-560E-4EF3-B79A-96A9641A7A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7736" y="781230"/>
            <a:ext cx="3522827" cy="1859795"/>
          </a:xfrm>
        </p:spPr>
        <p:txBody>
          <a:bodyPr>
            <a:noAutofit/>
          </a:bodyPr>
          <a:lstStyle/>
          <a:p>
            <a:r>
              <a:rPr lang="de-DE" sz="23200">
                <a:latin typeface="+mj-lt"/>
              </a:rPr>
              <a:t>2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614EF072-3105-49D8-965C-FA6136D1FCE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012987" y="1197837"/>
            <a:ext cx="7179013" cy="446232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b-NO" sz="2400" b="1" dirty="0">
                <a:solidFill>
                  <a:srgbClr val="005E58"/>
                </a:solidFill>
              </a:rPr>
              <a:t>Hvilke </a:t>
            </a:r>
            <a:r>
              <a:rPr lang="nb-NO" sz="2400" b="1" dirty="0" err="1">
                <a:solidFill>
                  <a:srgbClr val="005E58"/>
                </a:solidFill>
              </a:rPr>
              <a:t>processer</a:t>
            </a:r>
            <a:r>
              <a:rPr lang="nb-NO" sz="2400" b="1" dirty="0">
                <a:solidFill>
                  <a:srgbClr val="005E58"/>
                </a:solidFill>
              </a:rPr>
              <a:t> skal understøttes i</a:t>
            </a:r>
            <a:r>
              <a:rPr lang="en-US" sz="2400" b="1" dirty="0">
                <a:solidFill>
                  <a:srgbClr val="005E58"/>
                </a:solidFill>
              </a:rPr>
              <a:t> SuperOffice CRM?</a:t>
            </a:r>
            <a:endParaRPr lang="de-DE" sz="2400" b="1" dirty="0">
              <a:solidFill>
                <a:srgbClr val="005E58"/>
              </a:solidFill>
            </a:endParaRPr>
          </a:p>
          <a:p>
            <a:pPr marL="0" indent="0">
              <a:buNone/>
            </a:pPr>
            <a:endParaRPr lang="nb-NO" sz="2400" b="1" dirty="0">
              <a:solidFill>
                <a:srgbClr val="005E58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900" b="1" dirty="0" err="1">
                <a:solidFill>
                  <a:srgbClr val="005E58"/>
                </a:solidFill>
              </a:rPr>
              <a:t>Marketingprocesser</a:t>
            </a:r>
            <a:r>
              <a:rPr lang="nb-NO" sz="1900" dirty="0">
                <a:solidFill>
                  <a:srgbClr val="005E58"/>
                </a:solidFill>
              </a:rPr>
              <a:t> </a:t>
            </a:r>
            <a:br>
              <a:rPr lang="nb-NO" sz="1900" dirty="0">
                <a:solidFill>
                  <a:srgbClr val="005E58"/>
                </a:solidFill>
              </a:rPr>
            </a:br>
            <a:r>
              <a:rPr lang="nb-NO" sz="400" dirty="0">
                <a:solidFill>
                  <a:srgbClr val="005E58"/>
                </a:solidFill>
              </a:rPr>
              <a:t> </a:t>
            </a:r>
            <a:br>
              <a:rPr lang="nb-NO" sz="1900" dirty="0">
                <a:solidFill>
                  <a:srgbClr val="005E58"/>
                </a:solidFill>
              </a:rPr>
            </a:br>
            <a:r>
              <a:rPr lang="nb-NO" sz="1300" dirty="0">
                <a:solidFill>
                  <a:srgbClr val="005E58"/>
                </a:solidFill>
              </a:rPr>
              <a:t>Leadgenerering, kampagner, </a:t>
            </a:r>
            <a:r>
              <a:rPr lang="nb-NO" sz="1300" dirty="0" err="1">
                <a:solidFill>
                  <a:srgbClr val="005E58"/>
                </a:solidFill>
              </a:rPr>
              <a:t>udsendelser</a:t>
            </a:r>
            <a:r>
              <a:rPr lang="nb-NO" sz="1300" dirty="0">
                <a:solidFill>
                  <a:srgbClr val="005E58"/>
                </a:solidFill>
              </a:rPr>
              <a:t>, formularer, chat, etc.</a:t>
            </a:r>
            <a:br>
              <a:rPr lang="nb-NO" sz="1900" dirty="0">
                <a:solidFill>
                  <a:srgbClr val="005E58"/>
                </a:solidFill>
              </a:rPr>
            </a:br>
            <a:endParaRPr lang="nb-NO" sz="1900" dirty="0">
              <a:solidFill>
                <a:srgbClr val="005E58"/>
              </a:solidFill>
            </a:endParaRPr>
          </a:p>
          <a:p>
            <a:pPr marL="285750" indent="-285750"/>
            <a:r>
              <a:rPr lang="nb-NO" sz="1900" b="1" dirty="0" err="1">
                <a:solidFill>
                  <a:srgbClr val="005E58"/>
                </a:solidFill>
              </a:rPr>
              <a:t>Salgsprocesser</a:t>
            </a:r>
            <a:br>
              <a:rPr lang="nb-NO" sz="1900" dirty="0">
                <a:solidFill>
                  <a:srgbClr val="005E58"/>
                </a:solidFill>
              </a:rPr>
            </a:br>
            <a:r>
              <a:rPr lang="nb-NO" sz="400" dirty="0">
                <a:solidFill>
                  <a:srgbClr val="005E58"/>
                </a:solidFill>
              </a:rPr>
              <a:t> </a:t>
            </a:r>
            <a:br>
              <a:rPr lang="nb-NO" sz="1900" dirty="0">
                <a:solidFill>
                  <a:srgbClr val="005E58"/>
                </a:solidFill>
              </a:rPr>
            </a:br>
            <a:r>
              <a:rPr lang="nb-NO" sz="1300" dirty="0">
                <a:solidFill>
                  <a:srgbClr val="005E58"/>
                </a:solidFill>
              </a:rPr>
              <a:t>Prospektering, leadhåndtering, håndtering </a:t>
            </a:r>
            <a:r>
              <a:rPr lang="nb-NO" sz="1300" dirty="0" err="1">
                <a:solidFill>
                  <a:srgbClr val="005E58"/>
                </a:solidFill>
              </a:rPr>
              <a:t>af</a:t>
            </a:r>
            <a:r>
              <a:rPr lang="nb-NO" sz="1300" dirty="0">
                <a:solidFill>
                  <a:srgbClr val="005E58"/>
                </a:solidFill>
              </a:rPr>
              <a:t> salgsmuligheder, tilbud, pipelinestyring, tilbud-til-betaling, etc.</a:t>
            </a:r>
            <a:br>
              <a:rPr lang="nb-NO" sz="1900" dirty="0">
                <a:solidFill>
                  <a:srgbClr val="005E58"/>
                </a:solidFill>
              </a:rPr>
            </a:br>
            <a:endParaRPr lang="nb-NO" sz="1900" dirty="0">
              <a:solidFill>
                <a:srgbClr val="005E58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900" b="1" dirty="0" err="1">
                <a:solidFill>
                  <a:srgbClr val="005E58"/>
                </a:solidFill>
              </a:rPr>
              <a:t>Serviceprocesser</a:t>
            </a:r>
            <a:r>
              <a:rPr lang="nb-NO" sz="1900" b="1" dirty="0">
                <a:solidFill>
                  <a:srgbClr val="005E58"/>
                </a:solidFill>
              </a:rPr>
              <a:t> </a:t>
            </a:r>
            <a:br>
              <a:rPr lang="nb-NO" sz="1900" b="1" dirty="0">
                <a:solidFill>
                  <a:srgbClr val="005E58"/>
                </a:solidFill>
              </a:rPr>
            </a:br>
            <a:r>
              <a:rPr lang="nb-NO" sz="400" b="1" dirty="0">
                <a:solidFill>
                  <a:srgbClr val="005E58"/>
                </a:solidFill>
              </a:rPr>
              <a:t> </a:t>
            </a:r>
            <a:br>
              <a:rPr lang="nb-NO" sz="1900" b="1" dirty="0">
                <a:solidFill>
                  <a:srgbClr val="005E58"/>
                </a:solidFill>
              </a:rPr>
            </a:br>
            <a:r>
              <a:rPr lang="nb-NO" sz="1300" dirty="0">
                <a:solidFill>
                  <a:srgbClr val="005E58"/>
                </a:solidFill>
              </a:rPr>
              <a:t>Sagshåndtering, klager, feltservice, </a:t>
            </a:r>
            <a:r>
              <a:rPr lang="nb-NO" sz="1300" dirty="0" err="1">
                <a:solidFill>
                  <a:srgbClr val="005E58"/>
                </a:solidFill>
              </a:rPr>
              <a:t>kundecenter</a:t>
            </a:r>
            <a:r>
              <a:rPr lang="nb-NO" sz="1300" dirty="0">
                <a:solidFill>
                  <a:srgbClr val="005E58"/>
                </a:solidFill>
              </a:rPr>
              <a:t>, FAQ, etc.</a:t>
            </a:r>
            <a:br>
              <a:rPr lang="nb-NO" sz="1900" dirty="0">
                <a:solidFill>
                  <a:srgbClr val="005E58"/>
                </a:solidFill>
              </a:rPr>
            </a:br>
            <a:endParaRPr lang="nb-NO" sz="1900" dirty="0">
              <a:solidFill>
                <a:srgbClr val="005E58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900" b="1" dirty="0">
                <a:solidFill>
                  <a:srgbClr val="005E58"/>
                </a:solidFill>
              </a:rPr>
              <a:t>Kundeprogram / </a:t>
            </a:r>
            <a:r>
              <a:rPr lang="nb-NO" sz="1900" b="1" dirty="0" err="1">
                <a:solidFill>
                  <a:srgbClr val="005E58"/>
                </a:solidFill>
              </a:rPr>
              <a:t>Loyalitet</a:t>
            </a:r>
            <a:br>
              <a:rPr lang="nb-NO" sz="1900" dirty="0">
                <a:solidFill>
                  <a:srgbClr val="005E58"/>
                </a:solidFill>
              </a:rPr>
            </a:br>
            <a:r>
              <a:rPr lang="nb-NO" sz="400" dirty="0">
                <a:solidFill>
                  <a:srgbClr val="005E58"/>
                </a:solidFill>
              </a:rPr>
              <a:t> </a:t>
            </a:r>
            <a:br>
              <a:rPr lang="nb-NO" sz="1900" dirty="0">
                <a:solidFill>
                  <a:srgbClr val="005E58"/>
                </a:solidFill>
              </a:rPr>
            </a:br>
            <a:r>
              <a:rPr lang="nb-NO" sz="1300" dirty="0">
                <a:solidFill>
                  <a:srgbClr val="005E58"/>
                </a:solidFill>
              </a:rPr>
              <a:t>Kategorisering </a:t>
            </a:r>
            <a:r>
              <a:rPr lang="nb-NO" sz="1300" dirty="0" err="1">
                <a:solidFill>
                  <a:srgbClr val="005E58"/>
                </a:solidFill>
              </a:rPr>
              <a:t>af</a:t>
            </a:r>
            <a:r>
              <a:rPr lang="nb-NO" sz="1300" dirty="0">
                <a:solidFill>
                  <a:srgbClr val="005E58"/>
                </a:solidFill>
              </a:rPr>
              <a:t> kunder (</a:t>
            </a:r>
            <a:r>
              <a:rPr lang="nb-NO" sz="1300" dirty="0" err="1">
                <a:solidFill>
                  <a:srgbClr val="005E58"/>
                </a:solidFill>
              </a:rPr>
              <a:t>værdi</a:t>
            </a:r>
            <a:r>
              <a:rPr lang="nb-NO" sz="1300" dirty="0">
                <a:solidFill>
                  <a:srgbClr val="005E58"/>
                </a:solidFill>
              </a:rPr>
              <a:t>), aktiviteter, kundeprogram, glemte kunder, etc.</a:t>
            </a:r>
            <a:endParaRPr lang="de-DE" sz="1300" dirty="0">
              <a:solidFill>
                <a:srgbClr val="005E58"/>
              </a:solidFill>
            </a:endParaRP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57C3DAA-0994-4F3D-9373-20376192665D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503567" y="3840233"/>
            <a:ext cx="3938729" cy="223653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de-DE" sz="4000" b="1" dirty="0">
                <a:solidFill>
                  <a:srgbClr val="005E58"/>
                </a:solidFill>
              </a:rPr>
              <a:t>PROCESSER</a:t>
            </a:r>
          </a:p>
        </p:txBody>
      </p:sp>
    </p:spTree>
    <p:extLst>
      <p:ext uri="{BB962C8B-B14F-4D97-AF65-F5344CB8AC3E}">
        <p14:creationId xmlns:p14="http://schemas.microsoft.com/office/powerpoint/2010/main" val="15538363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0820E0-19BD-443F-BF9E-CD3946F79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Procesbeskrivelse</a:t>
            </a:r>
            <a:r>
              <a:rPr lang="de-DE" dirty="0"/>
              <a:t> - </a:t>
            </a:r>
            <a:r>
              <a:rPr lang="de-DE" dirty="0" err="1"/>
              <a:t>marketing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00DB32E-A11A-49BD-B34F-E4B8310F3E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/>
              <a:t>Inbound?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/>
              <a:t>Outbound?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/>
              <a:t>Chat?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err="1"/>
              <a:t>Formularer</a:t>
            </a:r>
            <a:r>
              <a:rPr lang="de-DE" sz="1800" dirty="0"/>
              <a:t>?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46FD5F35-76F6-4063-8FDC-625A5AC419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-842481"/>
            <a:ext cx="28194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84725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75A4B3DC-54E6-4975-BFED-A202CA76A9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2559" y="2406650"/>
            <a:ext cx="10287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20820E0-19BD-443F-BF9E-CD3946F79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Procesbeskrivelse</a:t>
            </a:r>
            <a:r>
              <a:rPr lang="de-DE" dirty="0"/>
              <a:t> - </a:t>
            </a:r>
            <a:r>
              <a:rPr lang="de-DE" dirty="0" err="1"/>
              <a:t>salg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00DB32E-A11A-49BD-B34F-E4B8310F3E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err="1"/>
              <a:t>Salgsguide</a:t>
            </a:r>
            <a:r>
              <a:rPr lang="de-DE" sz="1800" dirty="0"/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err="1"/>
              <a:t>Projektguide</a:t>
            </a:r>
            <a:r>
              <a:rPr lang="de-DE" sz="1800" dirty="0"/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err="1"/>
              <a:t>Tilbud</a:t>
            </a:r>
            <a:r>
              <a:rPr lang="de-DE" sz="1800" dirty="0"/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err="1"/>
              <a:t>Rapporter</a:t>
            </a:r>
            <a:r>
              <a:rPr lang="de-DE" sz="1800" dirty="0"/>
              <a:t>; </a:t>
            </a:r>
            <a:r>
              <a:rPr lang="de-DE" sz="1800" dirty="0" err="1"/>
              <a:t>Udvalg</a:t>
            </a:r>
            <a:r>
              <a:rPr lang="de-DE" sz="1800" dirty="0"/>
              <a:t>, </a:t>
            </a:r>
            <a:r>
              <a:rPr lang="de-DE" sz="1800" dirty="0" err="1"/>
              <a:t>Dashbord</a:t>
            </a:r>
            <a:r>
              <a:rPr lang="de-DE" sz="1800" dirty="0"/>
              <a:t>, Separat BI-</a:t>
            </a:r>
            <a:r>
              <a:rPr lang="de-DE" sz="1800" dirty="0" err="1"/>
              <a:t>løsning</a:t>
            </a:r>
            <a:r>
              <a:rPr lang="de-DE" sz="1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2988631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0820E0-19BD-443F-BF9E-CD3946F79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err="1"/>
              <a:t>Procesbeskrivelse</a:t>
            </a:r>
            <a:r>
              <a:rPr lang="de-DE" dirty="0"/>
              <a:t> - </a:t>
            </a:r>
            <a:r>
              <a:rPr lang="de-DE" dirty="0" err="1"/>
              <a:t>service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00DB32E-A11A-49BD-B34F-E4B8310F3E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/>
              <a:t>Kundecenter?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err="1"/>
              <a:t>Automatisering</a:t>
            </a:r>
            <a:r>
              <a:rPr lang="de-DE" sz="1800" dirty="0"/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err="1"/>
              <a:t>Rapporter</a:t>
            </a:r>
            <a:r>
              <a:rPr lang="de-DE" sz="1800" dirty="0"/>
              <a:t>; </a:t>
            </a:r>
            <a:r>
              <a:rPr lang="de-DE" sz="1800" dirty="0" err="1"/>
              <a:t>Udvalg</a:t>
            </a:r>
            <a:r>
              <a:rPr lang="de-DE" sz="1800" dirty="0"/>
              <a:t>, </a:t>
            </a:r>
            <a:r>
              <a:rPr lang="de-DE" sz="1800" dirty="0" err="1"/>
              <a:t>Dashbord</a:t>
            </a:r>
            <a:r>
              <a:rPr lang="de-DE" sz="1800" dirty="0"/>
              <a:t>, Separat BI-</a:t>
            </a:r>
            <a:r>
              <a:rPr lang="de-DE" sz="1800" dirty="0" err="1"/>
              <a:t>løsning</a:t>
            </a:r>
            <a:r>
              <a:rPr lang="de-DE" sz="1800" dirty="0"/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6D0D00-F7FD-47FD-92D6-DA5B5C320A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6642" y="2293507"/>
            <a:ext cx="3835831" cy="3835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67896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0820E0-19BD-443F-BF9E-CD3946F79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err="1"/>
              <a:t>Procesbeskrivelse</a:t>
            </a:r>
            <a:r>
              <a:rPr lang="de-DE" dirty="0"/>
              <a:t> - kundeprogram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00DB32E-A11A-49BD-B34F-E4B8310F3E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err="1"/>
              <a:t>Kategorisering</a:t>
            </a:r>
            <a:r>
              <a:rPr lang="de-DE" sz="1800" dirty="0"/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err="1"/>
              <a:t>Aktivitet</a:t>
            </a:r>
            <a:r>
              <a:rPr lang="de-DE" sz="1800" dirty="0"/>
              <a:t> / Kundeprogram?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err="1"/>
              <a:t>Glemte</a:t>
            </a:r>
            <a:r>
              <a:rPr lang="de-DE" sz="1800" dirty="0"/>
              <a:t> </a:t>
            </a:r>
            <a:r>
              <a:rPr lang="de-DE" sz="1800" dirty="0" err="1"/>
              <a:t>kunder</a:t>
            </a:r>
            <a:r>
              <a:rPr lang="de-DE" sz="1800" dirty="0"/>
              <a:t> (</a:t>
            </a:r>
            <a:r>
              <a:rPr lang="de-DE" sz="1800" dirty="0" err="1"/>
              <a:t>Orphans</a:t>
            </a:r>
            <a:r>
              <a:rPr lang="de-DE" sz="1800" dirty="0"/>
              <a:t>)?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err="1"/>
              <a:t>Rapporter</a:t>
            </a:r>
            <a:r>
              <a:rPr lang="de-DE" sz="1800" dirty="0"/>
              <a:t>; </a:t>
            </a:r>
            <a:r>
              <a:rPr lang="de-DE" sz="1800" dirty="0" err="1"/>
              <a:t>Udvalg</a:t>
            </a:r>
            <a:r>
              <a:rPr lang="de-DE" sz="1800" dirty="0"/>
              <a:t>, </a:t>
            </a:r>
            <a:r>
              <a:rPr lang="de-DE" sz="1800" dirty="0" err="1"/>
              <a:t>Dashbord</a:t>
            </a:r>
            <a:r>
              <a:rPr lang="de-DE" sz="1800" dirty="0"/>
              <a:t>, Separat BI-</a:t>
            </a:r>
            <a:r>
              <a:rPr lang="de-DE" sz="1800" dirty="0" err="1"/>
              <a:t>løsning</a:t>
            </a:r>
            <a:r>
              <a:rPr lang="de-DE" sz="1800" dirty="0"/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B7FB7269-BFB7-45D9-9759-792512EB36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316817">
            <a:off x="7587023" y="2659450"/>
            <a:ext cx="4266672" cy="4266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96234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0820E0-19BD-443F-BF9E-CD3946F79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Rapporter</a:t>
            </a:r>
            <a:r>
              <a:rPr lang="de-DE" dirty="0"/>
              <a:t> - </a:t>
            </a:r>
            <a:r>
              <a:rPr lang="de-DE" dirty="0" err="1"/>
              <a:t>beslutning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00DB32E-A11A-49BD-B34F-E4B8310F3E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>
                <a:solidFill>
                  <a:srgbClr val="005E58"/>
                </a:solidFill>
              </a:rPr>
              <a:t>Eksempel:</a:t>
            </a:r>
          </a:p>
          <a:p>
            <a:endParaRPr lang="en-US" sz="1800" dirty="0">
              <a:solidFill>
                <a:srgbClr val="005E58"/>
              </a:solidFill>
            </a:endParaRPr>
          </a:p>
          <a:p>
            <a:r>
              <a:rPr lang="en-US" sz="1800" dirty="0" err="1">
                <a:solidFill>
                  <a:srgbClr val="005E58"/>
                </a:solidFill>
              </a:rPr>
              <a:t>Kunden</a:t>
            </a:r>
            <a:r>
              <a:rPr lang="en-US" sz="1800" dirty="0">
                <a:solidFill>
                  <a:srgbClr val="005E58"/>
                </a:solidFill>
              </a:rPr>
              <a:t> </a:t>
            </a:r>
            <a:r>
              <a:rPr lang="en-US" sz="1800" dirty="0" err="1">
                <a:solidFill>
                  <a:srgbClr val="005E58"/>
                </a:solidFill>
              </a:rPr>
              <a:t>har</a:t>
            </a:r>
            <a:r>
              <a:rPr lang="en-US" sz="1800" dirty="0">
                <a:solidFill>
                  <a:srgbClr val="005E58"/>
                </a:solidFill>
              </a:rPr>
              <a:t> </a:t>
            </a:r>
            <a:r>
              <a:rPr lang="en-US" sz="1800" dirty="0" err="1">
                <a:solidFill>
                  <a:srgbClr val="005E58"/>
                </a:solidFill>
              </a:rPr>
              <a:t>besluttet</a:t>
            </a:r>
            <a:r>
              <a:rPr lang="en-US" sz="1800" dirty="0">
                <a:solidFill>
                  <a:srgbClr val="005E58"/>
                </a:solidFill>
              </a:rPr>
              <a:t> at </a:t>
            </a:r>
            <a:r>
              <a:rPr lang="en-US" sz="1800" dirty="0" err="1">
                <a:solidFill>
                  <a:srgbClr val="005E58"/>
                </a:solidFill>
              </a:rPr>
              <a:t>starte</a:t>
            </a:r>
            <a:r>
              <a:rPr lang="en-US" sz="1800" dirty="0">
                <a:solidFill>
                  <a:srgbClr val="005E58"/>
                </a:solidFill>
              </a:rPr>
              <a:t> med SuperOffice </a:t>
            </a:r>
            <a:r>
              <a:rPr lang="en-US" sz="1800" dirty="0" err="1">
                <a:solidFill>
                  <a:srgbClr val="005E58"/>
                </a:solidFill>
              </a:rPr>
              <a:t>Udvalg</a:t>
            </a:r>
            <a:r>
              <a:rPr lang="en-US" sz="1800" dirty="0">
                <a:solidFill>
                  <a:srgbClr val="005E58"/>
                </a:solidFill>
              </a:rPr>
              <a:t> og standard </a:t>
            </a:r>
            <a:r>
              <a:rPr lang="en-US" sz="1800" dirty="0" err="1">
                <a:solidFill>
                  <a:srgbClr val="005E58"/>
                </a:solidFill>
              </a:rPr>
              <a:t>indbyggede</a:t>
            </a:r>
            <a:r>
              <a:rPr lang="en-US" sz="1800" dirty="0">
                <a:solidFill>
                  <a:srgbClr val="005E58"/>
                </a:solidFill>
              </a:rPr>
              <a:t> Dashboards.</a:t>
            </a:r>
          </a:p>
          <a:p>
            <a:r>
              <a:rPr lang="en-US" sz="1800" dirty="0" err="1">
                <a:solidFill>
                  <a:srgbClr val="005E58"/>
                </a:solidFill>
              </a:rPr>
              <a:t>Efter</a:t>
            </a:r>
            <a:r>
              <a:rPr lang="en-US" sz="1800" dirty="0">
                <a:solidFill>
                  <a:srgbClr val="005E58"/>
                </a:solidFill>
              </a:rPr>
              <a:t> den </a:t>
            </a:r>
            <a:r>
              <a:rPr lang="en-US" sz="1800" dirty="0" err="1">
                <a:solidFill>
                  <a:srgbClr val="005E58"/>
                </a:solidFill>
              </a:rPr>
              <a:t>første</a:t>
            </a:r>
            <a:r>
              <a:rPr lang="en-US" sz="1800" dirty="0">
                <a:solidFill>
                  <a:srgbClr val="005E58"/>
                </a:solidFill>
              </a:rPr>
              <a:t> </a:t>
            </a:r>
            <a:r>
              <a:rPr lang="en-US" sz="1800" dirty="0" err="1">
                <a:solidFill>
                  <a:srgbClr val="005E58"/>
                </a:solidFill>
              </a:rPr>
              <a:t>erfaring</a:t>
            </a:r>
            <a:r>
              <a:rPr lang="en-US" sz="1800" dirty="0">
                <a:solidFill>
                  <a:srgbClr val="005E58"/>
                </a:solidFill>
              </a:rPr>
              <a:t> med SuperOffice </a:t>
            </a:r>
            <a:r>
              <a:rPr lang="en-US" sz="1800" dirty="0" err="1">
                <a:solidFill>
                  <a:srgbClr val="005E58"/>
                </a:solidFill>
              </a:rPr>
              <a:t>bliver</a:t>
            </a:r>
            <a:r>
              <a:rPr lang="en-US" sz="1800" dirty="0">
                <a:solidFill>
                  <a:srgbClr val="005E58"/>
                </a:solidFill>
              </a:rPr>
              <a:t> der </a:t>
            </a:r>
            <a:r>
              <a:rPr lang="en-US" sz="1800" dirty="0" err="1">
                <a:solidFill>
                  <a:srgbClr val="005E58"/>
                </a:solidFill>
              </a:rPr>
              <a:t>foretaget</a:t>
            </a:r>
            <a:r>
              <a:rPr lang="en-US" sz="1800" dirty="0">
                <a:solidFill>
                  <a:srgbClr val="005E58"/>
                </a:solidFill>
              </a:rPr>
              <a:t> </a:t>
            </a:r>
            <a:r>
              <a:rPr lang="en-US" sz="1800" dirty="0" err="1">
                <a:solidFill>
                  <a:srgbClr val="005E58"/>
                </a:solidFill>
              </a:rPr>
              <a:t>en</a:t>
            </a:r>
            <a:r>
              <a:rPr lang="en-US" sz="1800" dirty="0">
                <a:solidFill>
                  <a:srgbClr val="005E58"/>
                </a:solidFill>
              </a:rPr>
              <a:t> </a:t>
            </a:r>
            <a:r>
              <a:rPr lang="en-US" sz="1800" dirty="0" err="1">
                <a:solidFill>
                  <a:srgbClr val="005E58"/>
                </a:solidFill>
              </a:rPr>
              <a:t>fælles</a:t>
            </a:r>
            <a:r>
              <a:rPr lang="en-US" sz="1800" dirty="0">
                <a:solidFill>
                  <a:srgbClr val="005E58"/>
                </a:solidFill>
              </a:rPr>
              <a:t> </a:t>
            </a:r>
            <a:r>
              <a:rPr lang="en-US" sz="1800" dirty="0" err="1">
                <a:solidFill>
                  <a:srgbClr val="005E58"/>
                </a:solidFill>
              </a:rPr>
              <a:t>evaluering</a:t>
            </a:r>
            <a:r>
              <a:rPr lang="en-US" sz="1800" dirty="0">
                <a:solidFill>
                  <a:srgbClr val="005E58"/>
                </a:solidFill>
              </a:rPr>
              <a:t> for at se, om  </a:t>
            </a:r>
            <a:r>
              <a:rPr lang="en-US" sz="1800" dirty="0" err="1">
                <a:solidFill>
                  <a:srgbClr val="005E58"/>
                </a:solidFill>
              </a:rPr>
              <a:t>rapporteringsløsningen</a:t>
            </a:r>
            <a:r>
              <a:rPr lang="en-US" sz="1800" dirty="0">
                <a:solidFill>
                  <a:srgbClr val="005E58"/>
                </a:solidFill>
              </a:rPr>
              <a:t> er </a:t>
            </a:r>
            <a:r>
              <a:rPr lang="en-US" sz="1800" dirty="0" err="1">
                <a:solidFill>
                  <a:srgbClr val="005E58"/>
                </a:solidFill>
              </a:rPr>
              <a:t>tilstrækkkelig</a:t>
            </a:r>
            <a:r>
              <a:rPr lang="en-US" sz="1800" dirty="0">
                <a:solidFill>
                  <a:srgbClr val="005E58"/>
                </a:solidFill>
              </a:rPr>
              <a:t>, </a:t>
            </a:r>
            <a:r>
              <a:rPr lang="en-US" sz="1800" dirty="0" err="1">
                <a:solidFill>
                  <a:srgbClr val="005E58"/>
                </a:solidFill>
              </a:rPr>
              <a:t>eller</a:t>
            </a:r>
            <a:r>
              <a:rPr lang="en-US" sz="1800" dirty="0">
                <a:solidFill>
                  <a:srgbClr val="005E58"/>
                </a:solidFill>
              </a:rPr>
              <a:t> om der </a:t>
            </a:r>
            <a:r>
              <a:rPr lang="en-US" sz="1800" dirty="0" err="1">
                <a:solidFill>
                  <a:srgbClr val="005E58"/>
                </a:solidFill>
              </a:rPr>
              <a:t>skal</a:t>
            </a:r>
            <a:r>
              <a:rPr lang="en-US" sz="1800" dirty="0">
                <a:solidFill>
                  <a:srgbClr val="005E58"/>
                </a:solidFill>
              </a:rPr>
              <a:t> </a:t>
            </a:r>
            <a:r>
              <a:rPr lang="en-US" sz="1800" dirty="0" err="1">
                <a:solidFill>
                  <a:srgbClr val="005E58"/>
                </a:solidFill>
              </a:rPr>
              <a:t>træffes</a:t>
            </a:r>
            <a:r>
              <a:rPr lang="en-US" sz="1800" dirty="0">
                <a:solidFill>
                  <a:srgbClr val="005E58"/>
                </a:solidFill>
              </a:rPr>
              <a:t> </a:t>
            </a:r>
            <a:r>
              <a:rPr lang="en-US" sz="1800" dirty="0" err="1">
                <a:solidFill>
                  <a:srgbClr val="005E58"/>
                </a:solidFill>
              </a:rPr>
              <a:t>en</a:t>
            </a:r>
            <a:r>
              <a:rPr lang="en-US" sz="1800" dirty="0">
                <a:solidFill>
                  <a:srgbClr val="005E58"/>
                </a:solidFill>
              </a:rPr>
              <a:t> </a:t>
            </a:r>
            <a:r>
              <a:rPr lang="en-US" sz="1800" dirty="0" err="1">
                <a:solidFill>
                  <a:srgbClr val="005E58"/>
                </a:solidFill>
              </a:rPr>
              <a:t>ny</a:t>
            </a:r>
            <a:r>
              <a:rPr lang="en-US" sz="1800" dirty="0">
                <a:solidFill>
                  <a:srgbClr val="005E58"/>
                </a:solidFill>
              </a:rPr>
              <a:t> </a:t>
            </a:r>
            <a:r>
              <a:rPr lang="en-US" sz="1800" dirty="0" err="1">
                <a:solidFill>
                  <a:srgbClr val="005E58"/>
                </a:solidFill>
              </a:rPr>
              <a:t>beslutning</a:t>
            </a:r>
            <a:r>
              <a:rPr lang="en-US" sz="1800" dirty="0">
                <a:solidFill>
                  <a:srgbClr val="005E58"/>
                </a:solidFill>
              </a:rPr>
              <a:t>.</a:t>
            </a:r>
            <a:endParaRPr lang="de-DE" sz="1800" i="1" dirty="0">
              <a:solidFill>
                <a:srgbClr val="005E58"/>
              </a:solidFill>
            </a:endParaRPr>
          </a:p>
          <a:p>
            <a:endParaRPr lang="de-DE" sz="1800" dirty="0">
              <a:solidFill>
                <a:srgbClr val="005E5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6340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922A18-560E-4EF3-B79A-96A9641A7A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2744" y="762257"/>
            <a:ext cx="2762182" cy="1859795"/>
          </a:xfrm>
        </p:spPr>
        <p:txBody>
          <a:bodyPr>
            <a:noAutofit/>
          </a:bodyPr>
          <a:lstStyle/>
          <a:p>
            <a:r>
              <a:rPr lang="de-DE" sz="23200">
                <a:latin typeface="+mj-lt"/>
              </a:rPr>
              <a:t>3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614EF072-3105-49D8-965C-FA6136D1FCE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293066" y="1197837"/>
            <a:ext cx="6540794" cy="469064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b="1" dirty="0" err="1">
                <a:solidFill>
                  <a:srgbClr val="005E58"/>
                </a:solidFill>
                <a:latin typeface="Arial"/>
                <a:cs typeface="Arial"/>
              </a:rPr>
              <a:t>Hvilke</a:t>
            </a:r>
            <a:r>
              <a:rPr lang="en-US" b="1" dirty="0">
                <a:solidFill>
                  <a:srgbClr val="005E58"/>
                </a:solidFill>
                <a:latin typeface="Arial"/>
                <a:cs typeface="Arial"/>
              </a:rPr>
              <a:t> </a:t>
            </a:r>
            <a:r>
              <a:rPr lang="en-US" b="1" dirty="0" err="1">
                <a:solidFill>
                  <a:srgbClr val="005E58"/>
                </a:solidFill>
                <a:latin typeface="Arial"/>
                <a:cs typeface="Arial"/>
              </a:rPr>
              <a:t>systemer</a:t>
            </a:r>
            <a:r>
              <a:rPr lang="en-US" b="1" dirty="0">
                <a:solidFill>
                  <a:srgbClr val="005E58"/>
                </a:solidFill>
                <a:latin typeface="Arial"/>
                <a:cs typeface="Arial"/>
              </a:rPr>
              <a:t> </a:t>
            </a:r>
            <a:r>
              <a:rPr lang="en-US" b="1" dirty="0" err="1">
                <a:solidFill>
                  <a:srgbClr val="005E58"/>
                </a:solidFill>
                <a:latin typeface="Arial"/>
                <a:cs typeface="Arial"/>
              </a:rPr>
              <a:t>skal</a:t>
            </a:r>
            <a:r>
              <a:rPr lang="en-US" b="1" dirty="0">
                <a:solidFill>
                  <a:srgbClr val="005E58"/>
                </a:solidFill>
                <a:latin typeface="Arial"/>
                <a:cs typeface="Arial"/>
              </a:rPr>
              <a:t> SuperOffice </a:t>
            </a:r>
            <a:r>
              <a:rPr lang="en-US" b="1" dirty="0" err="1">
                <a:solidFill>
                  <a:srgbClr val="005E58"/>
                </a:solidFill>
                <a:latin typeface="Arial"/>
                <a:cs typeface="Arial"/>
              </a:rPr>
              <a:t>integreres</a:t>
            </a:r>
            <a:r>
              <a:rPr lang="en-US" b="1" dirty="0">
                <a:solidFill>
                  <a:srgbClr val="005E58"/>
                </a:solidFill>
                <a:latin typeface="Arial"/>
                <a:cs typeface="Arial"/>
              </a:rPr>
              <a:t> med?</a:t>
            </a:r>
            <a:br>
              <a:rPr lang="nb-NO" b="1" dirty="0"/>
            </a:br>
            <a:endParaRPr lang="de-DE" b="1" dirty="0">
              <a:solidFill>
                <a:srgbClr val="005E58"/>
              </a:solidFill>
            </a:endParaRPr>
          </a:p>
          <a:p>
            <a:pPr marL="285750" indent="-285750"/>
            <a:r>
              <a:rPr lang="nb-NO" sz="1600" b="1" dirty="0">
                <a:solidFill>
                  <a:srgbClr val="005E58"/>
                </a:solidFill>
                <a:latin typeface="Arial"/>
                <a:cs typeface="Arial"/>
              </a:rPr>
              <a:t>MS Office </a:t>
            </a:r>
            <a:br>
              <a:rPr lang="nb-NO" sz="1600" b="1" dirty="0"/>
            </a:br>
            <a:r>
              <a:rPr lang="nb-NO" sz="1600" dirty="0">
                <a:solidFill>
                  <a:srgbClr val="005E58"/>
                </a:solidFill>
                <a:latin typeface="Arial"/>
                <a:cs typeface="Arial"/>
              </a:rPr>
              <a:t>Office 365, Outlook / Exchange, </a:t>
            </a:r>
            <a:r>
              <a:rPr lang="nb-NO" sz="1600" dirty="0" err="1">
                <a:solidFill>
                  <a:srgbClr val="005E58"/>
                </a:solidFill>
                <a:latin typeface="Arial"/>
                <a:cs typeface="Arial"/>
              </a:rPr>
              <a:t>Sharepoint</a:t>
            </a:r>
            <a:br>
              <a:rPr lang="nb-NO" sz="1600" b="1" dirty="0"/>
            </a:br>
            <a:r>
              <a:rPr lang="nb-NO" sz="400" b="1" dirty="0">
                <a:solidFill>
                  <a:srgbClr val="005E58"/>
                </a:solidFill>
                <a:latin typeface="Arial"/>
                <a:cs typeface="Arial"/>
              </a:rPr>
              <a:t> </a:t>
            </a:r>
            <a:br>
              <a:rPr lang="nb-NO" sz="1600" b="1" dirty="0"/>
            </a:br>
            <a:r>
              <a:rPr lang="nb-NO" sz="400" b="1" dirty="0">
                <a:solidFill>
                  <a:srgbClr val="005E58"/>
                </a:solidFill>
                <a:latin typeface="Arial"/>
                <a:cs typeface="Arial"/>
              </a:rPr>
              <a:t> </a:t>
            </a:r>
            <a:endParaRPr lang="nb-NO" sz="400" b="1" dirty="0">
              <a:solidFill>
                <a:srgbClr val="005E58"/>
              </a:solidFill>
            </a:endParaRPr>
          </a:p>
          <a:p>
            <a:pPr marL="285750" indent="-285750"/>
            <a:r>
              <a:rPr lang="nb-NO" sz="1600" b="1" dirty="0">
                <a:solidFill>
                  <a:srgbClr val="005E58"/>
                </a:solidFill>
                <a:latin typeface="Arial"/>
                <a:cs typeface="Arial"/>
              </a:rPr>
              <a:t>ERP </a:t>
            </a:r>
            <a:br>
              <a:rPr lang="nb-NO" sz="1600" b="1" dirty="0"/>
            </a:br>
            <a:r>
              <a:rPr lang="nb-NO" sz="500" b="1" dirty="0">
                <a:solidFill>
                  <a:srgbClr val="005E58"/>
                </a:solidFill>
                <a:latin typeface="Arial"/>
                <a:cs typeface="Arial"/>
              </a:rPr>
              <a:t> </a:t>
            </a:r>
            <a:br>
              <a:rPr lang="nb-NO" sz="1600" dirty="0"/>
            </a:br>
            <a:r>
              <a:rPr lang="en-US" sz="1600" dirty="0" err="1">
                <a:solidFill>
                  <a:srgbClr val="005E58"/>
                </a:solidFill>
                <a:latin typeface="Arial"/>
                <a:cs typeface="Arial"/>
              </a:rPr>
              <a:t>Kundekategorisering</a:t>
            </a:r>
            <a:r>
              <a:rPr lang="en-US" sz="1600" dirty="0">
                <a:solidFill>
                  <a:srgbClr val="005E58"/>
                </a:solidFill>
                <a:latin typeface="Arial"/>
                <a:cs typeface="Arial"/>
              </a:rPr>
              <a:t>, </a:t>
            </a:r>
            <a:r>
              <a:rPr lang="en-US" sz="1600" dirty="0" err="1">
                <a:solidFill>
                  <a:srgbClr val="005E58"/>
                </a:solidFill>
                <a:latin typeface="Arial"/>
                <a:cs typeface="Arial"/>
              </a:rPr>
              <a:t>stamdata</a:t>
            </a:r>
            <a:r>
              <a:rPr lang="en-US" sz="1600" dirty="0">
                <a:solidFill>
                  <a:srgbClr val="005E58"/>
                </a:solidFill>
                <a:latin typeface="Arial"/>
                <a:cs typeface="Arial"/>
              </a:rPr>
              <a:t>, </a:t>
            </a:r>
            <a:r>
              <a:rPr lang="en-US" sz="1600" dirty="0" err="1">
                <a:solidFill>
                  <a:srgbClr val="005E58"/>
                </a:solidFill>
                <a:latin typeface="Arial"/>
                <a:cs typeface="Arial"/>
              </a:rPr>
              <a:t>salgstal</a:t>
            </a:r>
            <a:r>
              <a:rPr lang="en-US" sz="1600" dirty="0">
                <a:solidFill>
                  <a:srgbClr val="005E58"/>
                </a:solidFill>
                <a:latin typeface="Arial"/>
                <a:cs typeface="Arial"/>
              </a:rPr>
              <a:t>, </a:t>
            </a:r>
            <a:r>
              <a:rPr lang="en-US" sz="1600" dirty="0" err="1">
                <a:solidFill>
                  <a:srgbClr val="005E58"/>
                </a:solidFill>
                <a:latin typeface="Arial"/>
                <a:cs typeface="Arial"/>
              </a:rPr>
              <a:t>økonomiske</a:t>
            </a:r>
            <a:r>
              <a:rPr lang="en-US" sz="1600" dirty="0">
                <a:solidFill>
                  <a:srgbClr val="005E58"/>
                </a:solidFill>
                <a:latin typeface="Arial"/>
                <a:cs typeface="Arial"/>
              </a:rPr>
              <a:t> </a:t>
            </a:r>
            <a:r>
              <a:rPr lang="en-US" sz="1600" dirty="0" err="1">
                <a:solidFill>
                  <a:srgbClr val="005E58"/>
                </a:solidFill>
                <a:latin typeface="Arial"/>
                <a:cs typeface="Arial"/>
              </a:rPr>
              <a:t>nøgletal</a:t>
            </a:r>
            <a:r>
              <a:rPr lang="nb-NO" sz="500" dirty="0">
                <a:solidFill>
                  <a:srgbClr val="005E58"/>
                </a:solidFill>
                <a:latin typeface="Arial"/>
                <a:cs typeface="Arial"/>
              </a:rPr>
              <a:t> </a:t>
            </a:r>
            <a:endParaRPr lang="nb-NO" sz="500" dirty="0">
              <a:solidFill>
                <a:srgbClr val="005E58"/>
              </a:solidFill>
            </a:endParaRPr>
          </a:p>
          <a:p>
            <a:pPr marL="285750" indent="-285750"/>
            <a:r>
              <a:rPr lang="nb-NO" sz="1600" b="1" dirty="0">
                <a:solidFill>
                  <a:srgbClr val="005E58"/>
                </a:solidFill>
                <a:latin typeface="Arial"/>
                <a:cs typeface="Arial"/>
              </a:rPr>
              <a:t>Teknisk </a:t>
            </a:r>
            <a:r>
              <a:rPr lang="nb-NO" sz="1600" b="1" dirty="0" err="1">
                <a:solidFill>
                  <a:srgbClr val="005E58"/>
                </a:solidFill>
                <a:latin typeface="Arial"/>
                <a:cs typeface="Arial"/>
              </a:rPr>
              <a:t>afklaring</a:t>
            </a:r>
            <a:br>
              <a:rPr lang="nb-NO" sz="1600" dirty="0"/>
            </a:br>
            <a:r>
              <a:rPr lang="nb-NO" sz="1600" dirty="0">
                <a:solidFill>
                  <a:srgbClr val="005E58"/>
                </a:solidFill>
                <a:latin typeface="Arial"/>
                <a:cs typeface="Arial"/>
              </a:rPr>
              <a:t>MAC /PC Citrix, andet?</a:t>
            </a:r>
            <a:br>
              <a:rPr lang="nb-NO" sz="1600" dirty="0"/>
            </a:br>
            <a:r>
              <a:rPr lang="nb-NO" sz="400" dirty="0">
                <a:solidFill>
                  <a:srgbClr val="005E58"/>
                </a:solidFill>
                <a:latin typeface="Arial"/>
                <a:cs typeface="Arial"/>
              </a:rPr>
              <a:t> </a:t>
            </a:r>
            <a:endParaRPr lang="nb-NO" sz="400" dirty="0">
              <a:solidFill>
                <a:srgbClr val="005E58"/>
              </a:solidFill>
            </a:endParaRPr>
          </a:p>
          <a:p>
            <a:pPr marL="285750" indent="-285750"/>
            <a:r>
              <a:rPr lang="nb-NO" sz="1600" b="1" dirty="0">
                <a:solidFill>
                  <a:srgbClr val="005E58"/>
                </a:solidFill>
                <a:latin typeface="Arial"/>
                <a:cs typeface="Arial"/>
              </a:rPr>
              <a:t>SuperOffice App Store </a:t>
            </a:r>
            <a:br>
              <a:rPr lang="nb-NO" sz="1600" b="1" dirty="0"/>
            </a:br>
            <a:r>
              <a:rPr lang="nb-NO" sz="1600" dirty="0">
                <a:solidFill>
                  <a:srgbClr val="005E58"/>
                </a:solidFill>
                <a:latin typeface="Arial"/>
                <a:cs typeface="Arial"/>
              </a:rPr>
              <a:t>https://online.superoffice.com/appstore</a:t>
            </a:r>
            <a:br>
              <a:rPr lang="nb-NO" sz="1600" dirty="0"/>
            </a:br>
            <a:r>
              <a:rPr lang="nb-NO" sz="400" dirty="0">
                <a:solidFill>
                  <a:srgbClr val="005E58"/>
                </a:solidFill>
                <a:latin typeface="Arial"/>
                <a:cs typeface="Arial"/>
              </a:rPr>
              <a:t> </a:t>
            </a:r>
            <a:endParaRPr lang="nb-NO" sz="400" dirty="0">
              <a:solidFill>
                <a:srgbClr val="005E58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b="1" dirty="0">
                <a:solidFill>
                  <a:srgbClr val="005E58"/>
                </a:solidFill>
                <a:latin typeface="Arial"/>
                <a:cs typeface="Arial"/>
              </a:rPr>
              <a:t>Andre systemer</a:t>
            </a:r>
            <a:br>
              <a:rPr lang="nb-NO" sz="1600" b="1" dirty="0"/>
            </a:br>
            <a:r>
              <a:rPr lang="nb-NO" sz="1600" dirty="0">
                <a:solidFill>
                  <a:srgbClr val="005E58"/>
                </a:solidFill>
                <a:latin typeface="Arial"/>
                <a:cs typeface="Arial"/>
              </a:rPr>
              <a:t>https://community.superoffice.com/de/developer/documentation</a:t>
            </a:r>
            <a:endParaRPr lang="nb-NO" sz="1600" b="1" dirty="0">
              <a:solidFill>
                <a:srgbClr val="005E58"/>
              </a:solidFill>
              <a:latin typeface="Arial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600" dirty="0">
              <a:solidFill>
                <a:srgbClr val="005E58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2400" b="1" dirty="0">
              <a:solidFill>
                <a:srgbClr val="005E58"/>
              </a:solidFill>
            </a:endParaRP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57C3DAA-0994-4F3D-9373-20376192665D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525082" y="3700209"/>
            <a:ext cx="4643548" cy="1859795"/>
          </a:xfr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sz="3600" b="1" dirty="0">
                <a:solidFill>
                  <a:srgbClr val="005E58"/>
                </a:solidFill>
              </a:rPr>
              <a:t>GRÆNSEFLADER</a:t>
            </a:r>
            <a:endParaRPr kumimoji="0" lang="de-DE" sz="3600" b="1" i="0" u="none" strike="noStrike" kern="1200" cap="none" spc="0" normalizeH="0" baseline="0" noProof="0" dirty="0">
              <a:ln>
                <a:noFill/>
              </a:ln>
              <a:solidFill>
                <a:srgbClr val="005E5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3600" b="1" i="0" u="none" strike="noStrike" kern="1200" cap="none" spc="0" normalizeH="0" baseline="0" noProof="0" dirty="0">
                <a:ln>
                  <a:noFill/>
                </a:ln>
                <a:solidFill>
                  <a:srgbClr val="005E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INTEGRATIONER</a:t>
            </a:r>
          </a:p>
        </p:txBody>
      </p:sp>
    </p:spTree>
    <p:extLst>
      <p:ext uri="{BB962C8B-B14F-4D97-AF65-F5344CB8AC3E}">
        <p14:creationId xmlns:p14="http://schemas.microsoft.com/office/powerpoint/2010/main" val="4620621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0820E0-19BD-443F-BF9E-CD3946F79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Grænseflader</a:t>
            </a:r>
            <a:r>
              <a:rPr lang="de-DE" dirty="0"/>
              <a:t> / </a:t>
            </a:r>
            <a:r>
              <a:rPr lang="de-DE" dirty="0" err="1"/>
              <a:t>Integrationer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00DB32E-A11A-49BD-B34F-E4B8310F3E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756394"/>
            <a:ext cx="5181600" cy="4538043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b="1" dirty="0">
                <a:solidFill>
                  <a:srgbClr val="005E58"/>
                </a:solidFill>
              </a:rPr>
              <a:t>Office 365</a:t>
            </a:r>
          </a:p>
          <a:p>
            <a:pPr marL="971550" lvl="1" indent="-285750"/>
            <a:r>
              <a:rPr lang="nb-NO" dirty="0" err="1">
                <a:solidFill>
                  <a:srgbClr val="005E58"/>
                </a:solidFill>
              </a:rPr>
              <a:t>Azure</a:t>
            </a:r>
            <a:r>
              <a:rPr lang="nb-NO" dirty="0">
                <a:solidFill>
                  <a:srgbClr val="005E58"/>
                </a:solidFill>
              </a:rPr>
              <a:t> AD </a:t>
            </a:r>
            <a:r>
              <a:rPr lang="nb-NO" dirty="0" err="1">
                <a:solidFill>
                  <a:srgbClr val="005E58"/>
                </a:solidFill>
              </a:rPr>
              <a:t>login</a:t>
            </a:r>
            <a:endParaRPr lang="nb-NO" dirty="0">
              <a:solidFill>
                <a:srgbClr val="005E58"/>
              </a:solidFill>
            </a:endParaRPr>
          </a:p>
          <a:p>
            <a:pPr marL="971550" lvl="1" indent="-285750"/>
            <a:r>
              <a:rPr lang="nb-NO" dirty="0" err="1">
                <a:solidFill>
                  <a:srgbClr val="005E58"/>
                </a:solidFill>
              </a:rPr>
              <a:t>Document</a:t>
            </a:r>
            <a:r>
              <a:rPr lang="nb-NO" dirty="0">
                <a:solidFill>
                  <a:srgbClr val="005E58"/>
                </a:solidFill>
              </a:rPr>
              <a:t> Archive i SharePoint?</a:t>
            </a:r>
          </a:p>
          <a:p>
            <a:pPr marL="971550" lvl="1" indent="-285750"/>
            <a:r>
              <a:rPr lang="nb-NO" dirty="0">
                <a:solidFill>
                  <a:srgbClr val="005E58"/>
                </a:solidFill>
              </a:rPr>
              <a:t>SuperOffice for Outlook</a:t>
            </a:r>
            <a:br>
              <a:rPr lang="nb-NO" dirty="0">
                <a:solidFill>
                  <a:srgbClr val="005E58"/>
                </a:solidFill>
              </a:rPr>
            </a:br>
            <a:endParaRPr lang="nb-NO" dirty="0">
              <a:solidFill>
                <a:srgbClr val="005E58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b="1" dirty="0">
                <a:solidFill>
                  <a:srgbClr val="005E58"/>
                </a:solidFill>
              </a:rPr>
              <a:t>ERP</a:t>
            </a:r>
          </a:p>
          <a:p>
            <a:pPr marL="971550" lvl="1" indent="-285750"/>
            <a:r>
              <a:rPr lang="nb-NO" dirty="0">
                <a:solidFill>
                  <a:srgbClr val="005E58"/>
                </a:solidFill>
              </a:rPr>
              <a:t>Hvilket system?</a:t>
            </a:r>
          </a:p>
          <a:p>
            <a:pPr marL="971550" lvl="1" indent="-285750"/>
            <a:r>
              <a:rPr lang="nb-NO" dirty="0">
                <a:solidFill>
                  <a:srgbClr val="005E58"/>
                </a:solidFill>
              </a:rPr>
              <a:t>Hvilke data skal kunne vises i SuperOffice? </a:t>
            </a:r>
          </a:p>
          <a:p>
            <a:pPr marL="971550" lvl="1" indent="-285750"/>
            <a:r>
              <a:rPr lang="nb-NO" dirty="0">
                <a:solidFill>
                  <a:srgbClr val="005E58"/>
                </a:solidFill>
              </a:rPr>
              <a:t>Import/synkronisering?</a:t>
            </a:r>
            <a:endParaRPr lang="nb-NO" sz="2000" dirty="0">
              <a:solidFill>
                <a:srgbClr val="005E58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91F8C6-C40C-43AC-89BF-15658B7230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756394"/>
            <a:ext cx="5181600" cy="4538043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b="1" dirty="0">
                <a:solidFill>
                  <a:srgbClr val="005E58"/>
                </a:solidFill>
              </a:rPr>
              <a:t>Teknisk </a:t>
            </a:r>
            <a:r>
              <a:rPr lang="nb-NO" b="1" dirty="0" err="1">
                <a:solidFill>
                  <a:srgbClr val="005E58"/>
                </a:solidFill>
              </a:rPr>
              <a:t>afklaring</a:t>
            </a:r>
            <a:endParaRPr lang="nb-NO" b="1" dirty="0">
              <a:solidFill>
                <a:srgbClr val="005E58"/>
              </a:solidFill>
            </a:endParaRPr>
          </a:p>
          <a:p>
            <a:pPr marL="971550" lvl="1" indent="-285750"/>
            <a:r>
              <a:rPr lang="nb-NO" dirty="0">
                <a:solidFill>
                  <a:srgbClr val="005E58"/>
                </a:solidFill>
              </a:rPr>
              <a:t>MAC/PC?</a:t>
            </a:r>
          </a:p>
          <a:p>
            <a:pPr marL="971550" lvl="1" indent="-285750"/>
            <a:r>
              <a:rPr lang="nb-NO" dirty="0">
                <a:solidFill>
                  <a:srgbClr val="005E58"/>
                </a:solidFill>
              </a:rPr>
              <a:t>Citrix?</a:t>
            </a:r>
          </a:p>
          <a:p>
            <a:pPr marL="971550" lvl="1" indent="-285750"/>
            <a:r>
              <a:rPr lang="nb-NO" dirty="0">
                <a:solidFill>
                  <a:srgbClr val="005E58"/>
                </a:solidFill>
              </a:rPr>
              <a:t>Web Tools/Mail Link</a:t>
            </a:r>
            <a:br>
              <a:rPr lang="nb-NO" dirty="0">
                <a:solidFill>
                  <a:srgbClr val="005E58"/>
                </a:solidFill>
              </a:rPr>
            </a:br>
            <a:endParaRPr lang="nb-NO" dirty="0">
              <a:solidFill>
                <a:srgbClr val="005E58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b="1" dirty="0">
                <a:solidFill>
                  <a:srgbClr val="005E58"/>
                </a:solidFill>
              </a:rPr>
              <a:t>Andre </a:t>
            </a:r>
            <a:r>
              <a:rPr lang="nb-NO" b="1" dirty="0" err="1">
                <a:solidFill>
                  <a:srgbClr val="005E58"/>
                </a:solidFill>
              </a:rPr>
              <a:t>integrationer</a:t>
            </a:r>
            <a:endParaRPr lang="nb-NO" b="1" dirty="0">
              <a:solidFill>
                <a:srgbClr val="005E58"/>
              </a:solidFill>
            </a:endParaRPr>
          </a:p>
          <a:p>
            <a:pPr marL="971550" lvl="1" indent="-285750"/>
            <a:r>
              <a:rPr lang="nb-NO" dirty="0">
                <a:solidFill>
                  <a:srgbClr val="005E58"/>
                </a:solidFill>
              </a:rPr>
              <a:t>Standard Apps</a:t>
            </a:r>
          </a:p>
          <a:p>
            <a:pPr marL="971550" lvl="1" indent="-285750"/>
            <a:r>
              <a:rPr lang="nb-NO" dirty="0" err="1">
                <a:solidFill>
                  <a:srgbClr val="005E58"/>
                </a:solidFill>
              </a:rPr>
              <a:t>API’s</a:t>
            </a:r>
            <a:endParaRPr lang="nb-NO" dirty="0">
              <a:solidFill>
                <a:srgbClr val="005E58"/>
              </a:solidFill>
            </a:endParaRPr>
          </a:p>
          <a:p>
            <a:pPr marL="971550" lvl="1" indent="-285750"/>
            <a:r>
              <a:rPr lang="nb-NO" dirty="0">
                <a:solidFill>
                  <a:srgbClr val="005E58"/>
                </a:solidFill>
              </a:rPr>
              <a:t>Automatisk import/eksport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73307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922A18-560E-4EF3-B79A-96A9641A7A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8232" y="774745"/>
            <a:ext cx="3767376" cy="1859795"/>
          </a:xfrm>
        </p:spPr>
        <p:txBody>
          <a:bodyPr>
            <a:noAutofit/>
          </a:bodyPr>
          <a:lstStyle/>
          <a:p>
            <a:r>
              <a:rPr lang="de-DE" sz="23200">
                <a:latin typeface="+mj-lt"/>
              </a:rPr>
              <a:t>4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614EF072-3105-49D8-965C-FA6136D1FCE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293066" y="1197837"/>
            <a:ext cx="6187842" cy="44623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400" b="1" dirty="0" err="1">
                <a:solidFill>
                  <a:srgbClr val="005E58"/>
                </a:solidFill>
              </a:rPr>
              <a:t>Initiel</a:t>
            </a:r>
            <a:r>
              <a:rPr lang="nb-NO" sz="2400" b="1" dirty="0">
                <a:solidFill>
                  <a:srgbClr val="005E58"/>
                </a:solidFill>
              </a:rPr>
              <a:t> import </a:t>
            </a:r>
            <a:r>
              <a:rPr lang="nb-NO" sz="2400" b="1" dirty="0" err="1">
                <a:solidFill>
                  <a:srgbClr val="005E58"/>
                </a:solidFill>
              </a:rPr>
              <a:t>af</a:t>
            </a:r>
            <a:r>
              <a:rPr lang="nb-NO" sz="2400" b="1" dirty="0">
                <a:solidFill>
                  <a:srgbClr val="005E58"/>
                </a:solidFill>
              </a:rPr>
              <a:t> kundedata?</a:t>
            </a:r>
            <a:br>
              <a:rPr lang="nb-NO" sz="2400" b="1" dirty="0">
                <a:solidFill>
                  <a:srgbClr val="005E58"/>
                </a:solidFill>
              </a:rPr>
            </a:br>
            <a:endParaRPr lang="de-DE" sz="2400" b="1" dirty="0">
              <a:solidFill>
                <a:srgbClr val="005E58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 b="1" dirty="0">
                <a:solidFill>
                  <a:srgbClr val="005E58"/>
                </a:solidFill>
              </a:rPr>
              <a:t>Hvilke data skal importeres? </a:t>
            </a:r>
            <a:br>
              <a:rPr lang="nb-NO" sz="2400" b="1" dirty="0">
                <a:solidFill>
                  <a:srgbClr val="005E58"/>
                </a:solidFill>
              </a:rPr>
            </a:br>
            <a:r>
              <a:rPr lang="nb-NO" sz="2400" dirty="0">
                <a:solidFill>
                  <a:srgbClr val="005E58"/>
                </a:solidFill>
              </a:rPr>
              <a:t>Fra hvilke kilder?</a:t>
            </a:r>
            <a:br>
              <a:rPr lang="nb-NO" sz="2400" b="1" dirty="0">
                <a:solidFill>
                  <a:srgbClr val="005E58"/>
                </a:solidFill>
              </a:rPr>
            </a:br>
            <a:endParaRPr lang="nb-NO" sz="2400" b="1" dirty="0">
              <a:solidFill>
                <a:srgbClr val="005E58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 b="1" dirty="0">
                <a:solidFill>
                  <a:srgbClr val="005E58"/>
                </a:solidFill>
              </a:rPr>
              <a:t>Hvordan bliver de </a:t>
            </a:r>
            <a:r>
              <a:rPr lang="nb-NO" sz="2400" b="1" dirty="0" err="1">
                <a:solidFill>
                  <a:srgbClr val="005E58"/>
                </a:solidFill>
              </a:rPr>
              <a:t>importeret</a:t>
            </a:r>
            <a:r>
              <a:rPr lang="nb-NO" sz="2400" b="1" dirty="0">
                <a:solidFill>
                  <a:srgbClr val="005E58"/>
                </a:solidFill>
              </a:rPr>
              <a:t>? </a:t>
            </a:r>
            <a:br>
              <a:rPr lang="nb-NO" sz="2400" b="1" dirty="0">
                <a:solidFill>
                  <a:srgbClr val="005E58"/>
                </a:solidFill>
              </a:rPr>
            </a:br>
            <a:r>
              <a:rPr lang="nb-NO" sz="2400" dirty="0">
                <a:solidFill>
                  <a:srgbClr val="005E58"/>
                </a:solidFill>
              </a:rPr>
              <a:t>Fra en </a:t>
            </a:r>
            <a:r>
              <a:rPr lang="nb-NO" sz="2400" dirty="0" err="1">
                <a:solidFill>
                  <a:srgbClr val="005E58"/>
                </a:solidFill>
              </a:rPr>
              <a:t>central</a:t>
            </a:r>
            <a:r>
              <a:rPr lang="nb-NO" sz="2400" dirty="0">
                <a:solidFill>
                  <a:srgbClr val="005E58"/>
                </a:solidFill>
              </a:rPr>
              <a:t> importskabelon eller fra flere systemer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 dirty="0">
                <a:solidFill>
                  <a:srgbClr val="005E58"/>
                </a:solidFill>
              </a:rPr>
              <a:t>Format på importdata?</a:t>
            </a:r>
            <a:br>
              <a:rPr lang="nb-NO" sz="2400" b="1" dirty="0">
                <a:solidFill>
                  <a:srgbClr val="005E58"/>
                </a:solidFill>
              </a:rPr>
            </a:br>
            <a:endParaRPr lang="nb-NO" sz="2400" b="1" dirty="0">
              <a:solidFill>
                <a:srgbClr val="005E58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2400" b="1" dirty="0">
              <a:solidFill>
                <a:srgbClr val="005E58"/>
              </a:solidFill>
            </a:endParaRP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57C3DAA-0994-4F3D-9373-20376192665D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711092" y="3888835"/>
            <a:ext cx="3932238" cy="15982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de-DE" sz="4000" b="1">
                <a:solidFill>
                  <a:srgbClr val="005E58"/>
                </a:solidFill>
              </a:rPr>
              <a:t>IMPORT</a:t>
            </a:r>
          </a:p>
        </p:txBody>
      </p:sp>
    </p:spTree>
    <p:extLst>
      <p:ext uri="{BB962C8B-B14F-4D97-AF65-F5344CB8AC3E}">
        <p14:creationId xmlns:p14="http://schemas.microsoft.com/office/powerpoint/2010/main" val="22894268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>
            <a:extLst>
              <a:ext uri="{FF2B5EF4-FFF2-40B4-BE49-F238E27FC236}">
                <a16:creationId xmlns:a16="http://schemas.microsoft.com/office/drawing/2014/main" id="{40DBD5D0-116D-4BC4-B35B-B92C05BA8D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661" y="-333286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533DCD5-1B42-4800-BDF2-BD4D05E10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Processen</a:t>
            </a:r>
            <a:r>
              <a:rPr lang="nb-NO" dirty="0"/>
              <a:t> fremad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CE79D4-51AE-44B1-89B8-7F9D017D6E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1802" y="1698268"/>
            <a:ext cx="10161998" cy="4556912"/>
          </a:xfrm>
        </p:spPr>
        <p:txBody>
          <a:bodyPr>
            <a:noAutofit/>
          </a:bodyPr>
          <a:lstStyle/>
          <a:p>
            <a:pPr marL="971550" lvl="1" indent="-285750"/>
            <a:r>
              <a:rPr lang="en-US" sz="1600" dirty="0" err="1">
                <a:solidFill>
                  <a:srgbClr val="005E58"/>
                </a:solidFill>
              </a:rPr>
              <a:t>Afdække</a:t>
            </a:r>
            <a:r>
              <a:rPr lang="en-US" sz="1600" dirty="0">
                <a:solidFill>
                  <a:srgbClr val="005E58"/>
                </a:solidFill>
              </a:rPr>
              <a:t> </a:t>
            </a:r>
            <a:r>
              <a:rPr lang="en-US" sz="1600" dirty="0" err="1">
                <a:solidFill>
                  <a:srgbClr val="005E58"/>
                </a:solidFill>
              </a:rPr>
              <a:t>målsætning</a:t>
            </a:r>
            <a:r>
              <a:rPr lang="en-US" sz="1600" dirty="0">
                <a:solidFill>
                  <a:srgbClr val="005E58"/>
                </a:solidFill>
              </a:rPr>
              <a:t> for </a:t>
            </a:r>
            <a:r>
              <a:rPr lang="en-US" sz="1600" dirty="0" err="1">
                <a:solidFill>
                  <a:srgbClr val="005E58"/>
                </a:solidFill>
              </a:rPr>
              <a:t>implementeringen</a:t>
            </a:r>
            <a:endParaRPr lang="en-US" sz="1600" dirty="0">
              <a:solidFill>
                <a:srgbClr val="005E58"/>
              </a:solidFill>
            </a:endParaRPr>
          </a:p>
          <a:p>
            <a:pPr marL="971550" lvl="1" indent="-285750"/>
            <a:r>
              <a:rPr lang="en-US" sz="1600" dirty="0" err="1">
                <a:solidFill>
                  <a:srgbClr val="005E58"/>
                </a:solidFill>
              </a:rPr>
              <a:t>Hvad</a:t>
            </a:r>
            <a:r>
              <a:rPr lang="en-US" sz="1600" dirty="0">
                <a:solidFill>
                  <a:srgbClr val="005E58"/>
                </a:solidFill>
              </a:rPr>
              <a:t> </a:t>
            </a:r>
            <a:r>
              <a:rPr lang="en-US" sz="1600" dirty="0" err="1">
                <a:solidFill>
                  <a:srgbClr val="005E58"/>
                </a:solidFill>
              </a:rPr>
              <a:t>ønsker</a:t>
            </a:r>
            <a:r>
              <a:rPr lang="en-US" sz="1600" dirty="0">
                <a:solidFill>
                  <a:srgbClr val="005E58"/>
                </a:solidFill>
              </a:rPr>
              <a:t> I at </a:t>
            </a:r>
            <a:r>
              <a:rPr lang="en-US" sz="1600" dirty="0" err="1">
                <a:solidFill>
                  <a:srgbClr val="005E58"/>
                </a:solidFill>
              </a:rPr>
              <a:t>opnå</a:t>
            </a:r>
            <a:r>
              <a:rPr lang="en-US" sz="1600" dirty="0">
                <a:solidFill>
                  <a:srgbClr val="005E58"/>
                </a:solidFill>
              </a:rPr>
              <a:t>? </a:t>
            </a:r>
            <a:r>
              <a:rPr lang="en-US" sz="1600" dirty="0" err="1">
                <a:solidFill>
                  <a:srgbClr val="005E58"/>
                </a:solidFill>
              </a:rPr>
              <a:t>Hvilken</a:t>
            </a:r>
            <a:r>
              <a:rPr lang="en-US" sz="1600" dirty="0">
                <a:solidFill>
                  <a:srgbClr val="005E58"/>
                </a:solidFill>
              </a:rPr>
              <a:t> </a:t>
            </a:r>
            <a:r>
              <a:rPr lang="en-US" sz="1600" dirty="0" err="1">
                <a:solidFill>
                  <a:srgbClr val="005E58"/>
                </a:solidFill>
              </a:rPr>
              <a:t>effekt</a:t>
            </a:r>
            <a:r>
              <a:rPr lang="en-US" sz="1600" dirty="0">
                <a:solidFill>
                  <a:srgbClr val="005E58"/>
                </a:solidFill>
              </a:rPr>
              <a:t> </a:t>
            </a:r>
            <a:r>
              <a:rPr lang="en-US" sz="1600" dirty="0" err="1">
                <a:solidFill>
                  <a:srgbClr val="005E58"/>
                </a:solidFill>
              </a:rPr>
              <a:t>ønsker</a:t>
            </a:r>
            <a:r>
              <a:rPr lang="en-US" sz="1600" dirty="0">
                <a:solidFill>
                  <a:srgbClr val="005E58"/>
                </a:solidFill>
              </a:rPr>
              <a:t> I at </a:t>
            </a:r>
            <a:r>
              <a:rPr lang="en-US" sz="1600" dirty="0" err="1">
                <a:solidFill>
                  <a:srgbClr val="005E58"/>
                </a:solidFill>
              </a:rPr>
              <a:t>opleve</a:t>
            </a:r>
            <a:r>
              <a:rPr lang="en-US" sz="1600" dirty="0">
                <a:solidFill>
                  <a:srgbClr val="005E58"/>
                </a:solidFill>
              </a:rPr>
              <a:t>?</a:t>
            </a:r>
            <a:br>
              <a:rPr lang="nb-NO" sz="1600" dirty="0">
                <a:solidFill>
                  <a:srgbClr val="005E58"/>
                </a:solidFill>
              </a:rPr>
            </a:br>
            <a:br>
              <a:rPr lang="nb-NO" sz="1600" dirty="0">
                <a:solidFill>
                  <a:srgbClr val="005E58"/>
                </a:solidFill>
              </a:rPr>
            </a:br>
            <a:endParaRPr lang="nb-NO" sz="1600" dirty="0">
              <a:solidFill>
                <a:srgbClr val="005E58"/>
              </a:solidFill>
            </a:endParaRPr>
          </a:p>
          <a:p>
            <a:pPr marL="971550" lvl="1" indent="-285750"/>
            <a:r>
              <a:rPr lang="en-US" sz="1600" dirty="0" err="1">
                <a:solidFill>
                  <a:srgbClr val="005E58"/>
                </a:solidFill>
              </a:rPr>
              <a:t>Hvad</a:t>
            </a:r>
            <a:r>
              <a:rPr lang="en-US" sz="1600" dirty="0">
                <a:solidFill>
                  <a:srgbClr val="005E58"/>
                </a:solidFill>
              </a:rPr>
              <a:t> </a:t>
            </a:r>
            <a:r>
              <a:rPr lang="en-US" sz="1600" dirty="0" err="1">
                <a:solidFill>
                  <a:srgbClr val="005E58"/>
                </a:solidFill>
              </a:rPr>
              <a:t>vil</a:t>
            </a:r>
            <a:r>
              <a:rPr lang="en-US" sz="1600" dirty="0">
                <a:solidFill>
                  <a:srgbClr val="005E58"/>
                </a:solidFill>
              </a:rPr>
              <a:t> I </a:t>
            </a:r>
            <a:r>
              <a:rPr lang="en-US" sz="1600" dirty="0" err="1">
                <a:solidFill>
                  <a:srgbClr val="005E58"/>
                </a:solidFill>
              </a:rPr>
              <a:t>måle</a:t>
            </a:r>
            <a:r>
              <a:rPr lang="en-US" sz="1600" dirty="0">
                <a:solidFill>
                  <a:srgbClr val="005E58"/>
                </a:solidFill>
              </a:rPr>
              <a:t>? (KPI’s)</a:t>
            </a:r>
          </a:p>
          <a:p>
            <a:pPr marL="971550" lvl="1" indent="-285750"/>
            <a:r>
              <a:rPr lang="en-US" sz="1600" dirty="0" err="1">
                <a:solidFill>
                  <a:srgbClr val="005E58"/>
                </a:solidFill>
              </a:rPr>
              <a:t>Hvad</a:t>
            </a:r>
            <a:r>
              <a:rPr lang="en-US" sz="1600" dirty="0">
                <a:solidFill>
                  <a:srgbClr val="005E58"/>
                </a:solidFill>
              </a:rPr>
              <a:t> </a:t>
            </a:r>
            <a:r>
              <a:rPr lang="en-US" sz="1600" dirty="0" err="1">
                <a:solidFill>
                  <a:srgbClr val="005E58"/>
                </a:solidFill>
              </a:rPr>
              <a:t>karaktiserer</a:t>
            </a:r>
            <a:r>
              <a:rPr lang="en-US" sz="1600" dirty="0">
                <a:solidFill>
                  <a:srgbClr val="005E58"/>
                </a:solidFill>
              </a:rPr>
              <a:t>, at </a:t>
            </a:r>
            <a:r>
              <a:rPr lang="en-US" sz="1600" dirty="0" err="1">
                <a:solidFill>
                  <a:srgbClr val="005E58"/>
                </a:solidFill>
              </a:rPr>
              <a:t>projektet</a:t>
            </a:r>
            <a:r>
              <a:rPr lang="en-US" sz="1600" dirty="0">
                <a:solidFill>
                  <a:srgbClr val="005E58"/>
                </a:solidFill>
              </a:rPr>
              <a:t> er </a:t>
            </a:r>
            <a:r>
              <a:rPr lang="en-US" sz="1600" dirty="0" err="1">
                <a:solidFill>
                  <a:srgbClr val="005E58"/>
                </a:solidFill>
              </a:rPr>
              <a:t>blevet</a:t>
            </a:r>
            <a:r>
              <a:rPr lang="en-US" sz="1600" dirty="0">
                <a:solidFill>
                  <a:srgbClr val="005E58"/>
                </a:solidFill>
              </a:rPr>
              <a:t> </a:t>
            </a:r>
            <a:r>
              <a:rPr lang="en-US" sz="1600" dirty="0" err="1">
                <a:solidFill>
                  <a:srgbClr val="005E58"/>
                </a:solidFill>
              </a:rPr>
              <a:t>en</a:t>
            </a:r>
            <a:r>
              <a:rPr lang="en-US" sz="1600" dirty="0">
                <a:solidFill>
                  <a:srgbClr val="005E58"/>
                </a:solidFill>
              </a:rPr>
              <a:t> </a:t>
            </a:r>
            <a:r>
              <a:rPr lang="en-US" sz="1600" dirty="0" err="1">
                <a:solidFill>
                  <a:srgbClr val="005E58"/>
                </a:solidFill>
              </a:rPr>
              <a:t>succes</a:t>
            </a:r>
            <a:r>
              <a:rPr lang="en-US" sz="1600" dirty="0">
                <a:solidFill>
                  <a:srgbClr val="005E58"/>
                </a:solidFill>
              </a:rPr>
              <a:t>?</a:t>
            </a:r>
          </a:p>
          <a:p>
            <a:pPr marL="971550" lvl="1" indent="-285750"/>
            <a:r>
              <a:rPr lang="en-US" sz="1600" dirty="0" err="1">
                <a:solidFill>
                  <a:srgbClr val="005E58"/>
                </a:solidFill>
              </a:rPr>
              <a:t>Hvilke</a:t>
            </a:r>
            <a:r>
              <a:rPr lang="en-US" sz="1600" dirty="0">
                <a:solidFill>
                  <a:srgbClr val="005E58"/>
                </a:solidFill>
              </a:rPr>
              <a:t> processer </a:t>
            </a:r>
            <a:r>
              <a:rPr lang="en-US" sz="1600" dirty="0" err="1">
                <a:solidFill>
                  <a:srgbClr val="005E58"/>
                </a:solidFill>
              </a:rPr>
              <a:t>ønsker</a:t>
            </a:r>
            <a:r>
              <a:rPr lang="en-US" sz="1600" dirty="0">
                <a:solidFill>
                  <a:srgbClr val="005E58"/>
                </a:solidFill>
              </a:rPr>
              <a:t> I at </a:t>
            </a:r>
            <a:r>
              <a:rPr lang="en-US" sz="1600" dirty="0" err="1">
                <a:solidFill>
                  <a:srgbClr val="005E58"/>
                </a:solidFill>
              </a:rPr>
              <a:t>forbedre</a:t>
            </a:r>
            <a:r>
              <a:rPr lang="en-US" sz="1600" dirty="0">
                <a:solidFill>
                  <a:srgbClr val="005E58"/>
                </a:solidFill>
              </a:rPr>
              <a:t>?</a:t>
            </a:r>
          </a:p>
          <a:p>
            <a:pPr marL="971550" lvl="1" indent="-285750"/>
            <a:r>
              <a:rPr lang="en-US" sz="1600" dirty="0" err="1">
                <a:solidFill>
                  <a:srgbClr val="005E58"/>
                </a:solidFill>
              </a:rPr>
              <a:t>Integrationspunkter</a:t>
            </a:r>
            <a:r>
              <a:rPr lang="en-US" sz="1600" dirty="0">
                <a:solidFill>
                  <a:srgbClr val="005E58"/>
                </a:solidFill>
              </a:rPr>
              <a:t>?</a:t>
            </a:r>
          </a:p>
          <a:p>
            <a:pPr marL="971550" lvl="1" indent="-285750"/>
            <a:r>
              <a:rPr lang="en-US" sz="1600" dirty="0" err="1">
                <a:solidFill>
                  <a:srgbClr val="005E58"/>
                </a:solidFill>
              </a:rPr>
              <a:t>Hvilke</a:t>
            </a:r>
            <a:r>
              <a:rPr lang="en-US" sz="1600" dirty="0">
                <a:solidFill>
                  <a:srgbClr val="005E58"/>
                </a:solidFill>
              </a:rPr>
              <a:t> </a:t>
            </a:r>
            <a:r>
              <a:rPr lang="en-US" sz="1600" dirty="0" err="1">
                <a:solidFill>
                  <a:srgbClr val="005E58"/>
                </a:solidFill>
              </a:rPr>
              <a:t>risici</a:t>
            </a:r>
            <a:r>
              <a:rPr lang="en-US" sz="1600" dirty="0">
                <a:solidFill>
                  <a:srgbClr val="005E58"/>
                </a:solidFill>
              </a:rPr>
              <a:t> ser vi </a:t>
            </a:r>
            <a:r>
              <a:rPr lang="en-US" sz="1600" dirty="0" err="1">
                <a:solidFill>
                  <a:srgbClr val="005E58"/>
                </a:solidFill>
              </a:rPr>
              <a:t>i</a:t>
            </a:r>
            <a:r>
              <a:rPr lang="en-US" sz="1600" dirty="0">
                <a:solidFill>
                  <a:srgbClr val="005E58"/>
                </a:solidFill>
              </a:rPr>
              <a:t> </a:t>
            </a:r>
            <a:r>
              <a:rPr lang="en-US" sz="1600" dirty="0" err="1">
                <a:solidFill>
                  <a:srgbClr val="005E58"/>
                </a:solidFill>
              </a:rPr>
              <a:t>dette</a:t>
            </a:r>
            <a:r>
              <a:rPr lang="en-US" sz="1600" dirty="0">
                <a:solidFill>
                  <a:srgbClr val="005E58"/>
                </a:solidFill>
              </a:rPr>
              <a:t> </a:t>
            </a:r>
            <a:r>
              <a:rPr lang="en-US" sz="1600" dirty="0" err="1">
                <a:solidFill>
                  <a:srgbClr val="005E58"/>
                </a:solidFill>
              </a:rPr>
              <a:t>projekt</a:t>
            </a:r>
            <a:r>
              <a:rPr lang="en-US" sz="1600" dirty="0">
                <a:solidFill>
                  <a:srgbClr val="005E58"/>
                </a:solidFill>
              </a:rPr>
              <a:t>?</a:t>
            </a:r>
            <a:br>
              <a:rPr lang="en-US" sz="1600" dirty="0">
                <a:solidFill>
                  <a:srgbClr val="005E58"/>
                </a:solidFill>
              </a:rPr>
            </a:br>
            <a:br>
              <a:rPr lang="en-US" sz="1600" dirty="0">
                <a:solidFill>
                  <a:srgbClr val="005E58"/>
                </a:solidFill>
              </a:rPr>
            </a:br>
            <a:endParaRPr lang="nb-NO" dirty="0">
              <a:solidFill>
                <a:srgbClr val="005E58"/>
              </a:solidFill>
            </a:endParaRPr>
          </a:p>
          <a:p>
            <a:pPr marL="971550" lvl="1" indent="-285750"/>
            <a:r>
              <a:rPr lang="nb-NO" sz="1600" dirty="0">
                <a:solidFill>
                  <a:srgbClr val="005E58"/>
                </a:solidFill>
              </a:rPr>
              <a:t>SuperOffice Demo:</a:t>
            </a:r>
            <a:br>
              <a:rPr lang="nb-NO" sz="1600" dirty="0">
                <a:solidFill>
                  <a:srgbClr val="005E58"/>
                </a:solidFill>
              </a:rPr>
            </a:br>
            <a:r>
              <a:rPr lang="nb-NO" sz="1600" dirty="0">
                <a:solidFill>
                  <a:srgbClr val="005E58"/>
                </a:solidFill>
              </a:rPr>
              <a:t>Viser hvordan </a:t>
            </a:r>
            <a:r>
              <a:rPr lang="en-US" sz="1600" dirty="0">
                <a:solidFill>
                  <a:srgbClr val="005E58"/>
                </a:solidFill>
              </a:rPr>
              <a:t>SuperOffice </a:t>
            </a:r>
            <a:r>
              <a:rPr lang="en-US" sz="1600" dirty="0" err="1">
                <a:solidFill>
                  <a:srgbClr val="005E58"/>
                </a:solidFill>
              </a:rPr>
              <a:t>vil</a:t>
            </a:r>
            <a:r>
              <a:rPr lang="en-US" sz="1600" dirty="0">
                <a:solidFill>
                  <a:srgbClr val="005E58"/>
                </a:solidFill>
              </a:rPr>
              <a:t> </a:t>
            </a:r>
            <a:r>
              <a:rPr lang="en-US" sz="1600" dirty="0" err="1">
                <a:solidFill>
                  <a:srgbClr val="005E58"/>
                </a:solidFill>
              </a:rPr>
              <a:t>dække</a:t>
            </a:r>
            <a:r>
              <a:rPr lang="en-US" sz="1600" dirty="0">
                <a:solidFill>
                  <a:srgbClr val="005E58"/>
                </a:solidFill>
              </a:rPr>
              <a:t> de </a:t>
            </a:r>
            <a:r>
              <a:rPr lang="en-US" sz="1600" dirty="0" err="1">
                <a:solidFill>
                  <a:srgbClr val="005E58"/>
                </a:solidFill>
              </a:rPr>
              <a:t>ønskede</a:t>
            </a:r>
            <a:r>
              <a:rPr lang="en-US" sz="1600" dirty="0">
                <a:solidFill>
                  <a:srgbClr val="005E58"/>
                </a:solidFill>
              </a:rPr>
              <a:t> processer og </a:t>
            </a:r>
            <a:r>
              <a:rPr lang="en-US" sz="1600" dirty="0" err="1">
                <a:solidFill>
                  <a:srgbClr val="005E58"/>
                </a:solidFill>
              </a:rPr>
              <a:t>behov</a:t>
            </a:r>
            <a:br>
              <a:rPr lang="nb-NO" sz="1600" dirty="0">
                <a:solidFill>
                  <a:srgbClr val="005E58"/>
                </a:solidFill>
              </a:rPr>
            </a:br>
            <a:br>
              <a:rPr lang="nb-NO" sz="1600" dirty="0">
                <a:solidFill>
                  <a:srgbClr val="005E58"/>
                </a:solidFill>
              </a:rPr>
            </a:br>
            <a:endParaRPr lang="nb-NO" sz="1600" dirty="0">
              <a:solidFill>
                <a:srgbClr val="005E58"/>
              </a:solidFill>
            </a:endParaRPr>
          </a:p>
          <a:p>
            <a:pPr marL="971550" lvl="1" indent="-285750"/>
            <a:r>
              <a:rPr lang="nb-NO" sz="1600" dirty="0" err="1">
                <a:solidFill>
                  <a:srgbClr val="005E58"/>
                </a:solidFill>
              </a:rPr>
              <a:t>Præsentation</a:t>
            </a:r>
            <a:r>
              <a:rPr lang="nb-NO" sz="1600" dirty="0">
                <a:solidFill>
                  <a:srgbClr val="005E58"/>
                </a:solidFill>
              </a:rPr>
              <a:t> </a:t>
            </a:r>
            <a:r>
              <a:rPr lang="nb-NO" sz="1600" dirty="0" err="1">
                <a:solidFill>
                  <a:srgbClr val="005E58"/>
                </a:solidFill>
              </a:rPr>
              <a:t>af</a:t>
            </a:r>
            <a:r>
              <a:rPr lang="nb-NO" sz="1600" dirty="0">
                <a:solidFill>
                  <a:srgbClr val="005E58"/>
                </a:solidFill>
              </a:rPr>
              <a:t> tilbud</a:t>
            </a:r>
          </a:p>
          <a:p>
            <a:pPr marL="971550" lvl="1" indent="-285750"/>
            <a:r>
              <a:rPr lang="nb-NO" sz="1600" dirty="0">
                <a:solidFill>
                  <a:srgbClr val="005E58"/>
                </a:solidFill>
              </a:rPr>
              <a:t>Underskrift </a:t>
            </a:r>
            <a:r>
              <a:rPr lang="nb-NO" sz="1600" dirty="0" err="1">
                <a:solidFill>
                  <a:srgbClr val="005E58"/>
                </a:solidFill>
              </a:rPr>
              <a:t>af</a:t>
            </a:r>
            <a:r>
              <a:rPr lang="nb-NO" sz="1600" dirty="0">
                <a:solidFill>
                  <a:srgbClr val="005E58"/>
                </a:solidFill>
              </a:rPr>
              <a:t> kontrakt</a:t>
            </a:r>
          </a:p>
          <a:p>
            <a:pPr marL="285750" indent="-285750"/>
            <a:endParaRPr lang="nb-NO" dirty="0">
              <a:solidFill>
                <a:srgbClr val="005E58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>
              <a:solidFill>
                <a:srgbClr val="005E58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1EB4E1F-AAD0-4BB3-BF0F-B6916F74A61C}"/>
              </a:ext>
            </a:extLst>
          </p:cNvPr>
          <p:cNvGrpSpPr/>
          <p:nvPr/>
        </p:nvGrpSpPr>
        <p:grpSpPr>
          <a:xfrm>
            <a:off x="992312" y="1654391"/>
            <a:ext cx="672102" cy="4349833"/>
            <a:chOff x="992312" y="1510555"/>
            <a:chExt cx="672102" cy="4349833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662C5818-CDCF-4BA6-81CB-E3083892D2EA}"/>
                </a:ext>
              </a:extLst>
            </p:cNvPr>
            <p:cNvSpPr/>
            <p:nvPr/>
          </p:nvSpPr>
          <p:spPr>
            <a:xfrm>
              <a:off x="992312" y="1510555"/>
              <a:ext cx="672102" cy="674734"/>
            </a:xfrm>
            <a:prstGeom prst="ellipse">
              <a:avLst/>
            </a:prstGeom>
            <a:solidFill>
              <a:srgbClr val="30B494"/>
            </a:solidFill>
            <a:ln>
              <a:solidFill>
                <a:srgbClr val="30B49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Møde</a:t>
              </a:r>
              <a:r>
                <a: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</a:t>
              </a: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1</a:t>
              </a:r>
              <a:endPara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48370BEA-2E20-48E1-8282-4C9BF02EF72E}"/>
                </a:ext>
              </a:extLst>
            </p:cNvPr>
            <p:cNvSpPr/>
            <p:nvPr/>
          </p:nvSpPr>
          <p:spPr>
            <a:xfrm>
              <a:off x="992312" y="4241969"/>
              <a:ext cx="672102" cy="674734"/>
            </a:xfrm>
            <a:prstGeom prst="ellipse">
              <a:avLst/>
            </a:prstGeom>
            <a:solidFill>
              <a:srgbClr val="FC8B5F"/>
            </a:solidFill>
            <a:ln>
              <a:solidFill>
                <a:srgbClr val="FC8A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Møde</a:t>
              </a:r>
              <a:r>
                <a: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</a:t>
              </a: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3</a:t>
              </a:r>
              <a:endPara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E5AB09A4-AF86-4C01-B38D-5B877A055EFE}"/>
                </a:ext>
              </a:extLst>
            </p:cNvPr>
            <p:cNvSpPr/>
            <p:nvPr/>
          </p:nvSpPr>
          <p:spPr>
            <a:xfrm>
              <a:off x="992312" y="2750031"/>
              <a:ext cx="672102" cy="674734"/>
            </a:xfrm>
            <a:prstGeom prst="ellipse">
              <a:avLst/>
            </a:prstGeom>
            <a:solidFill>
              <a:srgbClr val="005E58"/>
            </a:solidFill>
            <a:ln>
              <a:solidFill>
                <a:srgbClr val="005E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Møde</a:t>
              </a:r>
              <a:r>
                <a: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</a:t>
              </a: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2</a:t>
              </a:r>
              <a:endPara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44E35CCC-3C1A-45DC-B43E-231EB5A4C6EE}"/>
                </a:ext>
              </a:extLst>
            </p:cNvPr>
            <p:cNvSpPr/>
            <p:nvPr/>
          </p:nvSpPr>
          <p:spPr>
            <a:xfrm>
              <a:off x="992312" y="5185654"/>
              <a:ext cx="672102" cy="674734"/>
            </a:xfrm>
            <a:prstGeom prst="ellipse">
              <a:avLst/>
            </a:prstGeom>
            <a:solidFill>
              <a:srgbClr val="D5450D"/>
            </a:solidFill>
            <a:ln>
              <a:solidFill>
                <a:srgbClr val="D5450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Møde</a:t>
              </a:r>
              <a:r>
                <a: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</a:t>
              </a: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4</a:t>
              </a:r>
              <a:endPara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642117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0820E0-19BD-443F-BF9E-CD3946F79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Import </a:t>
            </a:r>
            <a:r>
              <a:rPr lang="de-DE" dirty="0" err="1"/>
              <a:t>af</a:t>
            </a:r>
            <a:r>
              <a:rPr lang="de-DE" dirty="0"/>
              <a:t> </a:t>
            </a:r>
            <a:r>
              <a:rPr lang="de-DE" dirty="0" err="1"/>
              <a:t>kundedata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00DB32E-A11A-49BD-B34F-E4B8310F3E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83394"/>
            <a:ext cx="5181600" cy="4538043"/>
          </a:xfrm>
        </p:spPr>
        <p:txBody>
          <a:bodyPr>
            <a:normAutofit/>
          </a:bodyPr>
          <a:lstStyle/>
          <a:p>
            <a:r>
              <a:rPr lang="de-DE" b="1" dirty="0" err="1">
                <a:solidFill>
                  <a:srgbClr val="005E58"/>
                </a:solidFill>
              </a:rPr>
              <a:t>Datakilde</a:t>
            </a:r>
            <a:endParaRPr lang="de-DE" b="1" dirty="0">
              <a:solidFill>
                <a:srgbClr val="005E58"/>
              </a:solidFill>
            </a:endParaRPr>
          </a:p>
          <a:p>
            <a:pPr marL="742950" lvl="1" indent="-285750"/>
            <a:r>
              <a:rPr lang="de-DE" dirty="0">
                <a:solidFill>
                  <a:srgbClr val="005E58"/>
                </a:solidFill>
                <a:sym typeface="Wingdings" panose="05000000000000000000" pitchFamily="2" charset="2"/>
              </a:rPr>
              <a:t>ERP </a:t>
            </a:r>
            <a:r>
              <a:rPr lang="de-DE" dirty="0" err="1">
                <a:solidFill>
                  <a:srgbClr val="005E58"/>
                </a:solidFill>
                <a:sym typeface="Wingdings" panose="05000000000000000000" pitchFamily="2" charset="2"/>
              </a:rPr>
              <a:t>system</a:t>
            </a:r>
            <a:endParaRPr lang="de-DE" dirty="0">
              <a:solidFill>
                <a:srgbClr val="005E58"/>
              </a:solidFill>
              <a:sym typeface="Wingdings" panose="05000000000000000000" pitchFamily="2" charset="2"/>
            </a:endParaRPr>
          </a:p>
          <a:p>
            <a:pPr marL="742950" lvl="1" indent="-285750"/>
            <a:r>
              <a:rPr lang="de-DE" dirty="0">
                <a:solidFill>
                  <a:srgbClr val="005E58"/>
                </a:solidFill>
                <a:sym typeface="Wingdings" panose="05000000000000000000" pitchFamily="2" charset="2"/>
              </a:rPr>
              <a:t>Produktionssystem</a:t>
            </a:r>
          </a:p>
          <a:p>
            <a:pPr marL="742950" lvl="1" indent="-285750"/>
            <a:r>
              <a:rPr lang="de-DE" dirty="0">
                <a:solidFill>
                  <a:srgbClr val="005E58"/>
                </a:solidFill>
                <a:sym typeface="Wingdings" panose="05000000000000000000" pitchFamily="2" charset="2"/>
              </a:rPr>
              <a:t>CRM</a:t>
            </a:r>
          </a:p>
          <a:p>
            <a:pPr marL="0" indent="0">
              <a:buNone/>
            </a:pPr>
            <a:endParaRPr lang="de-DE" dirty="0">
              <a:solidFill>
                <a:srgbClr val="005E58"/>
              </a:solidFill>
              <a:sym typeface="Wingdings" panose="05000000000000000000" pitchFamily="2" charset="2"/>
            </a:endParaRPr>
          </a:p>
          <a:p>
            <a:r>
              <a:rPr lang="de-DE" b="1" dirty="0">
                <a:solidFill>
                  <a:srgbClr val="005E58"/>
                </a:solidFill>
                <a:sym typeface="Wingdings" panose="05000000000000000000" pitchFamily="2" charset="2"/>
              </a:rPr>
              <a:t>Type </a:t>
            </a:r>
            <a:r>
              <a:rPr lang="de-DE" b="1" dirty="0" err="1">
                <a:solidFill>
                  <a:srgbClr val="005E58"/>
                </a:solidFill>
                <a:sym typeface="Wingdings" panose="05000000000000000000" pitchFamily="2" charset="2"/>
              </a:rPr>
              <a:t>af</a:t>
            </a:r>
            <a:r>
              <a:rPr lang="de-DE" b="1" dirty="0">
                <a:solidFill>
                  <a:srgbClr val="005E58"/>
                </a:solidFill>
                <a:sym typeface="Wingdings" panose="05000000000000000000" pitchFamily="2" charset="2"/>
              </a:rPr>
              <a:t> </a:t>
            </a:r>
            <a:r>
              <a:rPr lang="de-DE" b="1" dirty="0" err="1">
                <a:solidFill>
                  <a:srgbClr val="005E58"/>
                </a:solidFill>
                <a:sym typeface="Wingdings" panose="05000000000000000000" pitchFamily="2" charset="2"/>
              </a:rPr>
              <a:t>data</a:t>
            </a:r>
            <a:endParaRPr lang="de-DE" dirty="0">
              <a:solidFill>
                <a:srgbClr val="005E58"/>
              </a:solidFill>
              <a:sym typeface="Wingdings" panose="05000000000000000000" pitchFamily="2" charset="2"/>
            </a:endParaRPr>
          </a:p>
          <a:p>
            <a:pPr marL="742950" lvl="1" indent="-285750"/>
            <a:r>
              <a:rPr lang="de-DE" dirty="0">
                <a:solidFill>
                  <a:srgbClr val="005E58"/>
                </a:solidFill>
                <a:sym typeface="Wingdings" panose="05000000000000000000" pitchFamily="2" charset="2"/>
              </a:rPr>
              <a:t>Firma</a:t>
            </a:r>
          </a:p>
          <a:p>
            <a:pPr marL="742950" lvl="1" indent="-285750"/>
            <a:r>
              <a:rPr lang="de-DE" dirty="0">
                <a:solidFill>
                  <a:srgbClr val="005E58"/>
                </a:solidFill>
                <a:sym typeface="Wingdings" panose="05000000000000000000" pitchFamily="2" charset="2"/>
              </a:rPr>
              <a:t>Person</a:t>
            </a:r>
          </a:p>
          <a:p>
            <a:pPr marL="742950" lvl="1" indent="-285750"/>
            <a:r>
              <a:rPr lang="de-DE" dirty="0" err="1">
                <a:solidFill>
                  <a:srgbClr val="005E58"/>
                </a:solidFill>
                <a:sym typeface="Wingdings" panose="05000000000000000000" pitchFamily="2" charset="2"/>
              </a:rPr>
              <a:t>Salg</a:t>
            </a:r>
            <a:r>
              <a:rPr lang="de-DE" dirty="0">
                <a:solidFill>
                  <a:srgbClr val="005E58"/>
                </a:solidFill>
                <a:sym typeface="Wingdings" panose="05000000000000000000" pitchFamily="2" charset="2"/>
              </a:rPr>
              <a:t>/</a:t>
            </a:r>
            <a:r>
              <a:rPr lang="de-DE" dirty="0" err="1">
                <a:solidFill>
                  <a:srgbClr val="005E58"/>
                </a:solidFill>
                <a:sym typeface="Wingdings" panose="05000000000000000000" pitchFamily="2" charset="2"/>
              </a:rPr>
              <a:t>lead</a:t>
            </a:r>
            <a:endParaRPr lang="de-DE" dirty="0">
              <a:solidFill>
                <a:srgbClr val="005E58"/>
              </a:solidFill>
              <a:sym typeface="Wingdings" panose="05000000000000000000" pitchFamily="2" charset="2"/>
            </a:endParaRPr>
          </a:p>
          <a:p>
            <a:pPr marL="742950" lvl="1" indent="-285750"/>
            <a:r>
              <a:rPr lang="de-DE" dirty="0" err="1">
                <a:solidFill>
                  <a:srgbClr val="005E58"/>
                </a:solidFill>
                <a:sym typeface="Wingdings" panose="05000000000000000000" pitchFamily="2" charset="2"/>
              </a:rPr>
              <a:t>Aktiviteter</a:t>
            </a:r>
            <a:endParaRPr lang="de-DE" dirty="0">
              <a:solidFill>
                <a:srgbClr val="005E58"/>
              </a:solidFill>
              <a:sym typeface="Wingdings" panose="05000000000000000000" pitchFamily="2" charset="2"/>
            </a:endParaRPr>
          </a:p>
          <a:p>
            <a:endParaRPr lang="de-DE" dirty="0">
              <a:solidFill>
                <a:srgbClr val="005E58"/>
              </a:solidFill>
              <a:sym typeface="Wingdings" panose="05000000000000000000" pitchFamily="2" charset="2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9923488-2888-4FCA-B8BF-8F418A2431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83394"/>
            <a:ext cx="5181600" cy="4538043"/>
          </a:xfrm>
        </p:spPr>
        <p:txBody>
          <a:bodyPr>
            <a:normAutofit/>
          </a:bodyPr>
          <a:lstStyle/>
          <a:p>
            <a:r>
              <a:rPr lang="de-DE" b="1">
                <a:solidFill>
                  <a:srgbClr val="005E58"/>
                </a:solidFill>
                <a:sym typeface="Wingdings" panose="05000000000000000000" pitchFamily="2" charset="2"/>
              </a:rPr>
              <a:t>Format</a:t>
            </a:r>
          </a:p>
          <a:p>
            <a:pPr marL="742950" lvl="1" indent="-285750"/>
            <a:r>
              <a:rPr lang="de-DE">
                <a:solidFill>
                  <a:srgbClr val="005E58"/>
                </a:solidFill>
                <a:sym typeface="Wingdings" panose="05000000000000000000" pitchFamily="2" charset="2"/>
              </a:rPr>
              <a:t>CSV</a:t>
            </a:r>
          </a:p>
          <a:p>
            <a:pPr marL="742950" lvl="1" indent="-285750"/>
            <a:r>
              <a:rPr lang="de-DE">
                <a:solidFill>
                  <a:srgbClr val="005E58"/>
                </a:solidFill>
                <a:sym typeface="Wingdings" panose="05000000000000000000" pitchFamily="2" charset="2"/>
              </a:rPr>
              <a:t>TXT</a:t>
            </a:r>
          </a:p>
          <a:p>
            <a:pPr marL="742950" lvl="1" indent="-285750"/>
            <a:r>
              <a:rPr lang="de-DE">
                <a:solidFill>
                  <a:srgbClr val="005E58"/>
                </a:solidFill>
                <a:sym typeface="Wingdings" panose="05000000000000000000" pitchFamily="2" charset="2"/>
              </a:rPr>
              <a:t>XML</a:t>
            </a:r>
          </a:p>
          <a:p>
            <a:pPr marL="742950" lvl="1" indent="-285750"/>
            <a:r>
              <a:rPr lang="de-DE">
                <a:solidFill>
                  <a:srgbClr val="005E58"/>
                </a:solidFill>
                <a:sym typeface="Wingdings" panose="05000000000000000000" pitchFamily="2" charset="2"/>
              </a:rPr>
              <a:t>XLS</a:t>
            </a:r>
          </a:p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119485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922A18-560E-4EF3-B79A-96A9641A7A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2836" y="781230"/>
            <a:ext cx="3391240" cy="1859795"/>
          </a:xfrm>
        </p:spPr>
        <p:txBody>
          <a:bodyPr>
            <a:noAutofit/>
          </a:bodyPr>
          <a:lstStyle/>
          <a:p>
            <a:r>
              <a:rPr lang="de-DE" sz="23200">
                <a:latin typeface="+mj-lt"/>
              </a:rPr>
              <a:t>5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614EF072-3105-49D8-965C-FA6136D1FCE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293066" y="1197838"/>
            <a:ext cx="6187842" cy="41488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b="1" dirty="0">
                <a:solidFill>
                  <a:srgbClr val="005E58"/>
                </a:solidFill>
              </a:rPr>
              <a:t>Er der </a:t>
            </a:r>
            <a:r>
              <a:rPr lang="nb-NO" b="1" dirty="0" err="1">
                <a:solidFill>
                  <a:srgbClr val="005E58"/>
                </a:solidFill>
              </a:rPr>
              <a:t>nogle</a:t>
            </a:r>
            <a:r>
              <a:rPr lang="nb-NO" b="1" dirty="0">
                <a:solidFill>
                  <a:srgbClr val="005E58"/>
                </a:solidFill>
              </a:rPr>
              <a:t> </a:t>
            </a:r>
            <a:r>
              <a:rPr lang="nb-NO" b="1" dirty="0" err="1">
                <a:solidFill>
                  <a:srgbClr val="005E58"/>
                </a:solidFill>
              </a:rPr>
              <a:t>risici</a:t>
            </a:r>
            <a:r>
              <a:rPr lang="nb-NO" b="1" dirty="0">
                <a:solidFill>
                  <a:srgbClr val="005E58"/>
                </a:solidFill>
              </a:rPr>
              <a:t>, som vi skal være </a:t>
            </a:r>
            <a:r>
              <a:rPr lang="nb-NO" b="1" dirty="0" err="1">
                <a:solidFill>
                  <a:srgbClr val="005E58"/>
                </a:solidFill>
              </a:rPr>
              <a:t>opmærksomme</a:t>
            </a:r>
            <a:r>
              <a:rPr lang="nb-NO" b="1" dirty="0">
                <a:solidFill>
                  <a:srgbClr val="005E58"/>
                </a:solidFill>
              </a:rPr>
              <a:t> på eller </a:t>
            </a:r>
            <a:r>
              <a:rPr lang="nb-NO" b="1" dirty="0" err="1">
                <a:solidFill>
                  <a:srgbClr val="005E58"/>
                </a:solidFill>
              </a:rPr>
              <a:t>planlægge</a:t>
            </a:r>
            <a:r>
              <a:rPr lang="nb-NO" b="1" dirty="0">
                <a:solidFill>
                  <a:srgbClr val="005E58"/>
                </a:solidFill>
              </a:rPr>
              <a:t> efter? </a:t>
            </a:r>
            <a:br>
              <a:rPr lang="nb-NO" b="1" dirty="0">
                <a:solidFill>
                  <a:srgbClr val="005E58"/>
                </a:solidFill>
              </a:rPr>
            </a:br>
            <a:endParaRPr lang="de-DE" b="1" dirty="0">
              <a:solidFill>
                <a:srgbClr val="005E58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err="1">
                <a:solidFill>
                  <a:srgbClr val="005E58"/>
                </a:solidFill>
              </a:rPr>
              <a:t>Afhængighed</a:t>
            </a:r>
            <a:r>
              <a:rPr lang="nb-NO" dirty="0">
                <a:solidFill>
                  <a:srgbClr val="005E58"/>
                </a:solidFill>
              </a:rPr>
              <a:t> </a:t>
            </a:r>
            <a:r>
              <a:rPr lang="nb-NO" dirty="0" err="1">
                <a:solidFill>
                  <a:srgbClr val="005E58"/>
                </a:solidFill>
              </a:rPr>
              <a:t>af</a:t>
            </a:r>
            <a:r>
              <a:rPr lang="nb-NO" dirty="0">
                <a:solidFill>
                  <a:srgbClr val="005E58"/>
                </a:solidFill>
              </a:rPr>
              <a:t> andre systemer/</a:t>
            </a:r>
            <a:r>
              <a:rPr lang="nb-NO" dirty="0" err="1">
                <a:solidFill>
                  <a:srgbClr val="005E58"/>
                </a:solidFill>
              </a:rPr>
              <a:t>processer</a:t>
            </a:r>
            <a:br>
              <a:rPr lang="nb-NO" dirty="0">
                <a:solidFill>
                  <a:srgbClr val="005E58"/>
                </a:solidFill>
              </a:rPr>
            </a:br>
            <a:endParaRPr lang="nb-NO" dirty="0">
              <a:solidFill>
                <a:srgbClr val="005E58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>
                <a:solidFill>
                  <a:srgbClr val="005E58"/>
                </a:solidFill>
              </a:rPr>
              <a:t>Mangel på interne </a:t>
            </a:r>
            <a:r>
              <a:rPr lang="nb-NO" dirty="0" err="1">
                <a:solidFill>
                  <a:srgbClr val="005E58"/>
                </a:solidFill>
              </a:rPr>
              <a:t>ressourcer</a:t>
            </a:r>
            <a:r>
              <a:rPr lang="nb-NO" dirty="0">
                <a:solidFill>
                  <a:srgbClr val="005E58"/>
                </a:solidFill>
              </a:rPr>
              <a:t> i </a:t>
            </a:r>
            <a:r>
              <a:rPr lang="nb-NO" dirty="0" err="1">
                <a:solidFill>
                  <a:srgbClr val="005E58"/>
                </a:solidFill>
              </a:rPr>
              <a:t>projektteamet</a:t>
            </a:r>
            <a:r>
              <a:rPr lang="nb-NO" dirty="0">
                <a:solidFill>
                  <a:srgbClr val="005E58"/>
                </a:solidFill>
              </a:rPr>
              <a:t>?</a:t>
            </a:r>
            <a:br>
              <a:rPr lang="nb-NO" dirty="0">
                <a:solidFill>
                  <a:srgbClr val="005E58"/>
                </a:solidFill>
              </a:rPr>
            </a:br>
            <a:endParaRPr lang="nb-NO" dirty="0">
              <a:solidFill>
                <a:srgbClr val="005E58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>
                <a:solidFill>
                  <a:srgbClr val="005E58"/>
                </a:solidFill>
              </a:rPr>
              <a:t>Mangel på tid til at </a:t>
            </a:r>
            <a:r>
              <a:rPr lang="nb-NO" dirty="0" err="1">
                <a:solidFill>
                  <a:srgbClr val="005E58"/>
                </a:solidFill>
              </a:rPr>
              <a:t>deltage</a:t>
            </a:r>
            <a:r>
              <a:rPr lang="nb-NO" dirty="0">
                <a:solidFill>
                  <a:srgbClr val="005E58"/>
                </a:solidFill>
              </a:rPr>
              <a:t> i/</a:t>
            </a:r>
            <a:r>
              <a:rPr lang="nb-NO" dirty="0" err="1">
                <a:solidFill>
                  <a:srgbClr val="005E58"/>
                </a:solidFill>
              </a:rPr>
              <a:t>arbejde</a:t>
            </a:r>
            <a:r>
              <a:rPr lang="nb-NO" dirty="0">
                <a:solidFill>
                  <a:srgbClr val="005E58"/>
                </a:solidFill>
              </a:rPr>
              <a:t> med </a:t>
            </a:r>
            <a:r>
              <a:rPr lang="nb-NO" dirty="0" err="1">
                <a:solidFill>
                  <a:srgbClr val="005E58"/>
                </a:solidFill>
              </a:rPr>
              <a:t>projektet</a:t>
            </a:r>
            <a:br>
              <a:rPr lang="nb-NO" dirty="0">
                <a:solidFill>
                  <a:srgbClr val="005E58"/>
                </a:solidFill>
              </a:rPr>
            </a:br>
            <a:endParaRPr lang="nb-NO" dirty="0">
              <a:solidFill>
                <a:srgbClr val="005E58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>
                <a:solidFill>
                  <a:srgbClr val="005E58"/>
                </a:solidFill>
              </a:rPr>
              <a:t>Manglende </a:t>
            </a:r>
            <a:r>
              <a:rPr lang="nb-NO" dirty="0" err="1">
                <a:solidFill>
                  <a:srgbClr val="005E58"/>
                </a:solidFill>
              </a:rPr>
              <a:t>projektleder</a:t>
            </a:r>
            <a:r>
              <a:rPr lang="nb-NO" dirty="0">
                <a:solidFill>
                  <a:srgbClr val="005E58"/>
                </a:solidFill>
              </a:rPr>
              <a:t> hos kunde?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>
              <a:solidFill>
                <a:srgbClr val="005E58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>
                <a:solidFill>
                  <a:srgbClr val="005E58"/>
                </a:solidFill>
              </a:rPr>
              <a:t>Økonomi; </a:t>
            </a:r>
            <a:r>
              <a:rPr lang="nb-NO" dirty="0" err="1">
                <a:solidFill>
                  <a:srgbClr val="005E58"/>
                </a:solidFill>
              </a:rPr>
              <a:t>budget</a:t>
            </a:r>
            <a:r>
              <a:rPr lang="nb-NO" dirty="0">
                <a:solidFill>
                  <a:srgbClr val="005E58"/>
                </a:solidFill>
              </a:rPr>
              <a:t> for implementering?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b="1" dirty="0">
              <a:solidFill>
                <a:srgbClr val="005E58"/>
              </a:solidFill>
            </a:endParaRP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57C3DAA-0994-4F3D-9373-20376192665D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711092" y="3895320"/>
            <a:ext cx="3932238" cy="15982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de-DE" sz="4000" b="1" dirty="0">
                <a:solidFill>
                  <a:srgbClr val="005E58"/>
                </a:solidFill>
              </a:rPr>
              <a:t>RISICI</a:t>
            </a:r>
          </a:p>
        </p:txBody>
      </p:sp>
    </p:spTree>
    <p:extLst>
      <p:ext uri="{BB962C8B-B14F-4D97-AF65-F5344CB8AC3E}">
        <p14:creationId xmlns:p14="http://schemas.microsoft.com/office/powerpoint/2010/main" val="4170824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0820E0-19BD-443F-BF9E-CD3946F79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Risici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00DB32E-A11A-49BD-B34F-E4B8310F3E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de-DE" sz="2000" dirty="0"/>
          </a:p>
          <a:p>
            <a:r>
              <a:rPr lang="en-US" sz="2000" dirty="0" err="1">
                <a:solidFill>
                  <a:srgbClr val="005E58"/>
                </a:solidFill>
                <a:sym typeface="Wingdings" panose="05000000000000000000" pitchFamily="2" charset="2"/>
              </a:rPr>
              <a:t>Hvad</a:t>
            </a:r>
            <a:r>
              <a:rPr lang="en-US" sz="2000" dirty="0">
                <a:solidFill>
                  <a:srgbClr val="005E58"/>
                </a:solidFill>
                <a:sym typeface="Wingdings" panose="05000000000000000000" pitchFamily="2" charset="2"/>
              </a:rPr>
              <a:t>, </a:t>
            </a:r>
            <a:r>
              <a:rPr lang="en-US" sz="2000" dirty="0" err="1">
                <a:solidFill>
                  <a:srgbClr val="005E58"/>
                </a:solidFill>
                <a:sym typeface="Wingdings" panose="05000000000000000000" pitchFamily="2" charset="2"/>
              </a:rPr>
              <a:t>mener</a:t>
            </a:r>
            <a:r>
              <a:rPr lang="en-US" sz="2000" dirty="0">
                <a:solidFill>
                  <a:srgbClr val="005E58"/>
                </a:solidFill>
                <a:sym typeface="Wingdings" panose="05000000000000000000" pitchFamily="2" charset="2"/>
              </a:rPr>
              <a:t> I, er den </a:t>
            </a:r>
            <a:r>
              <a:rPr lang="en-US" sz="2000" dirty="0" err="1">
                <a:solidFill>
                  <a:srgbClr val="005E58"/>
                </a:solidFill>
                <a:sym typeface="Wingdings" panose="05000000000000000000" pitchFamily="2" charset="2"/>
              </a:rPr>
              <a:t>største</a:t>
            </a:r>
            <a:r>
              <a:rPr lang="en-US" sz="2000" dirty="0">
                <a:solidFill>
                  <a:srgbClr val="005E58"/>
                </a:solidFill>
                <a:sym typeface="Wingdings" panose="05000000000000000000" pitchFamily="2" charset="2"/>
              </a:rPr>
              <a:t> </a:t>
            </a:r>
            <a:r>
              <a:rPr lang="en-US" sz="2000" dirty="0" err="1">
                <a:solidFill>
                  <a:srgbClr val="005E58"/>
                </a:solidFill>
                <a:sym typeface="Wingdings" panose="05000000000000000000" pitchFamily="2" charset="2"/>
              </a:rPr>
              <a:t>forhindring</a:t>
            </a:r>
            <a:r>
              <a:rPr lang="en-US" sz="2000" dirty="0">
                <a:solidFill>
                  <a:srgbClr val="005E58"/>
                </a:solidFill>
                <a:sym typeface="Wingdings" panose="05000000000000000000" pitchFamily="2" charset="2"/>
              </a:rPr>
              <a:t> for, at SuperOffice CRM </a:t>
            </a:r>
            <a:r>
              <a:rPr lang="en-US" sz="2000" dirty="0" err="1">
                <a:solidFill>
                  <a:srgbClr val="005E58"/>
                </a:solidFill>
                <a:sym typeface="Wingdings" panose="05000000000000000000" pitchFamily="2" charset="2"/>
              </a:rPr>
              <a:t>bliver</a:t>
            </a:r>
            <a:r>
              <a:rPr lang="en-US" sz="2000" dirty="0">
                <a:solidFill>
                  <a:srgbClr val="005E58"/>
                </a:solidFill>
                <a:sym typeface="Wingdings" panose="05000000000000000000" pitchFamily="2" charset="2"/>
              </a:rPr>
              <a:t> </a:t>
            </a:r>
            <a:r>
              <a:rPr lang="en-US" sz="2000" dirty="0" err="1">
                <a:solidFill>
                  <a:srgbClr val="005E58"/>
                </a:solidFill>
                <a:sym typeface="Wingdings" panose="05000000000000000000" pitchFamily="2" charset="2"/>
              </a:rPr>
              <a:t>en</a:t>
            </a:r>
            <a:r>
              <a:rPr lang="en-US" sz="2000" dirty="0">
                <a:solidFill>
                  <a:srgbClr val="005E58"/>
                </a:solidFill>
                <a:sym typeface="Wingdings" panose="05000000000000000000" pitchFamily="2" charset="2"/>
              </a:rPr>
              <a:t> </a:t>
            </a:r>
            <a:r>
              <a:rPr lang="en-US" sz="2000" dirty="0" err="1">
                <a:solidFill>
                  <a:srgbClr val="005E58"/>
                </a:solidFill>
                <a:sym typeface="Wingdings" panose="05000000000000000000" pitchFamily="2" charset="2"/>
              </a:rPr>
              <a:t>succes</a:t>
            </a:r>
            <a:r>
              <a:rPr lang="en-US" sz="2000" dirty="0">
                <a:solidFill>
                  <a:srgbClr val="005E58"/>
                </a:solidFill>
                <a:sym typeface="Wingdings" panose="05000000000000000000" pitchFamily="2" charset="2"/>
              </a:rPr>
              <a:t>?</a:t>
            </a:r>
          </a:p>
          <a:p>
            <a:endParaRPr lang="en-US" sz="2000" dirty="0">
              <a:solidFill>
                <a:srgbClr val="005E58"/>
              </a:solidFill>
              <a:sym typeface="Wingdings" panose="05000000000000000000" pitchFamily="2" charset="2"/>
            </a:endParaRPr>
          </a:p>
          <a:p>
            <a:r>
              <a:rPr lang="en-US" sz="2000" dirty="0">
                <a:solidFill>
                  <a:srgbClr val="005E58"/>
                </a:solidFill>
                <a:sym typeface="Wingdings" panose="05000000000000000000" pitchFamily="2" charset="2"/>
              </a:rPr>
              <a:t>Er der </a:t>
            </a:r>
            <a:r>
              <a:rPr lang="en-US" sz="2000" dirty="0" err="1">
                <a:solidFill>
                  <a:srgbClr val="005E58"/>
                </a:solidFill>
                <a:sym typeface="Wingdings" panose="05000000000000000000" pitchFamily="2" charset="2"/>
              </a:rPr>
              <a:t>risici</a:t>
            </a:r>
            <a:r>
              <a:rPr lang="en-US" sz="2000" dirty="0">
                <a:solidFill>
                  <a:srgbClr val="005E58"/>
                </a:solidFill>
                <a:sym typeface="Wingdings" panose="05000000000000000000" pitchFamily="2" charset="2"/>
              </a:rPr>
              <a:t>/</a:t>
            </a:r>
            <a:r>
              <a:rPr lang="en-US" sz="2000" dirty="0" err="1">
                <a:solidFill>
                  <a:srgbClr val="005E58"/>
                </a:solidFill>
                <a:sym typeface="Wingdings" panose="05000000000000000000" pitchFamily="2" charset="2"/>
              </a:rPr>
              <a:t>udfordringer</a:t>
            </a:r>
            <a:r>
              <a:rPr lang="en-US" sz="2000" dirty="0">
                <a:solidFill>
                  <a:srgbClr val="005E58"/>
                </a:solidFill>
                <a:sym typeface="Wingdings" panose="05000000000000000000" pitchFamily="2" charset="2"/>
              </a:rPr>
              <a:t> </a:t>
            </a:r>
            <a:r>
              <a:rPr lang="en-US" sz="2000" dirty="0" err="1">
                <a:solidFill>
                  <a:srgbClr val="005E58"/>
                </a:solidFill>
                <a:sym typeface="Wingdings" panose="05000000000000000000" pitchFamily="2" charset="2"/>
              </a:rPr>
              <a:t>i</a:t>
            </a:r>
            <a:r>
              <a:rPr lang="en-US" sz="2000" dirty="0">
                <a:solidFill>
                  <a:srgbClr val="005E58"/>
                </a:solidFill>
                <a:sym typeface="Wingdings" panose="05000000000000000000" pitchFamily="2" charset="2"/>
              </a:rPr>
              <a:t> </a:t>
            </a:r>
            <a:r>
              <a:rPr lang="en-US" sz="2000" dirty="0" err="1">
                <a:solidFill>
                  <a:srgbClr val="005E58"/>
                </a:solidFill>
                <a:sym typeface="Wingdings" panose="05000000000000000000" pitchFamily="2" charset="2"/>
              </a:rPr>
              <a:t>forbindelse</a:t>
            </a:r>
            <a:r>
              <a:rPr lang="en-US" sz="2000" dirty="0">
                <a:solidFill>
                  <a:srgbClr val="005E58"/>
                </a:solidFill>
                <a:sym typeface="Wingdings" panose="05000000000000000000" pitchFamily="2" charset="2"/>
              </a:rPr>
              <a:t> med at </a:t>
            </a:r>
            <a:r>
              <a:rPr lang="en-US" sz="2000" dirty="0" err="1">
                <a:solidFill>
                  <a:srgbClr val="005E58"/>
                </a:solidFill>
                <a:sym typeface="Wingdings" panose="05000000000000000000" pitchFamily="2" charset="2"/>
              </a:rPr>
              <a:t>skulle</a:t>
            </a:r>
            <a:r>
              <a:rPr lang="en-US" sz="2000" dirty="0">
                <a:solidFill>
                  <a:srgbClr val="005E58"/>
                </a:solidFill>
                <a:sym typeface="Wingdings" panose="05000000000000000000" pitchFamily="2" charset="2"/>
              </a:rPr>
              <a:t> </a:t>
            </a:r>
            <a:r>
              <a:rPr lang="en-US" sz="2000" dirty="0" err="1">
                <a:solidFill>
                  <a:srgbClr val="005E58"/>
                </a:solidFill>
                <a:sym typeface="Wingdings" panose="05000000000000000000" pitchFamily="2" charset="2"/>
              </a:rPr>
              <a:t>ændre</a:t>
            </a:r>
            <a:r>
              <a:rPr lang="en-US" sz="2000" dirty="0">
                <a:solidFill>
                  <a:srgbClr val="005E58"/>
                </a:solidFill>
                <a:sym typeface="Wingdings" panose="05000000000000000000" pitchFamily="2" charset="2"/>
              </a:rPr>
              <a:t> </a:t>
            </a:r>
            <a:r>
              <a:rPr lang="en-US" sz="2000" dirty="0" err="1">
                <a:solidFill>
                  <a:srgbClr val="005E58"/>
                </a:solidFill>
                <a:sym typeface="Wingdings" panose="05000000000000000000" pitchFamily="2" charset="2"/>
              </a:rPr>
              <a:t>adfærd</a:t>
            </a:r>
            <a:r>
              <a:rPr lang="en-US" sz="2000" dirty="0">
                <a:solidFill>
                  <a:srgbClr val="005E58"/>
                </a:solidFill>
                <a:sym typeface="Wingdings" panose="05000000000000000000" pitchFamily="2" charset="2"/>
              </a:rPr>
              <a:t>?</a:t>
            </a:r>
          </a:p>
          <a:p>
            <a:endParaRPr lang="en-US" sz="2000" dirty="0">
              <a:solidFill>
                <a:srgbClr val="005E58"/>
              </a:solidFill>
              <a:sym typeface="Wingdings" panose="05000000000000000000" pitchFamily="2" charset="2"/>
            </a:endParaRPr>
          </a:p>
          <a:p>
            <a:r>
              <a:rPr lang="en-US" sz="2000" dirty="0" err="1">
                <a:solidFill>
                  <a:srgbClr val="005E58"/>
                </a:solidFill>
                <a:sym typeface="Wingdings" panose="05000000000000000000" pitchFamily="2" charset="2"/>
              </a:rPr>
              <a:t>Hvad</a:t>
            </a:r>
            <a:r>
              <a:rPr lang="en-US" sz="2000" dirty="0">
                <a:solidFill>
                  <a:srgbClr val="005E58"/>
                </a:solidFill>
                <a:sym typeface="Wingdings" panose="05000000000000000000" pitchFamily="2" charset="2"/>
              </a:rPr>
              <a:t> </a:t>
            </a:r>
            <a:r>
              <a:rPr lang="en-US" sz="2000" dirty="0" err="1">
                <a:solidFill>
                  <a:srgbClr val="005E58"/>
                </a:solidFill>
                <a:sym typeface="Wingdings" panose="05000000000000000000" pitchFamily="2" charset="2"/>
              </a:rPr>
              <a:t>skal</a:t>
            </a:r>
            <a:r>
              <a:rPr lang="en-US" sz="2000" dirty="0">
                <a:solidFill>
                  <a:srgbClr val="005E58"/>
                </a:solidFill>
                <a:sym typeface="Wingdings" panose="05000000000000000000" pitchFamily="2" charset="2"/>
              </a:rPr>
              <a:t> vi </a:t>
            </a:r>
            <a:r>
              <a:rPr lang="en-US" sz="2000" dirty="0" err="1">
                <a:solidFill>
                  <a:srgbClr val="005E58"/>
                </a:solidFill>
                <a:sym typeface="Wingdings" panose="05000000000000000000" pitchFamily="2" charset="2"/>
              </a:rPr>
              <a:t>gøre</a:t>
            </a:r>
            <a:r>
              <a:rPr lang="en-US" sz="2000" dirty="0">
                <a:solidFill>
                  <a:srgbClr val="005E58"/>
                </a:solidFill>
                <a:sym typeface="Wingdings" panose="05000000000000000000" pitchFamily="2" charset="2"/>
              </a:rPr>
              <a:t> </a:t>
            </a:r>
            <a:r>
              <a:rPr lang="en-US" sz="2000" dirty="0" err="1">
                <a:solidFill>
                  <a:srgbClr val="005E58"/>
                </a:solidFill>
                <a:sym typeface="Wingdings" panose="05000000000000000000" pitchFamily="2" charset="2"/>
              </a:rPr>
              <a:t>sammen</a:t>
            </a:r>
            <a:r>
              <a:rPr lang="en-US" sz="2000" dirty="0">
                <a:solidFill>
                  <a:srgbClr val="005E58"/>
                </a:solidFill>
                <a:sym typeface="Wingdings" panose="05000000000000000000" pitchFamily="2" charset="2"/>
              </a:rPr>
              <a:t> for at </a:t>
            </a:r>
            <a:r>
              <a:rPr lang="en-US" sz="2000" dirty="0" err="1">
                <a:solidFill>
                  <a:srgbClr val="005E58"/>
                </a:solidFill>
                <a:sym typeface="Wingdings" panose="05000000000000000000" pitchFamily="2" charset="2"/>
              </a:rPr>
              <a:t>gøre</a:t>
            </a:r>
            <a:r>
              <a:rPr lang="en-US" sz="2000" dirty="0">
                <a:solidFill>
                  <a:srgbClr val="005E58"/>
                </a:solidFill>
                <a:sym typeface="Wingdings" panose="05000000000000000000" pitchFamily="2" charset="2"/>
              </a:rPr>
              <a:t> </a:t>
            </a:r>
            <a:r>
              <a:rPr lang="en-US" sz="2000" dirty="0" err="1">
                <a:solidFill>
                  <a:srgbClr val="005E58"/>
                </a:solidFill>
                <a:sym typeface="Wingdings" panose="05000000000000000000" pitchFamily="2" charset="2"/>
              </a:rPr>
              <a:t>dette</a:t>
            </a:r>
            <a:r>
              <a:rPr lang="en-US" sz="2000" dirty="0">
                <a:solidFill>
                  <a:srgbClr val="005E58"/>
                </a:solidFill>
                <a:sym typeface="Wingdings" panose="05000000000000000000" pitchFamily="2" charset="2"/>
              </a:rPr>
              <a:t> </a:t>
            </a:r>
            <a:r>
              <a:rPr lang="en-US" sz="2000" dirty="0" err="1">
                <a:solidFill>
                  <a:srgbClr val="005E58"/>
                </a:solidFill>
                <a:sym typeface="Wingdings" panose="05000000000000000000" pitchFamily="2" charset="2"/>
              </a:rPr>
              <a:t>til</a:t>
            </a:r>
            <a:r>
              <a:rPr lang="en-US" sz="2000" dirty="0">
                <a:solidFill>
                  <a:srgbClr val="005E58"/>
                </a:solidFill>
                <a:sym typeface="Wingdings" panose="05000000000000000000" pitchFamily="2" charset="2"/>
              </a:rPr>
              <a:t> </a:t>
            </a:r>
            <a:r>
              <a:rPr lang="en-US" sz="2000" dirty="0" err="1">
                <a:solidFill>
                  <a:srgbClr val="005E58"/>
                </a:solidFill>
                <a:sym typeface="Wingdings" panose="05000000000000000000" pitchFamily="2" charset="2"/>
              </a:rPr>
              <a:t>en</a:t>
            </a:r>
            <a:r>
              <a:rPr lang="en-US" sz="2000" dirty="0">
                <a:solidFill>
                  <a:srgbClr val="005E58"/>
                </a:solidFill>
                <a:sym typeface="Wingdings" panose="05000000000000000000" pitchFamily="2" charset="2"/>
              </a:rPr>
              <a:t> </a:t>
            </a:r>
            <a:r>
              <a:rPr lang="en-US" sz="2000" dirty="0" err="1">
                <a:solidFill>
                  <a:srgbClr val="005E58"/>
                </a:solidFill>
                <a:sym typeface="Wingdings" panose="05000000000000000000" pitchFamily="2" charset="2"/>
              </a:rPr>
              <a:t>succes</a:t>
            </a:r>
            <a:r>
              <a:rPr lang="en-US" sz="2000" dirty="0">
                <a:solidFill>
                  <a:srgbClr val="005E58"/>
                </a:solidFill>
                <a:sym typeface="Wingdings" panose="05000000000000000000" pitchFamily="2" charset="2"/>
              </a:rPr>
              <a:t>?</a:t>
            </a:r>
            <a:endParaRPr lang="de-DE" sz="2000" dirty="0">
              <a:solidFill>
                <a:srgbClr val="005E58"/>
              </a:solidFill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0870472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922A18-560E-4EF3-B79A-96A9641A7A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8781" y="850130"/>
            <a:ext cx="3439847" cy="1859795"/>
          </a:xfrm>
        </p:spPr>
        <p:txBody>
          <a:bodyPr>
            <a:noAutofit/>
          </a:bodyPr>
          <a:lstStyle/>
          <a:p>
            <a:r>
              <a:rPr lang="de-DE" sz="23200">
                <a:latin typeface="+mj-lt"/>
              </a:rPr>
              <a:t>6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614EF072-3105-49D8-965C-FA6136D1FCE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693923" y="1197837"/>
            <a:ext cx="6186791" cy="4462326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b="1" dirty="0" err="1">
                <a:solidFill>
                  <a:srgbClr val="005E58"/>
                </a:solidFill>
              </a:rPr>
              <a:t>Antal</a:t>
            </a:r>
            <a:r>
              <a:rPr lang="nb-NO" b="1" dirty="0">
                <a:solidFill>
                  <a:srgbClr val="005E58"/>
                </a:solidFill>
              </a:rPr>
              <a:t> </a:t>
            </a:r>
            <a:r>
              <a:rPr lang="nb-NO" b="1" dirty="0" err="1">
                <a:solidFill>
                  <a:srgbClr val="005E58"/>
                </a:solidFill>
              </a:rPr>
              <a:t>brugere</a:t>
            </a:r>
            <a:br>
              <a:rPr lang="nb-NO" b="1" dirty="0">
                <a:solidFill>
                  <a:srgbClr val="005E58"/>
                </a:solidFill>
              </a:rPr>
            </a:br>
            <a:r>
              <a:rPr lang="nb-NO" sz="1800" dirty="0">
                <a:solidFill>
                  <a:srgbClr val="005E58"/>
                </a:solidFill>
              </a:rPr>
              <a:t>Ledelse, salg, </a:t>
            </a:r>
            <a:r>
              <a:rPr lang="nb-NO" sz="1800" dirty="0" err="1">
                <a:solidFill>
                  <a:srgbClr val="005E58"/>
                </a:solidFill>
              </a:rPr>
              <a:t>marketing</a:t>
            </a:r>
            <a:r>
              <a:rPr lang="nb-NO" sz="1800" dirty="0">
                <a:solidFill>
                  <a:srgbClr val="005E58"/>
                </a:solidFill>
              </a:rPr>
              <a:t>, service</a:t>
            </a:r>
            <a:br>
              <a:rPr lang="nb-NO" sz="1800" dirty="0">
                <a:solidFill>
                  <a:srgbClr val="005E58"/>
                </a:solidFill>
              </a:rPr>
            </a:br>
            <a:endParaRPr lang="nb-NO" sz="1800" dirty="0">
              <a:solidFill>
                <a:srgbClr val="005E58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b="1" dirty="0" err="1">
                <a:solidFill>
                  <a:srgbClr val="005E58"/>
                </a:solidFill>
              </a:rPr>
              <a:t>Projektstyring</a:t>
            </a:r>
            <a:r>
              <a:rPr lang="nb-NO" b="1" dirty="0">
                <a:solidFill>
                  <a:srgbClr val="005E58"/>
                </a:solidFill>
              </a:rPr>
              <a:t> og </a:t>
            </a:r>
            <a:r>
              <a:rPr lang="nb-NO" b="1" dirty="0" err="1">
                <a:solidFill>
                  <a:srgbClr val="005E58"/>
                </a:solidFill>
              </a:rPr>
              <a:t>projektteam</a:t>
            </a:r>
            <a:br>
              <a:rPr lang="nb-NO" b="1" dirty="0">
                <a:solidFill>
                  <a:srgbClr val="005E58"/>
                </a:solidFill>
              </a:rPr>
            </a:br>
            <a:r>
              <a:rPr lang="nb-NO" sz="1800" dirty="0" err="1">
                <a:solidFill>
                  <a:srgbClr val="005E58"/>
                </a:solidFill>
              </a:rPr>
              <a:t>Dedikeret</a:t>
            </a:r>
            <a:r>
              <a:rPr lang="nb-NO" sz="1800" dirty="0">
                <a:solidFill>
                  <a:srgbClr val="005E58"/>
                </a:solidFill>
              </a:rPr>
              <a:t> </a:t>
            </a:r>
            <a:r>
              <a:rPr lang="nb-NO" sz="1800" dirty="0" err="1">
                <a:solidFill>
                  <a:srgbClr val="005E58"/>
                </a:solidFill>
              </a:rPr>
              <a:t>projektleder</a:t>
            </a:r>
            <a:r>
              <a:rPr lang="nb-NO" sz="1800" dirty="0">
                <a:solidFill>
                  <a:srgbClr val="005E58"/>
                </a:solidFill>
              </a:rPr>
              <a:t>, medlemmer </a:t>
            </a:r>
            <a:r>
              <a:rPr lang="nb-NO" sz="1800" dirty="0" err="1">
                <a:solidFill>
                  <a:srgbClr val="005E58"/>
                </a:solidFill>
              </a:rPr>
              <a:t>af</a:t>
            </a:r>
            <a:r>
              <a:rPr lang="nb-NO" sz="1800" dirty="0">
                <a:solidFill>
                  <a:srgbClr val="005E58"/>
                </a:solidFill>
              </a:rPr>
              <a:t> </a:t>
            </a:r>
            <a:r>
              <a:rPr lang="nb-NO" sz="1800" dirty="0" err="1">
                <a:solidFill>
                  <a:srgbClr val="005E58"/>
                </a:solidFill>
              </a:rPr>
              <a:t>projektteamet</a:t>
            </a:r>
            <a:r>
              <a:rPr lang="nb-NO" sz="1800" dirty="0">
                <a:solidFill>
                  <a:srgbClr val="005E58"/>
                </a:solidFill>
              </a:rPr>
              <a:t>, styregruppe, roller, </a:t>
            </a:r>
            <a:r>
              <a:rPr lang="nb-NO" sz="1800" dirty="0" err="1">
                <a:solidFill>
                  <a:srgbClr val="005E58"/>
                </a:solidFill>
              </a:rPr>
              <a:t>opgaver</a:t>
            </a:r>
            <a:r>
              <a:rPr lang="nb-NO" sz="1800" dirty="0">
                <a:solidFill>
                  <a:srgbClr val="005E58"/>
                </a:solidFill>
              </a:rPr>
              <a:t> og kontaktpersoner</a:t>
            </a:r>
            <a:br>
              <a:rPr lang="nb-NO" dirty="0">
                <a:solidFill>
                  <a:srgbClr val="005E58"/>
                </a:solidFill>
              </a:rPr>
            </a:br>
            <a:endParaRPr lang="nb-NO" dirty="0">
              <a:solidFill>
                <a:srgbClr val="005E58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b="1" dirty="0" err="1">
                <a:solidFill>
                  <a:srgbClr val="005E58"/>
                </a:solidFill>
              </a:rPr>
              <a:t>Projektplan</a:t>
            </a:r>
            <a:r>
              <a:rPr lang="nb-NO" b="1" dirty="0">
                <a:solidFill>
                  <a:srgbClr val="005E58"/>
                </a:solidFill>
              </a:rPr>
              <a:t> og </a:t>
            </a:r>
            <a:r>
              <a:rPr lang="nb-NO" b="1" dirty="0" err="1">
                <a:solidFill>
                  <a:srgbClr val="005E58"/>
                </a:solidFill>
              </a:rPr>
              <a:t>ressourcer</a:t>
            </a:r>
            <a:endParaRPr lang="nb-NO" b="1" dirty="0">
              <a:solidFill>
                <a:srgbClr val="005E58"/>
              </a:solidFill>
            </a:endParaRPr>
          </a:p>
          <a:p>
            <a:pPr marL="0" indent="0">
              <a:buNone/>
            </a:pPr>
            <a:endParaRPr lang="nb-NO" sz="2400" b="1" dirty="0">
              <a:solidFill>
                <a:srgbClr val="005E58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b="1" dirty="0">
                <a:solidFill>
                  <a:srgbClr val="005E58"/>
                </a:solidFill>
              </a:rPr>
              <a:t>Hvem er beslutningstagere?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57C3DAA-0994-4F3D-9373-20376192665D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636111" y="3786452"/>
            <a:ext cx="4337966" cy="15982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nb-NO" sz="3600" b="1" dirty="0">
                <a:solidFill>
                  <a:srgbClr val="005E58"/>
                </a:solidFill>
              </a:rPr>
              <a:t>BRUGERE OG IMPLEMENTERING</a:t>
            </a:r>
            <a:endParaRPr lang="de-DE" sz="3600" b="1" dirty="0">
              <a:solidFill>
                <a:srgbClr val="005E5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8762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>
            <a:extLst>
              <a:ext uri="{FF2B5EF4-FFF2-40B4-BE49-F238E27FC236}">
                <a16:creationId xmlns:a16="http://schemas.microsoft.com/office/drawing/2014/main" id="{9CCC5D7F-6FD6-FC46-BA20-1A15802D6497}"/>
              </a:ext>
            </a:extLst>
          </p:cNvPr>
          <p:cNvSpPr/>
          <p:nvPr/>
        </p:nvSpPr>
        <p:spPr>
          <a:xfrm>
            <a:off x="838200" y="3700920"/>
            <a:ext cx="1696616" cy="400110"/>
          </a:xfrm>
          <a:prstGeom prst="rect">
            <a:avLst/>
          </a:prstGeom>
        </p:spPr>
        <p:txBody>
          <a:bodyPr wrap="square" lIns="91440" tIns="45720" rIns="91440" bIns="45720" anchor="ctr">
            <a:spAutoFit/>
          </a:bodyPr>
          <a:lstStyle/>
          <a:p>
            <a:pPr algn="ctr">
              <a:defRPr/>
            </a:pPr>
            <a:r>
              <a:rPr lang="en-GB" sz="1000" b="1" dirty="0">
                <a:solidFill>
                  <a:srgbClr val="005E58"/>
                </a:solidFill>
                <a:latin typeface="Arial" panose="020B0604020202020204"/>
              </a:rPr>
              <a:t>IDENTIFICÉR BEHOV/ OMFANG AF LØSNING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5E58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C76EA2-3BC5-4140-9CA5-C3B658B78A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SuperOffice Implementation Method (SIM)</a:t>
            </a:r>
            <a:br>
              <a:rPr lang="en-GB" dirty="0"/>
            </a:br>
            <a:r>
              <a:rPr lang="en-GB" sz="2700" dirty="0">
                <a:solidFill>
                  <a:srgbClr val="EF7545"/>
                </a:solidFill>
              </a:rPr>
              <a:t>FASER</a:t>
            </a:r>
            <a:endParaRPr lang="en-GB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C4D4EBE-43EB-EF43-B9B0-43CD27115D3E}"/>
              </a:ext>
            </a:extLst>
          </p:cNvPr>
          <p:cNvGrpSpPr/>
          <p:nvPr/>
        </p:nvGrpSpPr>
        <p:grpSpPr>
          <a:xfrm>
            <a:off x="9657184" y="1820719"/>
            <a:ext cx="1696616" cy="1685462"/>
            <a:chOff x="3274353" y="2209600"/>
            <a:chExt cx="1939142" cy="1939140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DD2F4012-5B19-434C-83F1-099BD0BB0DB4}"/>
                </a:ext>
              </a:extLst>
            </p:cNvPr>
            <p:cNvSpPr/>
            <p:nvPr/>
          </p:nvSpPr>
          <p:spPr>
            <a:xfrm>
              <a:off x="3274353" y="2209600"/>
              <a:ext cx="1939142" cy="1939140"/>
            </a:xfrm>
            <a:prstGeom prst="ellipse">
              <a:avLst/>
            </a:prstGeom>
            <a:noFill/>
            <a:ln w="1016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B2967D0E-998A-A147-83E9-B5F571EF62E6}"/>
                </a:ext>
              </a:extLst>
            </p:cNvPr>
            <p:cNvSpPr/>
            <p:nvPr/>
          </p:nvSpPr>
          <p:spPr>
            <a:xfrm>
              <a:off x="3423452" y="2353381"/>
              <a:ext cx="1653550" cy="1653550"/>
            </a:xfrm>
            <a:prstGeom prst="ellipse">
              <a:avLst/>
            </a:prstGeom>
            <a:noFill/>
            <a:ln w="762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B5D1516-1DD7-AC47-A95E-82B9EE581745}"/>
                </a:ext>
              </a:extLst>
            </p:cNvPr>
            <p:cNvSpPr txBox="1"/>
            <p:nvPr/>
          </p:nvSpPr>
          <p:spPr>
            <a:xfrm>
              <a:off x="3434108" y="2718841"/>
              <a:ext cx="1619631" cy="92066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600" b="1" i="0" u="none" strike="noStrike" kern="1200" cap="none" spc="0" normalizeH="0" baseline="0" noProof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05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1" i="0" u="none" strike="noStrike" kern="1200" cap="none" spc="0" normalizeH="0" baseline="0" noProof="0">
                  <a:ln>
                    <a:noFill/>
                  </a:ln>
                  <a:solidFill>
                    <a:srgbClr val="30B393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ONBOARDING</a:t>
              </a:r>
              <a:endParaRPr kumimoji="0" lang="en-GB" sz="1600" b="1" i="0" u="none" strike="noStrike" kern="1200" cap="none" spc="0" normalizeH="0" baseline="0" noProof="0">
                <a:ln>
                  <a:noFill/>
                </a:ln>
                <a:solidFill>
                  <a:srgbClr val="30B39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5BD255C-2456-D446-9FD2-AC295D4DF85C}"/>
              </a:ext>
            </a:extLst>
          </p:cNvPr>
          <p:cNvGrpSpPr/>
          <p:nvPr/>
        </p:nvGrpSpPr>
        <p:grpSpPr>
          <a:xfrm>
            <a:off x="838200" y="1820719"/>
            <a:ext cx="1696616" cy="1685462"/>
            <a:chOff x="3274353" y="2209600"/>
            <a:chExt cx="1939142" cy="1939140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C292EEF9-80E9-EC4E-9F25-ED2E1F1E5683}"/>
                </a:ext>
              </a:extLst>
            </p:cNvPr>
            <p:cNvSpPr/>
            <p:nvPr/>
          </p:nvSpPr>
          <p:spPr>
            <a:xfrm>
              <a:off x="3274353" y="2209600"/>
              <a:ext cx="1939142" cy="1939140"/>
            </a:xfrm>
            <a:prstGeom prst="ellipse">
              <a:avLst/>
            </a:prstGeom>
            <a:noFill/>
            <a:ln w="1016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F312C2E6-02AB-F743-8794-838F2883DF50}"/>
                </a:ext>
              </a:extLst>
            </p:cNvPr>
            <p:cNvSpPr/>
            <p:nvPr/>
          </p:nvSpPr>
          <p:spPr>
            <a:xfrm>
              <a:off x="3423452" y="2353381"/>
              <a:ext cx="1653550" cy="1653550"/>
            </a:xfrm>
            <a:prstGeom prst="ellipse">
              <a:avLst/>
            </a:prstGeom>
            <a:noFill/>
            <a:ln w="762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6615062-EF8B-E040-879D-7FC9402190AA}"/>
                </a:ext>
              </a:extLst>
            </p:cNvPr>
            <p:cNvSpPr txBox="1"/>
            <p:nvPr/>
          </p:nvSpPr>
          <p:spPr>
            <a:xfrm>
              <a:off x="3434108" y="2718841"/>
              <a:ext cx="1619631" cy="92066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600" b="1" i="0" u="none" strike="noStrike" kern="1200" cap="none" spc="0" normalizeH="0" baseline="0" noProof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01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1" i="0" u="none" strike="noStrike" kern="1200" cap="none" spc="0" normalizeH="0" baseline="0" noProof="0">
                  <a:ln>
                    <a:noFill/>
                  </a:ln>
                  <a:solidFill>
                    <a:srgbClr val="30B393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IDENTIFY</a:t>
              </a:r>
              <a:endParaRPr kumimoji="0" lang="en-GB" sz="1600" b="1" i="0" u="none" strike="noStrike" kern="1200" cap="none" spc="0" normalizeH="0" baseline="0" noProof="0">
                <a:ln>
                  <a:noFill/>
                </a:ln>
                <a:solidFill>
                  <a:srgbClr val="30B39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8F86875-7DC0-384D-A59A-9ABA93A16ADC}"/>
              </a:ext>
            </a:extLst>
          </p:cNvPr>
          <p:cNvGrpSpPr/>
          <p:nvPr/>
        </p:nvGrpSpPr>
        <p:grpSpPr>
          <a:xfrm>
            <a:off x="3042946" y="1820719"/>
            <a:ext cx="1696616" cy="1685462"/>
            <a:chOff x="3274353" y="2209600"/>
            <a:chExt cx="1939142" cy="1939140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4BDF5362-3317-8244-B808-26BEA7384390}"/>
                </a:ext>
              </a:extLst>
            </p:cNvPr>
            <p:cNvSpPr/>
            <p:nvPr/>
          </p:nvSpPr>
          <p:spPr>
            <a:xfrm>
              <a:off x="3274353" y="2209600"/>
              <a:ext cx="1939142" cy="1939140"/>
            </a:xfrm>
            <a:prstGeom prst="ellipse">
              <a:avLst/>
            </a:prstGeom>
            <a:noFill/>
            <a:ln w="1016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9244A45B-5911-6244-AD0E-8EC20E6BFD70}"/>
                </a:ext>
              </a:extLst>
            </p:cNvPr>
            <p:cNvSpPr/>
            <p:nvPr/>
          </p:nvSpPr>
          <p:spPr>
            <a:xfrm>
              <a:off x="3423452" y="2353381"/>
              <a:ext cx="1653550" cy="1653550"/>
            </a:xfrm>
            <a:prstGeom prst="ellipse">
              <a:avLst/>
            </a:prstGeom>
            <a:noFill/>
            <a:ln w="762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9FCDFA8-0AD3-7A45-8B97-DE9340768662}"/>
                </a:ext>
              </a:extLst>
            </p:cNvPr>
            <p:cNvSpPr txBox="1"/>
            <p:nvPr/>
          </p:nvSpPr>
          <p:spPr>
            <a:xfrm>
              <a:off x="3434108" y="2718841"/>
              <a:ext cx="1619631" cy="92066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600" b="1" i="0" u="none" strike="noStrike" kern="1200" cap="none" spc="0" normalizeH="0" baseline="0" noProof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02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1" i="0" u="none" strike="noStrike" kern="1200" cap="none" spc="0" normalizeH="0" baseline="0" noProof="0">
                  <a:ln>
                    <a:noFill/>
                  </a:ln>
                  <a:solidFill>
                    <a:srgbClr val="30B393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INITIATE</a:t>
              </a:r>
              <a:endParaRPr kumimoji="0" lang="en-GB" sz="1600" b="1" i="0" u="none" strike="noStrike" kern="1200" cap="none" spc="0" normalizeH="0" baseline="0" noProof="0">
                <a:ln>
                  <a:noFill/>
                </a:ln>
                <a:solidFill>
                  <a:srgbClr val="30B39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761FCE1-BFAF-EF43-8009-95F54593C0DB}"/>
              </a:ext>
            </a:extLst>
          </p:cNvPr>
          <p:cNvGrpSpPr/>
          <p:nvPr/>
        </p:nvGrpSpPr>
        <p:grpSpPr>
          <a:xfrm>
            <a:off x="5247692" y="1820719"/>
            <a:ext cx="1696616" cy="1685462"/>
            <a:chOff x="3274353" y="2209600"/>
            <a:chExt cx="1939142" cy="1939140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01B55BFA-6C74-5549-9396-C5E6B1C66F85}"/>
                </a:ext>
              </a:extLst>
            </p:cNvPr>
            <p:cNvSpPr/>
            <p:nvPr/>
          </p:nvSpPr>
          <p:spPr>
            <a:xfrm>
              <a:off x="3274353" y="2209600"/>
              <a:ext cx="1939142" cy="1939140"/>
            </a:xfrm>
            <a:prstGeom prst="ellipse">
              <a:avLst/>
            </a:prstGeom>
            <a:noFill/>
            <a:ln w="1016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95626AFC-F32C-4E45-BCAF-DD0E67EC5CAC}"/>
                </a:ext>
              </a:extLst>
            </p:cNvPr>
            <p:cNvSpPr/>
            <p:nvPr/>
          </p:nvSpPr>
          <p:spPr>
            <a:xfrm>
              <a:off x="3423452" y="2353381"/>
              <a:ext cx="1653550" cy="1653550"/>
            </a:xfrm>
            <a:prstGeom prst="ellipse">
              <a:avLst/>
            </a:prstGeom>
            <a:noFill/>
            <a:ln w="762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469DA83C-0389-5842-9AD5-B04B92918C2A}"/>
                </a:ext>
              </a:extLst>
            </p:cNvPr>
            <p:cNvSpPr txBox="1"/>
            <p:nvPr/>
          </p:nvSpPr>
          <p:spPr>
            <a:xfrm>
              <a:off x="3434108" y="2714415"/>
              <a:ext cx="1619631" cy="92951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600" b="1" i="0" u="none" strike="noStrike" kern="1200" cap="none" spc="0" normalizeH="0" baseline="0" noProof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03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1" i="0" u="none" strike="noStrike" kern="1200" cap="none" spc="0" normalizeH="0" baseline="0" noProof="0">
                  <a:ln>
                    <a:noFill/>
                  </a:ln>
                  <a:solidFill>
                    <a:srgbClr val="30B393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DESIGN</a:t>
              </a:r>
              <a:endParaRPr kumimoji="0" lang="en-GB" sz="1600" b="1" i="0" u="none" strike="noStrike" kern="1200" cap="none" spc="0" normalizeH="0" baseline="0" noProof="0">
                <a:ln>
                  <a:noFill/>
                </a:ln>
                <a:solidFill>
                  <a:srgbClr val="30B39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8DA69B75-BCE4-D04E-A69E-F3E61710CBEF}"/>
              </a:ext>
            </a:extLst>
          </p:cNvPr>
          <p:cNvGrpSpPr/>
          <p:nvPr/>
        </p:nvGrpSpPr>
        <p:grpSpPr>
          <a:xfrm>
            <a:off x="7452438" y="1820719"/>
            <a:ext cx="1696616" cy="1685462"/>
            <a:chOff x="3274353" y="2209600"/>
            <a:chExt cx="1939142" cy="1939140"/>
          </a:xfrm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4D969A81-1F2B-7645-A7EA-EF68852DC2C2}"/>
                </a:ext>
              </a:extLst>
            </p:cNvPr>
            <p:cNvSpPr/>
            <p:nvPr/>
          </p:nvSpPr>
          <p:spPr>
            <a:xfrm>
              <a:off x="3274353" y="2209600"/>
              <a:ext cx="1939142" cy="1939140"/>
            </a:xfrm>
            <a:prstGeom prst="ellipse">
              <a:avLst/>
            </a:prstGeom>
            <a:noFill/>
            <a:ln w="1016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0EA95973-D410-E44E-8AFE-6A5192720DC3}"/>
                </a:ext>
              </a:extLst>
            </p:cNvPr>
            <p:cNvSpPr/>
            <p:nvPr/>
          </p:nvSpPr>
          <p:spPr>
            <a:xfrm>
              <a:off x="3423452" y="2353381"/>
              <a:ext cx="1653550" cy="1653550"/>
            </a:xfrm>
            <a:prstGeom prst="ellipse">
              <a:avLst/>
            </a:prstGeom>
            <a:noFill/>
            <a:ln w="762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FA42CEB5-D724-3F49-8E35-097A6B66663E}"/>
                </a:ext>
              </a:extLst>
            </p:cNvPr>
            <p:cNvSpPr txBox="1"/>
            <p:nvPr/>
          </p:nvSpPr>
          <p:spPr>
            <a:xfrm>
              <a:off x="3434108" y="2718841"/>
              <a:ext cx="1619631" cy="92066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600" b="1" i="0" u="none" strike="noStrike" kern="1200" cap="none" spc="0" normalizeH="0" baseline="0" noProof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04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1" i="0" u="none" strike="noStrike" kern="1200" cap="none" spc="0" normalizeH="0" baseline="0" noProof="0">
                  <a:ln>
                    <a:noFill/>
                  </a:ln>
                  <a:solidFill>
                    <a:srgbClr val="30B393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IMPLEMENT</a:t>
              </a:r>
              <a:endParaRPr kumimoji="0" lang="en-GB" sz="1600" b="1" i="0" u="none" strike="noStrike" kern="1200" cap="none" spc="0" normalizeH="0" baseline="0" noProof="0">
                <a:ln>
                  <a:noFill/>
                </a:ln>
                <a:solidFill>
                  <a:srgbClr val="30B39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51" name="Rectangle 50">
            <a:extLst>
              <a:ext uri="{FF2B5EF4-FFF2-40B4-BE49-F238E27FC236}">
                <a16:creationId xmlns:a16="http://schemas.microsoft.com/office/drawing/2014/main" id="{8CCCD152-5BF4-1E44-9AB0-228F12394E00}"/>
              </a:ext>
            </a:extLst>
          </p:cNvPr>
          <p:cNvSpPr/>
          <p:nvPr/>
        </p:nvSpPr>
        <p:spPr>
          <a:xfrm>
            <a:off x="3042946" y="3700920"/>
            <a:ext cx="1696616" cy="400110"/>
          </a:xfrm>
          <a:prstGeom prst="rect">
            <a:avLst/>
          </a:prstGeom>
        </p:spPr>
        <p:txBody>
          <a:bodyPr wrap="square" lIns="91440" tIns="45720" rIns="91440" bIns="45720" anchor="ctr">
            <a:spAutoFit/>
          </a:bodyPr>
          <a:lstStyle/>
          <a:p>
            <a:pPr algn="ctr">
              <a:defRPr/>
            </a:pPr>
            <a:r>
              <a:rPr lang="en-GB" sz="1000" b="1" dirty="0">
                <a:solidFill>
                  <a:srgbClr val="005E58"/>
                </a:solidFill>
                <a:latin typeface="Arial" panose="020B0604020202020204"/>
              </a:rPr>
              <a:t>BESKRIV PROJEKT</a:t>
            </a:r>
            <a:br>
              <a:rPr lang="en-GB" sz="1000" b="1" dirty="0">
                <a:solidFill>
                  <a:srgbClr val="005E58"/>
                </a:solidFill>
                <a:latin typeface="Arial" panose="020B0604020202020204"/>
              </a:rPr>
            </a:br>
            <a:r>
              <a:rPr lang="en-GB" sz="1000" b="1" dirty="0">
                <a:solidFill>
                  <a:srgbClr val="005E58"/>
                </a:solidFill>
                <a:latin typeface="Arial" panose="020B0604020202020204"/>
              </a:rPr>
              <a:t>OG INITIER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5E58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BA2BDE3B-1DA8-824C-8209-E5C0647C994B}"/>
              </a:ext>
            </a:extLst>
          </p:cNvPr>
          <p:cNvSpPr/>
          <p:nvPr/>
        </p:nvSpPr>
        <p:spPr>
          <a:xfrm>
            <a:off x="5247691" y="3703224"/>
            <a:ext cx="1696616" cy="400110"/>
          </a:xfrm>
          <a:prstGeom prst="rect">
            <a:avLst/>
          </a:prstGeom>
        </p:spPr>
        <p:txBody>
          <a:bodyPr wrap="square" lIns="91440" tIns="45720" rIns="91440" bIns="4572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b="1" dirty="0">
                <a:solidFill>
                  <a:srgbClr val="005E58"/>
                </a:solidFill>
                <a:latin typeface="Arial" panose="020B0604020202020204"/>
              </a:rPr>
              <a:t>SPECIFIKATION OG DESIGN AF LØSNING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5E58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A5509455-59B7-514F-8BF9-BCC3B9A96887}"/>
              </a:ext>
            </a:extLst>
          </p:cNvPr>
          <p:cNvSpPr/>
          <p:nvPr/>
        </p:nvSpPr>
        <p:spPr>
          <a:xfrm>
            <a:off x="7452438" y="3698270"/>
            <a:ext cx="1696616" cy="400110"/>
          </a:xfrm>
          <a:prstGeom prst="rect">
            <a:avLst/>
          </a:prstGeom>
        </p:spPr>
        <p:txBody>
          <a:bodyPr wrap="square" lIns="91440" tIns="45720" rIns="91440" bIns="4572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b="1" dirty="0">
                <a:solidFill>
                  <a:srgbClr val="005E58"/>
                </a:solidFill>
                <a:latin typeface="Arial" panose="020B0604020202020204"/>
              </a:rPr>
              <a:t>KONFIGURÉR OG REALISÉR LØSNING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5E58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2F2828C4-B6A2-6D46-A8DD-9714D64E8928}"/>
              </a:ext>
            </a:extLst>
          </p:cNvPr>
          <p:cNvSpPr/>
          <p:nvPr/>
        </p:nvSpPr>
        <p:spPr>
          <a:xfrm>
            <a:off x="9705951" y="3691032"/>
            <a:ext cx="1696616" cy="400110"/>
          </a:xfrm>
          <a:prstGeom prst="rect">
            <a:avLst/>
          </a:prstGeom>
        </p:spPr>
        <p:txBody>
          <a:bodyPr wrap="square" lIns="91440" tIns="45720" rIns="91440" bIns="4572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srgbClr val="005E5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SIKRE LANGVARIG EFFEKT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5E58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3BB1B1B8-F98A-424F-8D0F-98BE9213D83D}"/>
              </a:ext>
            </a:extLst>
          </p:cNvPr>
          <p:cNvSpPr/>
          <p:nvPr/>
        </p:nvSpPr>
        <p:spPr>
          <a:xfrm>
            <a:off x="5353825" y="4994476"/>
            <a:ext cx="2098612" cy="151631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A6D3DD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E5CE3109-F603-4D98-A35F-28B10F6D8E8F}"/>
              </a:ext>
            </a:extLst>
          </p:cNvPr>
          <p:cNvSpPr/>
          <p:nvPr/>
        </p:nvSpPr>
        <p:spPr>
          <a:xfrm>
            <a:off x="3149079" y="4994476"/>
            <a:ext cx="2098612" cy="151631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A6D3DD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D6F045B4-4A7E-4318-92A2-B7297ABEB4B4}"/>
              </a:ext>
            </a:extLst>
          </p:cNvPr>
          <p:cNvSpPr/>
          <p:nvPr/>
        </p:nvSpPr>
        <p:spPr>
          <a:xfrm>
            <a:off x="944333" y="4994476"/>
            <a:ext cx="2098612" cy="151631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A6D3DD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BF7C3D29-0530-4F96-89BB-1CF2D67BC620}"/>
              </a:ext>
            </a:extLst>
          </p:cNvPr>
          <p:cNvGrpSpPr/>
          <p:nvPr/>
        </p:nvGrpSpPr>
        <p:grpSpPr>
          <a:xfrm>
            <a:off x="944333" y="5252968"/>
            <a:ext cx="2098612" cy="1140970"/>
            <a:chOff x="637201" y="4108375"/>
            <a:chExt cx="2098612" cy="1140970"/>
          </a:xfrm>
        </p:grpSpPr>
        <p:sp>
          <p:nvSpPr>
            <p:cNvPr id="53" name="Chevron 43">
              <a:extLst>
                <a:ext uri="{FF2B5EF4-FFF2-40B4-BE49-F238E27FC236}">
                  <a16:creationId xmlns:a16="http://schemas.microsoft.com/office/drawing/2014/main" id="{7DCAEF98-193C-49E0-9ACC-D679DFF08639}"/>
                </a:ext>
              </a:extLst>
            </p:cNvPr>
            <p:cNvSpPr/>
            <p:nvPr/>
          </p:nvSpPr>
          <p:spPr>
            <a:xfrm rot="5400000">
              <a:off x="1635332" y="4470919"/>
              <a:ext cx="102351" cy="439155"/>
            </a:xfrm>
            <a:prstGeom prst="chevron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0967AE79-6B45-4C25-A1D1-6752A5632A8C}"/>
                </a:ext>
              </a:extLst>
            </p:cNvPr>
            <p:cNvSpPr/>
            <p:nvPr/>
          </p:nvSpPr>
          <p:spPr>
            <a:xfrm>
              <a:off x="637201" y="4108375"/>
              <a:ext cx="2098612" cy="415498"/>
            </a:xfrm>
            <a:prstGeom prst="rect">
              <a:avLst/>
            </a:prstGeom>
          </p:spPr>
          <p:txBody>
            <a:bodyPr wrap="square" lIns="91440" tIns="45720" rIns="91440" bIns="4572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005E58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STYREGRUPPE</a:t>
              </a:r>
              <a:endParaRPr kumimoji="0" lang="nb-NO" sz="1000" b="1" i="0" u="none" strike="noStrike" kern="1200" cap="none" spc="0" normalizeH="0" baseline="0" noProof="0" dirty="0">
                <a:ln>
                  <a:noFill/>
                </a:ln>
                <a:solidFill>
                  <a:srgbClr val="005E5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nb-NO" sz="1000" dirty="0">
                  <a:solidFill>
                    <a:srgbClr val="005E58"/>
                  </a:solidFill>
                  <a:latin typeface="Arial" panose="020B0604020202020204"/>
                </a:rPr>
                <a:t>Ejer </a:t>
              </a:r>
              <a:r>
                <a:rPr lang="nb-NO" sz="1000" dirty="0" err="1">
                  <a:solidFill>
                    <a:srgbClr val="005E58"/>
                  </a:solidFill>
                  <a:latin typeface="Arial" panose="020B0604020202020204"/>
                </a:rPr>
                <a:t>af</a:t>
              </a:r>
              <a:r>
                <a:rPr lang="nb-NO" sz="1000" dirty="0">
                  <a:solidFill>
                    <a:srgbClr val="005E58"/>
                  </a:solidFill>
                  <a:latin typeface="Arial" panose="020B0604020202020204"/>
                </a:rPr>
                <a:t> </a:t>
              </a:r>
              <a:r>
                <a:rPr lang="nb-NO" sz="1000" dirty="0" err="1">
                  <a:solidFill>
                    <a:srgbClr val="005E58"/>
                  </a:solidFill>
                  <a:latin typeface="Arial" panose="020B0604020202020204"/>
                </a:rPr>
                <a:t>projektet</a:t>
              </a:r>
              <a:endPara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srgbClr val="005E5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BA421F2B-02B1-4E19-B8D8-0ECA109C60E3}"/>
                </a:ext>
              </a:extLst>
            </p:cNvPr>
            <p:cNvSpPr/>
            <p:nvPr/>
          </p:nvSpPr>
          <p:spPr>
            <a:xfrm>
              <a:off x="670843" y="4880013"/>
              <a:ext cx="2064969" cy="369332"/>
            </a:xfrm>
            <a:prstGeom prst="rect">
              <a:avLst/>
            </a:prstGeom>
          </p:spPr>
          <p:txBody>
            <a:bodyPr wrap="square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9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5E58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Estimeret</a:t>
              </a:r>
              <a:r>
                <a:rPr kumimoji="0" lang="nb-NO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5E58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</a:t>
              </a:r>
              <a:r>
                <a:rPr kumimoji="0" lang="nb-NO" sz="9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5E58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tidsforbrug</a:t>
              </a:r>
              <a:r>
                <a:rPr kumimoji="0" lang="nb-NO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5E58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til </a:t>
              </a:r>
              <a:r>
                <a:rPr kumimoji="0" lang="nb-NO" sz="9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5E58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projektet</a:t>
              </a:r>
              <a:endParaRPr kumimoji="0" lang="nb-NO" sz="900" b="0" i="0" u="none" strike="noStrike" kern="1200" cap="none" spc="0" normalizeH="0" baseline="0" noProof="0" dirty="0">
                <a:ln>
                  <a:noFill/>
                </a:ln>
                <a:solidFill>
                  <a:srgbClr val="005E5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5E58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2 timer / måned</a:t>
              </a: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145BC91E-17A9-42D9-ABBD-AC0924714EB4}"/>
              </a:ext>
            </a:extLst>
          </p:cNvPr>
          <p:cNvGrpSpPr/>
          <p:nvPr/>
        </p:nvGrpSpPr>
        <p:grpSpPr>
          <a:xfrm>
            <a:off x="3149079" y="5252968"/>
            <a:ext cx="2098612" cy="1138460"/>
            <a:chOff x="2841947" y="4108375"/>
            <a:chExt cx="2098612" cy="1138460"/>
          </a:xfrm>
        </p:grpSpPr>
        <p:sp>
          <p:nvSpPr>
            <p:cNvPr id="71" name="Chevron 49">
              <a:extLst>
                <a:ext uri="{FF2B5EF4-FFF2-40B4-BE49-F238E27FC236}">
                  <a16:creationId xmlns:a16="http://schemas.microsoft.com/office/drawing/2014/main" id="{96973F29-0877-497E-8277-1A6EE80D2534}"/>
                </a:ext>
              </a:extLst>
            </p:cNvPr>
            <p:cNvSpPr/>
            <p:nvPr/>
          </p:nvSpPr>
          <p:spPr>
            <a:xfrm rot="5400000">
              <a:off x="3840078" y="4470919"/>
              <a:ext cx="102351" cy="439155"/>
            </a:xfrm>
            <a:prstGeom prst="chevron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35D694CA-3F61-418C-AD1B-53EBC17114F5}"/>
                </a:ext>
              </a:extLst>
            </p:cNvPr>
            <p:cNvSpPr/>
            <p:nvPr/>
          </p:nvSpPr>
          <p:spPr>
            <a:xfrm>
              <a:off x="2875589" y="4108375"/>
              <a:ext cx="2064970" cy="415498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005E58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PROJEKTLEDERE</a:t>
              </a:r>
              <a:endParaRPr kumimoji="0" lang="nb-NO" sz="1000" b="1" i="0" u="none" strike="noStrike" kern="1200" cap="none" spc="0" normalizeH="0" baseline="0" noProof="0" dirty="0">
                <a:ln>
                  <a:noFill/>
                </a:ln>
                <a:solidFill>
                  <a:srgbClr val="005E5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5E58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Leder </a:t>
              </a:r>
              <a:r>
                <a:rPr kumimoji="0" lang="nb-NO" sz="1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5E58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projektet</a:t>
              </a:r>
              <a:endPara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srgbClr val="005E5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4E7BDA66-1AFE-4C5A-A60C-D590E9994A10}"/>
                </a:ext>
              </a:extLst>
            </p:cNvPr>
            <p:cNvSpPr/>
            <p:nvPr/>
          </p:nvSpPr>
          <p:spPr>
            <a:xfrm>
              <a:off x="2841947" y="4877503"/>
              <a:ext cx="2098611" cy="369332"/>
            </a:xfrm>
            <a:prstGeom prst="rect">
              <a:avLst/>
            </a:prstGeom>
          </p:spPr>
          <p:txBody>
            <a:bodyPr wrap="square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9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5E58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Estimeret</a:t>
              </a:r>
              <a:r>
                <a:rPr kumimoji="0" lang="nb-NO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5E58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</a:t>
              </a:r>
              <a:r>
                <a:rPr kumimoji="0" lang="nb-NO" sz="9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5E58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tidsforbrug</a:t>
              </a:r>
              <a:r>
                <a:rPr kumimoji="0" lang="nb-NO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5E58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til </a:t>
              </a:r>
              <a:r>
                <a:rPr kumimoji="0" lang="nb-NO" sz="9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5E58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projektet</a:t>
              </a:r>
              <a:endParaRPr kumimoji="0" lang="nb-NO" sz="900" b="0" i="0" u="none" strike="noStrike" kern="1200" cap="none" spc="0" normalizeH="0" baseline="0" noProof="0" dirty="0">
                <a:ln>
                  <a:noFill/>
                </a:ln>
                <a:solidFill>
                  <a:srgbClr val="005E5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nb-NO" sz="900" dirty="0">
                  <a:solidFill>
                    <a:srgbClr val="005E58"/>
                  </a:solidFill>
                  <a:latin typeface="Arial" panose="020B0604020202020204"/>
                </a:rPr>
                <a:t>6-8</a:t>
              </a:r>
              <a:r>
                <a:rPr kumimoji="0" lang="nb-NO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5E58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timer / </a:t>
              </a:r>
              <a:r>
                <a:rPr kumimoji="0" lang="nb-NO" sz="9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5E58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uge</a:t>
              </a:r>
              <a:endParaRPr kumimoji="0" lang="nb-NO" sz="900" b="0" i="0" u="none" strike="noStrike" kern="1200" cap="none" spc="0" normalizeH="0" baseline="0" noProof="0" dirty="0">
                <a:ln>
                  <a:noFill/>
                </a:ln>
                <a:solidFill>
                  <a:srgbClr val="005E5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CEAB817D-97CB-45C0-97EC-41196676ED12}"/>
              </a:ext>
            </a:extLst>
          </p:cNvPr>
          <p:cNvGrpSpPr/>
          <p:nvPr/>
        </p:nvGrpSpPr>
        <p:grpSpPr>
          <a:xfrm>
            <a:off x="5378143" y="5252968"/>
            <a:ext cx="2074293" cy="1138460"/>
            <a:chOff x="5071011" y="3772474"/>
            <a:chExt cx="2074293" cy="1138460"/>
          </a:xfrm>
        </p:grpSpPr>
        <p:sp>
          <p:nvSpPr>
            <p:cNvPr id="75" name="Chevron 57">
              <a:extLst>
                <a:ext uri="{FF2B5EF4-FFF2-40B4-BE49-F238E27FC236}">
                  <a16:creationId xmlns:a16="http://schemas.microsoft.com/office/drawing/2014/main" id="{AF7CB736-CC5B-40BC-B5A0-19912860A4A6}"/>
                </a:ext>
              </a:extLst>
            </p:cNvPr>
            <p:cNvSpPr/>
            <p:nvPr/>
          </p:nvSpPr>
          <p:spPr>
            <a:xfrm rot="5400000">
              <a:off x="6044824" y="4135018"/>
              <a:ext cx="102351" cy="439155"/>
            </a:xfrm>
            <a:prstGeom prst="chevron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406DBA66-1F34-45C9-AA02-2809BCE51542}"/>
                </a:ext>
              </a:extLst>
            </p:cNvPr>
            <p:cNvSpPr/>
            <p:nvPr/>
          </p:nvSpPr>
          <p:spPr>
            <a:xfrm>
              <a:off x="5247692" y="3772474"/>
              <a:ext cx="1696616" cy="415498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005E58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PROJEKTTEAM</a:t>
              </a:r>
              <a:endParaRPr kumimoji="0" lang="nb-NO" sz="1000" b="1" i="0" u="none" strike="noStrike" kern="1200" cap="none" spc="0" normalizeH="0" baseline="0" noProof="0" dirty="0">
                <a:ln>
                  <a:noFill/>
                </a:ln>
                <a:solidFill>
                  <a:srgbClr val="005E5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nb-NO" sz="1000" dirty="0" err="1">
                  <a:solidFill>
                    <a:srgbClr val="005E58"/>
                  </a:solidFill>
                  <a:latin typeface="Arial" panose="020B0604020202020204"/>
                </a:rPr>
                <a:t>Udfører</a:t>
              </a:r>
              <a:r>
                <a:rPr lang="nb-NO" sz="1000" dirty="0">
                  <a:solidFill>
                    <a:srgbClr val="005E58"/>
                  </a:solidFill>
                  <a:latin typeface="Arial" panose="020B0604020202020204"/>
                </a:rPr>
                <a:t> </a:t>
              </a:r>
              <a:r>
                <a:rPr lang="nb-NO" sz="1000" dirty="0" err="1">
                  <a:solidFill>
                    <a:srgbClr val="005E58"/>
                  </a:solidFill>
                  <a:latin typeface="Arial" panose="020B0604020202020204"/>
                </a:rPr>
                <a:t>projektet</a:t>
              </a:r>
              <a:endPara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srgbClr val="005E5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7810B7E2-6FE3-4104-A87D-5B037D39D7BE}"/>
                </a:ext>
              </a:extLst>
            </p:cNvPr>
            <p:cNvSpPr/>
            <p:nvPr/>
          </p:nvSpPr>
          <p:spPr>
            <a:xfrm>
              <a:off x="5071011" y="4541602"/>
              <a:ext cx="2074293" cy="369332"/>
            </a:xfrm>
            <a:prstGeom prst="rect">
              <a:avLst/>
            </a:prstGeom>
          </p:spPr>
          <p:txBody>
            <a:bodyPr wrap="square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9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5E58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Estimeret</a:t>
              </a:r>
              <a:r>
                <a:rPr kumimoji="0" lang="nb-NO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5E58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</a:t>
              </a:r>
              <a:r>
                <a:rPr kumimoji="0" lang="nb-NO" sz="9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5E58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tidsforbrug</a:t>
              </a:r>
              <a:r>
                <a:rPr kumimoji="0" lang="nb-NO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5E58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til </a:t>
              </a:r>
              <a:r>
                <a:rPr kumimoji="0" lang="nb-NO" sz="9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5E58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projektet</a:t>
              </a:r>
              <a:endParaRPr kumimoji="0" lang="nb-NO" sz="900" b="0" i="0" u="none" strike="noStrike" kern="1200" cap="none" spc="0" normalizeH="0" baseline="0" noProof="0" dirty="0">
                <a:ln>
                  <a:noFill/>
                </a:ln>
                <a:solidFill>
                  <a:srgbClr val="005E5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5E58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2-5 timer / </a:t>
              </a:r>
              <a:r>
                <a:rPr kumimoji="0" lang="nb-NO" sz="9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5E58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uge</a:t>
              </a:r>
              <a:endParaRPr kumimoji="0" lang="nb-NO" sz="900" b="0" i="0" u="none" strike="noStrike" kern="1200" cap="none" spc="0" normalizeH="0" baseline="0" noProof="0" dirty="0">
                <a:ln>
                  <a:noFill/>
                </a:ln>
                <a:solidFill>
                  <a:srgbClr val="005E5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78" name="Rectangle 77">
            <a:extLst>
              <a:ext uri="{FF2B5EF4-FFF2-40B4-BE49-F238E27FC236}">
                <a16:creationId xmlns:a16="http://schemas.microsoft.com/office/drawing/2014/main" id="{D7CEC7DC-06B5-4D7B-B63D-8906BE3A987F}"/>
              </a:ext>
            </a:extLst>
          </p:cNvPr>
          <p:cNvSpPr/>
          <p:nvPr/>
        </p:nvSpPr>
        <p:spPr>
          <a:xfrm>
            <a:off x="7558571" y="4996986"/>
            <a:ext cx="2098612" cy="151631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A6D3DD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025B870A-C371-4E89-B6E0-C83034373DCF}"/>
              </a:ext>
            </a:extLst>
          </p:cNvPr>
          <p:cNvGrpSpPr/>
          <p:nvPr/>
        </p:nvGrpSpPr>
        <p:grpSpPr>
          <a:xfrm>
            <a:off x="7592213" y="5255478"/>
            <a:ext cx="2064969" cy="1138460"/>
            <a:chOff x="5080335" y="3772474"/>
            <a:chExt cx="2064969" cy="1138460"/>
          </a:xfrm>
        </p:grpSpPr>
        <p:sp>
          <p:nvSpPr>
            <p:cNvPr id="80" name="Chevron 57">
              <a:extLst>
                <a:ext uri="{FF2B5EF4-FFF2-40B4-BE49-F238E27FC236}">
                  <a16:creationId xmlns:a16="http://schemas.microsoft.com/office/drawing/2014/main" id="{8ABE6400-3560-45F8-A015-FDB1A746965C}"/>
                </a:ext>
              </a:extLst>
            </p:cNvPr>
            <p:cNvSpPr/>
            <p:nvPr/>
          </p:nvSpPr>
          <p:spPr>
            <a:xfrm rot="5400000">
              <a:off x="6044824" y="4135018"/>
              <a:ext cx="102351" cy="439155"/>
            </a:xfrm>
            <a:prstGeom prst="chevron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B34FAFCC-FA0D-4CB3-813B-6F9197AAA021}"/>
                </a:ext>
              </a:extLst>
            </p:cNvPr>
            <p:cNvSpPr/>
            <p:nvPr/>
          </p:nvSpPr>
          <p:spPr>
            <a:xfrm>
              <a:off x="5247692" y="3772474"/>
              <a:ext cx="1696616" cy="415498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005E58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REFERENCEGRUPPE</a:t>
              </a:r>
              <a:endParaRPr kumimoji="0" lang="nb-NO" sz="1000" b="1" i="0" u="none" strike="noStrike" kern="1200" cap="none" spc="0" normalizeH="0" baseline="0" noProof="0" dirty="0">
                <a:ln>
                  <a:noFill/>
                </a:ln>
                <a:solidFill>
                  <a:srgbClr val="005E5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5E58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Deltagere i </a:t>
              </a:r>
              <a:r>
                <a:rPr kumimoji="0" lang="nb-NO" sz="1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5E58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projektet</a:t>
              </a:r>
              <a:endPara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srgbClr val="005E5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EE816578-BA0D-4053-B9F6-FA3B3BFF7374}"/>
                </a:ext>
              </a:extLst>
            </p:cNvPr>
            <p:cNvSpPr/>
            <p:nvPr/>
          </p:nvSpPr>
          <p:spPr>
            <a:xfrm>
              <a:off x="5080335" y="4541602"/>
              <a:ext cx="2064969" cy="369332"/>
            </a:xfrm>
            <a:prstGeom prst="rect">
              <a:avLst/>
            </a:prstGeom>
          </p:spPr>
          <p:txBody>
            <a:bodyPr wrap="square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9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5E58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Estimeret</a:t>
              </a:r>
              <a:r>
                <a:rPr kumimoji="0" lang="nb-NO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5E58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</a:t>
              </a:r>
              <a:r>
                <a:rPr kumimoji="0" lang="nb-NO" sz="9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5E58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tidsforbrug</a:t>
              </a:r>
              <a:r>
                <a:rPr kumimoji="0" lang="nb-NO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5E58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til </a:t>
              </a:r>
              <a:r>
                <a:rPr kumimoji="0" lang="nb-NO" sz="9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5E58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projektet</a:t>
              </a:r>
              <a:endParaRPr kumimoji="0" lang="nb-NO" sz="900" b="0" i="0" u="none" strike="noStrike" kern="1200" cap="none" spc="0" normalizeH="0" baseline="0" noProof="0" dirty="0">
                <a:ln>
                  <a:noFill/>
                </a:ln>
                <a:solidFill>
                  <a:srgbClr val="005E5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5E58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Efter behov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E056D385-3ABF-4171-AAF0-62B43A1C8127}"/>
              </a:ext>
            </a:extLst>
          </p:cNvPr>
          <p:cNvSpPr txBox="1"/>
          <p:nvPr/>
        </p:nvSpPr>
        <p:spPr>
          <a:xfrm>
            <a:off x="835682" y="4570290"/>
            <a:ext cx="61086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GB" sz="2000" i="0" u="none" strike="noStrike" kern="1200" cap="none" spc="0" normalizeH="0" baseline="0" noProof="0" dirty="0" err="1">
                <a:ln>
                  <a:noFill/>
                </a:ln>
                <a:solidFill>
                  <a:srgbClr val="EF7545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Tidsforbrug</a:t>
            </a:r>
            <a:r>
              <a:rPr kumimoji="0" lang="en-GB" sz="2000" i="0" u="none" strike="noStrike" kern="1200" cap="none" spc="0" normalizeH="0" baseline="0" noProof="0" dirty="0">
                <a:ln>
                  <a:noFill/>
                </a:ln>
                <a:solidFill>
                  <a:srgbClr val="EF7545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for </a:t>
            </a:r>
            <a:r>
              <a:rPr kumimoji="0" lang="en-GB" sz="2000" i="0" u="none" strike="noStrike" kern="1200" cap="none" spc="0" normalizeH="0" baseline="0" noProof="0" dirty="0" err="1">
                <a:ln>
                  <a:noFill/>
                </a:ln>
                <a:solidFill>
                  <a:srgbClr val="EF7545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kunden</a:t>
            </a:r>
            <a:r>
              <a:rPr kumimoji="0" lang="en-GB" sz="2000" i="0" u="none" strike="noStrike" kern="1200" cap="none" spc="0" normalizeH="0" baseline="0" noProof="0" dirty="0">
                <a:ln>
                  <a:noFill/>
                </a:ln>
                <a:solidFill>
                  <a:srgbClr val="EF7545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GB" sz="2000" i="0" u="none" strike="noStrike" kern="1200" cap="none" spc="0" normalizeH="0" baseline="0" noProof="0" dirty="0" err="1">
                <a:ln>
                  <a:noFill/>
                </a:ln>
                <a:solidFill>
                  <a:srgbClr val="EF7545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</a:t>
            </a:r>
            <a:r>
              <a:rPr kumimoji="0" lang="en-GB" sz="2000" i="0" u="none" strike="noStrike" kern="1200" cap="none" spc="0" normalizeH="0" baseline="0" noProof="0" dirty="0">
                <a:ln>
                  <a:noFill/>
                </a:ln>
                <a:solidFill>
                  <a:srgbClr val="EF7545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GB" sz="2000" i="0" u="none" strike="noStrike" kern="1200" cap="none" spc="0" normalizeH="0" baseline="0" noProof="0" dirty="0" err="1">
                <a:ln>
                  <a:noFill/>
                </a:ln>
                <a:solidFill>
                  <a:srgbClr val="EF7545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projektet</a:t>
            </a:r>
            <a:r>
              <a:rPr kumimoji="0" lang="en-GB" sz="2000" i="0" u="none" strike="noStrike" kern="1200" cap="none" spc="0" normalizeH="0" baseline="0" noProof="0" dirty="0">
                <a:ln>
                  <a:noFill/>
                </a:ln>
                <a:solidFill>
                  <a:srgbClr val="EF7545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: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8634472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0820E0-19BD-443F-BF9E-CD3946F79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err="1"/>
              <a:t>Brugergrupper</a:t>
            </a:r>
            <a:r>
              <a:rPr lang="de-DE" dirty="0"/>
              <a:t> og </a:t>
            </a:r>
            <a:r>
              <a:rPr lang="de-DE" dirty="0" err="1"/>
              <a:t>add-ons</a:t>
            </a:r>
            <a:endParaRPr lang="de-DE" dirty="0"/>
          </a:p>
        </p:txBody>
      </p:sp>
      <p:graphicFrame>
        <p:nvGraphicFramePr>
          <p:cNvPr id="4" name="Tabelle 4">
            <a:extLst>
              <a:ext uri="{FF2B5EF4-FFF2-40B4-BE49-F238E27FC236}">
                <a16:creationId xmlns:a16="http://schemas.microsoft.com/office/drawing/2014/main" id="{490218F5-1FEF-47AC-8591-4885A4B9E54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6927737"/>
              </p:ext>
            </p:extLst>
          </p:nvPr>
        </p:nvGraphicFramePr>
        <p:xfrm>
          <a:off x="838200" y="1742325"/>
          <a:ext cx="10624458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48426">
                  <a:extLst>
                    <a:ext uri="{9D8B030D-6E8A-4147-A177-3AD203B41FA5}">
                      <a16:colId xmlns:a16="http://schemas.microsoft.com/office/drawing/2014/main" val="1900196283"/>
                    </a:ext>
                  </a:extLst>
                </a:gridCol>
                <a:gridCol w="3706462">
                  <a:extLst>
                    <a:ext uri="{9D8B030D-6E8A-4147-A177-3AD203B41FA5}">
                      <a16:colId xmlns:a16="http://schemas.microsoft.com/office/drawing/2014/main" val="3064447143"/>
                    </a:ext>
                  </a:extLst>
                </a:gridCol>
                <a:gridCol w="2969570">
                  <a:extLst>
                    <a:ext uri="{9D8B030D-6E8A-4147-A177-3AD203B41FA5}">
                      <a16:colId xmlns:a16="http://schemas.microsoft.com/office/drawing/2014/main" val="42915584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 err="1"/>
                        <a:t>Løsning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dirty="0"/>
                        <a:t>Plans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Antal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20844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Sales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dirty="0"/>
                        <a:t>Essentials / Premium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XX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13678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/>
                        <a:t>Marketing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XX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81792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/>
                        <a:t>Service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Essentials / Premium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XX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627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Multi-plan </a:t>
                      </a:r>
                      <a:r>
                        <a:rPr lang="de-DE" dirty="0" err="1"/>
                        <a:t>brugere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dirty="0"/>
                        <a:t>Kombination?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1 + XX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7937089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5E706BC-161D-4999-942D-96E300AFEF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6145017"/>
              </p:ext>
            </p:extLst>
          </p:nvPr>
        </p:nvGraphicFramePr>
        <p:xfrm>
          <a:off x="838200" y="3884089"/>
          <a:ext cx="10624458" cy="293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48426">
                  <a:extLst>
                    <a:ext uri="{9D8B030D-6E8A-4147-A177-3AD203B41FA5}">
                      <a16:colId xmlns:a16="http://schemas.microsoft.com/office/drawing/2014/main" val="2825935739"/>
                    </a:ext>
                  </a:extLst>
                </a:gridCol>
                <a:gridCol w="3706462">
                  <a:extLst>
                    <a:ext uri="{9D8B030D-6E8A-4147-A177-3AD203B41FA5}">
                      <a16:colId xmlns:a16="http://schemas.microsoft.com/office/drawing/2014/main" val="4058395074"/>
                    </a:ext>
                  </a:extLst>
                </a:gridCol>
                <a:gridCol w="2969570">
                  <a:extLst>
                    <a:ext uri="{9D8B030D-6E8A-4147-A177-3AD203B41FA5}">
                      <a16:colId xmlns:a16="http://schemas.microsoft.com/office/drawing/2014/main" val="86759454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Add-On </a:t>
                      </a:r>
                      <a:r>
                        <a:rPr lang="de-DE" dirty="0" err="1"/>
                        <a:t>løsninger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err="1"/>
                        <a:t>Foreslået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06693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err="1"/>
                        <a:t>Synkronisering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5906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SuperOffice AI </a:t>
                      </a:r>
                      <a:r>
                        <a:rPr lang="de-DE" dirty="0" err="1"/>
                        <a:t>tjenester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dirty="0" err="1"/>
                        <a:t>Tekstanalyse</a:t>
                      </a:r>
                      <a:r>
                        <a:rPr lang="de-DE" dirty="0"/>
                        <a:t>, </a:t>
                      </a:r>
                      <a:r>
                        <a:rPr lang="de-DE" dirty="0" err="1"/>
                        <a:t>Kategorisering</a:t>
                      </a:r>
                      <a:r>
                        <a:rPr lang="de-DE" dirty="0"/>
                        <a:t>, Chatbot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80399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Customer Engagement </a:t>
                      </a:r>
                      <a:r>
                        <a:rPr lang="de-DE" dirty="0" err="1"/>
                        <a:t>Platform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Customer Center, </a:t>
                      </a:r>
                      <a:r>
                        <a:rPr lang="de-DE" dirty="0" err="1"/>
                        <a:t>Formularer</a:t>
                      </a:r>
                      <a:r>
                        <a:rPr lang="de-DE" dirty="0"/>
                        <a:t>, Chat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14822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Expander Services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dirty="0"/>
                        <a:t>Development Tools, Sandbox, SCIM, Databridge, Database </a:t>
                      </a:r>
                      <a:r>
                        <a:rPr lang="de-DE" dirty="0" err="1"/>
                        <a:t>Mirroring</a:t>
                      </a:r>
                      <a:r>
                        <a:rPr lang="de-DE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73365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67131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>
            <a:extLst>
              <a:ext uri="{FF2B5EF4-FFF2-40B4-BE49-F238E27FC236}">
                <a16:creationId xmlns:a16="http://schemas.microsoft.com/office/drawing/2014/main" id="{40DBD5D0-116D-4BC4-B35B-B92C05BA8D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661" y="-333286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533DCD5-1B42-4800-BDF2-BD4D05E10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Processen</a:t>
            </a:r>
            <a:r>
              <a:rPr lang="nb-NO" dirty="0"/>
              <a:t> fremad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CE79D4-51AE-44B1-89B8-7F9D017D6E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1802" y="1698268"/>
            <a:ext cx="10161998" cy="4556912"/>
          </a:xfrm>
        </p:spPr>
        <p:txBody>
          <a:bodyPr>
            <a:noAutofit/>
          </a:bodyPr>
          <a:lstStyle/>
          <a:p>
            <a:pPr marL="971550" lvl="1" indent="-285750"/>
            <a:r>
              <a:rPr lang="en-US" sz="1600" dirty="0" err="1">
                <a:solidFill>
                  <a:srgbClr val="005E58"/>
                </a:solidFill>
              </a:rPr>
              <a:t>Afdække</a:t>
            </a:r>
            <a:r>
              <a:rPr lang="en-US" sz="1600" dirty="0">
                <a:solidFill>
                  <a:srgbClr val="005E58"/>
                </a:solidFill>
              </a:rPr>
              <a:t> </a:t>
            </a:r>
            <a:r>
              <a:rPr lang="en-US" sz="1600" dirty="0" err="1">
                <a:solidFill>
                  <a:srgbClr val="005E58"/>
                </a:solidFill>
              </a:rPr>
              <a:t>målsætning</a:t>
            </a:r>
            <a:r>
              <a:rPr lang="en-US" sz="1600" dirty="0">
                <a:solidFill>
                  <a:srgbClr val="005E58"/>
                </a:solidFill>
              </a:rPr>
              <a:t> for </a:t>
            </a:r>
            <a:r>
              <a:rPr lang="en-US" sz="1600" dirty="0" err="1">
                <a:solidFill>
                  <a:srgbClr val="005E58"/>
                </a:solidFill>
              </a:rPr>
              <a:t>implementeringen</a:t>
            </a:r>
            <a:endParaRPr lang="en-US" sz="1600" dirty="0">
              <a:solidFill>
                <a:srgbClr val="005E58"/>
              </a:solidFill>
            </a:endParaRPr>
          </a:p>
          <a:p>
            <a:pPr marL="971550" lvl="1" indent="-285750"/>
            <a:r>
              <a:rPr lang="en-US" sz="1600" dirty="0" err="1">
                <a:solidFill>
                  <a:srgbClr val="005E58"/>
                </a:solidFill>
              </a:rPr>
              <a:t>Hvad</a:t>
            </a:r>
            <a:r>
              <a:rPr lang="en-US" sz="1600" dirty="0">
                <a:solidFill>
                  <a:srgbClr val="005E58"/>
                </a:solidFill>
              </a:rPr>
              <a:t> </a:t>
            </a:r>
            <a:r>
              <a:rPr lang="en-US" sz="1600" dirty="0" err="1">
                <a:solidFill>
                  <a:srgbClr val="005E58"/>
                </a:solidFill>
              </a:rPr>
              <a:t>ønsker</a:t>
            </a:r>
            <a:r>
              <a:rPr lang="en-US" sz="1600" dirty="0">
                <a:solidFill>
                  <a:srgbClr val="005E58"/>
                </a:solidFill>
              </a:rPr>
              <a:t> I at </a:t>
            </a:r>
            <a:r>
              <a:rPr lang="en-US" sz="1600" dirty="0" err="1">
                <a:solidFill>
                  <a:srgbClr val="005E58"/>
                </a:solidFill>
              </a:rPr>
              <a:t>opnå</a:t>
            </a:r>
            <a:r>
              <a:rPr lang="en-US" sz="1600" dirty="0">
                <a:solidFill>
                  <a:srgbClr val="005E58"/>
                </a:solidFill>
              </a:rPr>
              <a:t>? </a:t>
            </a:r>
            <a:r>
              <a:rPr lang="en-US" sz="1600" dirty="0" err="1">
                <a:solidFill>
                  <a:srgbClr val="005E58"/>
                </a:solidFill>
              </a:rPr>
              <a:t>Hvilke</a:t>
            </a:r>
            <a:r>
              <a:rPr lang="en-US" sz="1600" dirty="0">
                <a:solidFill>
                  <a:srgbClr val="005E58"/>
                </a:solidFill>
              </a:rPr>
              <a:t> </a:t>
            </a:r>
            <a:r>
              <a:rPr lang="en-US" sz="1600" dirty="0" err="1">
                <a:solidFill>
                  <a:srgbClr val="005E58"/>
                </a:solidFill>
              </a:rPr>
              <a:t>effekt</a:t>
            </a:r>
            <a:r>
              <a:rPr lang="en-US" sz="1600" dirty="0">
                <a:solidFill>
                  <a:srgbClr val="005E58"/>
                </a:solidFill>
              </a:rPr>
              <a:t> </a:t>
            </a:r>
            <a:r>
              <a:rPr lang="en-US" sz="1600" dirty="0" err="1">
                <a:solidFill>
                  <a:srgbClr val="005E58"/>
                </a:solidFill>
              </a:rPr>
              <a:t>ønsker</a:t>
            </a:r>
            <a:r>
              <a:rPr lang="en-US" sz="1600" dirty="0">
                <a:solidFill>
                  <a:srgbClr val="005E58"/>
                </a:solidFill>
              </a:rPr>
              <a:t> I at </a:t>
            </a:r>
            <a:r>
              <a:rPr lang="en-US" sz="1600" dirty="0" err="1">
                <a:solidFill>
                  <a:srgbClr val="005E58"/>
                </a:solidFill>
              </a:rPr>
              <a:t>opleve</a:t>
            </a:r>
            <a:r>
              <a:rPr lang="en-US" sz="1600" dirty="0">
                <a:solidFill>
                  <a:srgbClr val="005E58"/>
                </a:solidFill>
              </a:rPr>
              <a:t>?</a:t>
            </a:r>
            <a:br>
              <a:rPr lang="nb-NO" sz="1600" dirty="0">
                <a:solidFill>
                  <a:srgbClr val="005E58"/>
                </a:solidFill>
              </a:rPr>
            </a:br>
            <a:br>
              <a:rPr lang="nb-NO" sz="1600" dirty="0">
                <a:solidFill>
                  <a:srgbClr val="005E58"/>
                </a:solidFill>
              </a:rPr>
            </a:br>
            <a:endParaRPr lang="nb-NO" sz="1600" dirty="0">
              <a:solidFill>
                <a:srgbClr val="005E58"/>
              </a:solidFill>
            </a:endParaRPr>
          </a:p>
          <a:p>
            <a:pPr marL="971550" lvl="1" indent="-285750"/>
            <a:r>
              <a:rPr lang="en-US" sz="1600" dirty="0" err="1">
                <a:solidFill>
                  <a:srgbClr val="005E58"/>
                </a:solidFill>
              </a:rPr>
              <a:t>Hvad</a:t>
            </a:r>
            <a:r>
              <a:rPr lang="en-US" sz="1600" dirty="0">
                <a:solidFill>
                  <a:srgbClr val="005E58"/>
                </a:solidFill>
              </a:rPr>
              <a:t> </a:t>
            </a:r>
            <a:r>
              <a:rPr lang="en-US" sz="1600" dirty="0" err="1">
                <a:solidFill>
                  <a:srgbClr val="005E58"/>
                </a:solidFill>
              </a:rPr>
              <a:t>vil</a:t>
            </a:r>
            <a:r>
              <a:rPr lang="en-US" sz="1600" dirty="0">
                <a:solidFill>
                  <a:srgbClr val="005E58"/>
                </a:solidFill>
              </a:rPr>
              <a:t> I </a:t>
            </a:r>
            <a:r>
              <a:rPr lang="en-US" sz="1600" dirty="0" err="1">
                <a:solidFill>
                  <a:srgbClr val="005E58"/>
                </a:solidFill>
              </a:rPr>
              <a:t>måle</a:t>
            </a:r>
            <a:r>
              <a:rPr lang="en-US" sz="1600" dirty="0">
                <a:solidFill>
                  <a:srgbClr val="005E58"/>
                </a:solidFill>
              </a:rPr>
              <a:t>? (KPI’s)</a:t>
            </a:r>
          </a:p>
          <a:p>
            <a:pPr marL="971550" lvl="1" indent="-285750"/>
            <a:r>
              <a:rPr lang="en-US" sz="1600" dirty="0" err="1">
                <a:solidFill>
                  <a:srgbClr val="005E58"/>
                </a:solidFill>
              </a:rPr>
              <a:t>Hvad</a:t>
            </a:r>
            <a:r>
              <a:rPr lang="en-US" sz="1600" dirty="0">
                <a:solidFill>
                  <a:srgbClr val="005E58"/>
                </a:solidFill>
              </a:rPr>
              <a:t> </a:t>
            </a:r>
            <a:r>
              <a:rPr lang="en-US" sz="1600" dirty="0" err="1">
                <a:solidFill>
                  <a:srgbClr val="005E58"/>
                </a:solidFill>
              </a:rPr>
              <a:t>karaktiserer</a:t>
            </a:r>
            <a:r>
              <a:rPr lang="en-US" sz="1600" dirty="0">
                <a:solidFill>
                  <a:srgbClr val="005E58"/>
                </a:solidFill>
              </a:rPr>
              <a:t>, at </a:t>
            </a:r>
            <a:r>
              <a:rPr lang="en-US" sz="1600" dirty="0" err="1">
                <a:solidFill>
                  <a:srgbClr val="005E58"/>
                </a:solidFill>
              </a:rPr>
              <a:t>projektet</a:t>
            </a:r>
            <a:r>
              <a:rPr lang="en-US" sz="1600" dirty="0">
                <a:solidFill>
                  <a:srgbClr val="005E58"/>
                </a:solidFill>
              </a:rPr>
              <a:t> er </a:t>
            </a:r>
            <a:r>
              <a:rPr lang="en-US" sz="1600" dirty="0" err="1">
                <a:solidFill>
                  <a:srgbClr val="005E58"/>
                </a:solidFill>
              </a:rPr>
              <a:t>blevet</a:t>
            </a:r>
            <a:r>
              <a:rPr lang="en-US" sz="1600" dirty="0">
                <a:solidFill>
                  <a:srgbClr val="005E58"/>
                </a:solidFill>
              </a:rPr>
              <a:t> </a:t>
            </a:r>
            <a:r>
              <a:rPr lang="en-US" sz="1600" dirty="0" err="1">
                <a:solidFill>
                  <a:srgbClr val="005E58"/>
                </a:solidFill>
              </a:rPr>
              <a:t>en</a:t>
            </a:r>
            <a:r>
              <a:rPr lang="en-US" sz="1600" dirty="0">
                <a:solidFill>
                  <a:srgbClr val="005E58"/>
                </a:solidFill>
              </a:rPr>
              <a:t> </a:t>
            </a:r>
            <a:r>
              <a:rPr lang="en-US" sz="1600" dirty="0" err="1">
                <a:solidFill>
                  <a:srgbClr val="005E58"/>
                </a:solidFill>
              </a:rPr>
              <a:t>succes</a:t>
            </a:r>
            <a:r>
              <a:rPr lang="en-US" sz="1600" dirty="0">
                <a:solidFill>
                  <a:srgbClr val="005E58"/>
                </a:solidFill>
              </a:rPr>
              <a:t>?</a:t>
            </a:r>
          </a:p>
          <a:p>
            <a:pPr marL="971550" lvl="1" indent="-285750"/>
            <a:r>
              <a:rPr lang="en-US" sz="1600" dirty="0" err="1">
                <a:solidFill>
                  <a:srgbClr val="005E58"/>
                </a:solidFill>
              </a:rPr>
              <a:t>Hvilke</a:t>
            </a:r>
            <a:r>
              <a:rPr lang="en-US" sz="1600" dirty="0">
                <a:solidFill>
                  <a:srgbClr val="005E58"/>
                </a:solidFill>
              </a:rPr>
              <a:t> processer </a:t>
            </a:r>
            <a:r>
              <a:rPr lang="en-US" sz="1600" dirty="0" err="1">
                <a:solidFill>
                  <a:srgbClr val="005E58"/>
                </a:solidFill>
              </a:rPr>
              <a:t>ønsker</a:t>
            </a:r>
            <a:r>
              <a:rPr lang="en-US" sz="1600" dirty="0">
                <a:solidFill>
                  <a:srgbClr val="005E58"/>
                </a:solidFill>
              </a:rPr>
              <a:t> I at </a:t>
            </a:r>
            <a:r>
              <a:rPr lang="en-US" sz="1600" dirty="0" err="1">
                <a:solidFill>
                  <a:srgbClr val="005E58"/>
                </a:solidFill>
              </a:rPr>
              <a:t>forbedre</a:t>
            </a:r>
            <a:r>
              <a:rPr lang="en-US" sz="1600" dirty="0">
                <a:solidFill>
                  <a:srgbClr val="005E58"/>
                </a:solidFill>
              </a:rPr>
              <a:t>?</a:t>
            </a:r>
          </a:p>
          <a:p>
            <a:pPr marL="971550" lvl="1" indent="-285750"/>
            <a:r>
              <a:rPr lang="en-US" sz="1600" dirty="0" err="1">
                <a:solidFill>
                  <a:srgbClr val="005E58"/>
                </a:solidFill>
              </a:rPr>
              <a:t>Integrationspunkter</a:t>
            </a:r>
            <a:r>
              <a:rPr lang="en-US" sz="1600" dirty="0">
                <a:solidFill>
                  <a:srgbClr val="005E58"/>
                </a:solidFill>
              </a:rPr>
              <a:t>?</a:t>
            </a:r>
          </a:p>
          <a:p>
            <a:pPr marL="971550" lvl="1" indent="-285750"/>
            <a:r>
              <a:rPr lang="en-US" sz="1600" dirty="0" err="1">
                <a:solidFill>
                  <a:srgbClr val="005E58"/>
                </a:solidFill>
              </a:rPr>
              <a:t>Hvilke</a:t>
            </a:r>
            <a:r>
              <a:rPr lang="en-US" sz="1600" dirty="0">
                <a:solidFill>
                  <a:srgbClr val="005E58"/>
                </a:solidFill>
              </a:rPr>
              <a:t> </a:t>
            </a:r>
            <a:r>
              <a:rPr lang="en-US" sz="1600" dirty="0" err="1">
                <a:solidFill>
                  <a:srgbClr val="005E58"/>
                </a:solidFill>
              </a:rPr>
              <a:t>risici</a:t>
            </a:r>
            <a:r>
              <a:rPr lang="en-US" sz="1600" dirty="0">
                <a:solidFill>
                  <a:srgbClr val="005E58"/>
                </a:solidFill>
              </a:rPr>
              <a:t> ser vi </a:t>
            </a:r>
            <a:r>
              <a:rPr lang="en-US" sz="1600" dirty="0" err="1">
                <a:solidFill>
                  <a:srgbClr val="005E58"/>
                </a:solidFill>
              </a:rPr>
              <a:t>i</a:t>
            </a:r>
            <a:r>
              <a:rPr lang="en-US" sz="1600" dirty="0">
                <a:solidFill>
                  <a:srgbClr val="005E58"/>
                </a:solidFill>
              </a:rPr>
              <a:t> </a:t>
            </a:r>
            <a:r>
              <a:rPr lang="en-US" sz="1600" dirty="0" err="1">
                <a:solidFill>
                  <a:srgbClr val="005E58"/>
                </a:solidFill>
              </a:rPr>
              <a:t>dette</a:t>
            </a:r>
            <a:r>
              <a:rPr lang="en-US" sz="1600" dirty="0">
                <a:solidFill>
                  <a:srgbClr val="005E58"/>
                </a:solidFill>
              </a:rPr>
              <a:t> </a:t>
            </a:r>
            <a:r>
              <a:rPr lang="en-US" sz="1600" dirty="0" err="1">
                <a:solidFill>
                  <a:srgbClr val="005E58"/>
                </a:solidFill>
              </a:rPr>
              <a:t>projekt</a:t>
            </a:r>
            <a:r>
              <a:rPr lang="en-US" sz="1600" dirty="0">
                <a:solidFill>
                  <a:srgbClr val="005E58"/>
                </a:solidFill>
              </a:rPr>
              <a:t>?</a:t>
            </a:r>
            <a:br>
              <a:rPr lang="en-US" sz="1600" dirty="0">
                <a:solidFill>
                  <a:srgbClr val="005E58"/>
                </a:solidFill>
              </a:rPr>
            </a:br>
            <a:br>
              <a:rPr lang="en-US" sz="1600" dirty="0">
                <a:solidFill>
                  <a:srgbClr val="005E58"/>
                </a:solidFill>
              </a:rPr>
            </a:br>
            <a:endParaRPr lang="nb-NO" dirty="0">
              <a:solidFill>
                <a:srgbClr val="005E58"/>
              </a:solidFill>
            </a:endParaRPr>
          </a:p>
          <a:p>
            <a:pPr marL="971550" lvl="1" indent="-285750"/>
            <a:r>
              <a:rPr lang="nb-NO" sz="1600" dirty="0">
                <a:solidFill>
                  <a:srgbClr val="005E58"/>
                </a:solidFill>
                <a:highlight>
                  <a:srgbClr val="A7D4DE"/>
                </a:highlight>
              </a:rPr>
              <a:t>SuperOffice Demo:</a:t>
            </a:r>
            <a:br>
              <a:rPr lang="nb-NO" sz="1600" dirty="0">
                <a:solidFill>
                  <a:srgbClr val="005E58"/>
                </a:solidFill>
                <a:highlight>
                  <a:srgbClr val="A7D4DE"/>
                </a:highlight>
              </a:rPr>
            </a:br>
            <a:r>
              <a:rPr lang="nb-NO" sz="1600" dirty="0">
                <a:solidFill>
                  <a:srgbClr val="005E58"/>
                </a:solidFill>
                <a:highlight>
                  <a:srgbClr val="A7D4DE"/>
                </a:highlight>
              </a:rPr>
              <a:t>Viser hvordan</a:t>
            </a:r>
            <a:r>
              <a:rPr lang="en-US" sz="1600" dirty="0">
                <a:solidFill>
                  <a:srgbClr val="005E58"/>
                </a:solidFill>
                <a:highlight>
                  <a:srgbClr val="A7D4DE"/>
                </a:highlight>
              </a:rPr>
              <a:t> SuperOffice </a:t>
            </a:r>
            <a:r>
              <a:rPr lang="en-US" sz="1600" dirty="0" err="1">
                <a:solidFill>
                  <a:srgbClr val="005E58"/>
                </a:solidFill>
                <a:highlight>
                  <a:srgbClr val="A7D4DE"/>
                </a:highlight>
              </a:rPr>
              <a:t>vil</a:t>
            </a:r>
            <a:r>
              <a:rPr lang="en-US" sz="1600" dirty="0">
                <a:solidFill>
                  <a:srgbClr val="005E58"/>
                </a:solidFill>
                <a:highlight>
                  <a:srgbClr val="A7D4DE"/>
                </a:highlight>
              </a:rPr>
              <a:t> </a:t>
            </a:r>
            <a:r>
              <a:rPr lang="en-US" sz="1600" dirty="0" err="1">
                <a:solidFill>
                  <a:srgbClr val="005E58"/>
                </a:solidFill>
                <a:highlight>
                  <a:srgbClr val="A7D4DE"/>
                </a:highlight>
              </a:rPr>
              <a:t>dække</a:t>
            </a:r>
            <a:r>
              <a:rPr lang="en-US" sz="1600" dirty="0">
                <a:solidFill>
                  <a:srgbClr val="005E58"/>
                </a:solidFill>
                <a:highlight>
                  <a:srgbClr val="A7D4DE"/>
                </a:highlight>
              </a:rPr>
              <a:t> de </a:t>
            </a:r>
            <a:r>
              <a:rPr lang="en-US" sz="1600" dirty="0" err="1">
                <a:solidFill>
                  <a:srgbClr val="005E58"/>
                </a:solidFill>
                <a:highlight>
                  <a:srgbClr val="A7D4DE"/>
                </a:highlight>
              </a:rPr>
              <a:t>ønskede</a:t>
            </a:r>
            <a:r>
              <a:rPr lang="en-US" sz="1600" dirty="0">
                <a:solidFill>
                  <a:srgbClr val="005E58"/>
                </a:solidFill>
                <a:highlight>
                  <a:srgbClr val="A7D4DE"/>
                </a:highlight>
              </a:rPr>
              <a:t> processer og </a:t>
            </a:r>
            <a:r>
              <a:rPr lang="en-US" sz="1600" dirty="0" err="1">
                <a:solidFill>
                  <a:srgbClr val="005E58"/>
                </a:solidFill>
                <a:highlight>
                  <a:srgbClr val="A7D4DE"/>
                </a:highlight>
              </a:rPr>
              <a:t>behov</a:t>
            </a:r>
            <a:br>
              <a:rPr lang="nb-NO" sz="1600" dirty="0">
                <a:solidFill>
                  <a:srgbClr val="005E58"/>
                </a:solidFill>
              </a:rPr>
            </a:br>
            <a:br>
              <a:rPr lang="nb-NO" sz="1600" dirty="0">
                <a:solidFill>
                  <a:srgbClr val="005E58"/>
                </a:solidFill>
              </a:rPr>
            </a:br>
            <a:endParaRPr lang="nb-NO" sz="1600" dirty="0">
              <a:solidFill>
                <a:srgbClr val="005E58"/>
              </a:solidFill>
            </a:endParaRPr>
          </a:p>
          <a:p>
            <a:pPr marL="971550" lvl="1" indent="-285750"/>
            <a:r>
              <a:rPr lang="nb-NO" sz="1600" dirty="0" err="1">
                <a:solidFill>
                  <a:srgbClr val="005E58"/>
                </a:solidFill>
              </a:rPr>
              <a:t>Præsentation</a:t>
            </a:r>
            <a:r>
              <a:rPr lang="nb-NO" sz="1600" dirty="0">
                <a:solidFill>
                  <a:srgbClr val="005E58"/>
                </a:solidFill>
              </a:rPr>
              <a:t> </a:t>
            </a:r>
            <a:r>
              <a:rPr lang="nb-NO" sz="1600" dirty="0" err="1">
                <a:solidFill>
                  <a:srgbClr val="005E58"/>
                </a:solidFill>
              </a:rPr>
              <a:t>af</a:t>
            </a:r>
            <a:r>
              <a:rPr lang="nb-NO" sz="1600" dirty="0">
                <a:solidFill>
                  <a:srgbClr val="005E58"/>
                </a:solidFill>
              </a:rPr>
              <a:t> tilbud</a:t>
            </a:r>
          </a:p>
          <a:p>
            <a:pPr marL="971550" lvl="1" indent="-285750"/>
            <a:r>
              <a:rPr lang="nb-NO" sz="1600" dirty="0">
                <a:solidFill>
                  <a:srgbClr val="005E58"/>
                </a:solidFill>
              </a:rPr>
              <a:t>Underskrift </a:t>
            </a:r>
            <a:r>
              <a:rPr lang="nb-NO" sz="1600" dirty="0" err="1">
                <a:solidFill>
                  <a:srgbClr val="005E58"/>
                </a:solidFill>
              </a:rPr>
              <a:t>af</a:t>
            </a:r>
            <a:r>
              <a:rPr lang="nb-NO" sz="1600" dirty="0">
                <a:solidFill>
                  <a:srgbClr val="005E58"/>
                </a:solidFill>
              </a:rPr>
              <a:t> kontrakt</a:t>
            </a:r>
          </a:p>
          <a:p>
            <a:pPr marL="285750" indent="-285750"/>
            <a:endParaRPr lang="nb-NO" dirty="0">
              <a:solidFill>
                <a:srgbClr val="005E58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>
              <a:solidFill>
                <a:srgbClr val="005E58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1EB4E1F-AAD0-4BB3-BF0F-B6916F74A61C}"/>
              </a:ext>
            </a:extLst>
          </p:cNvPr>
          <p:cNvGrpSpPr/>
          <p:nvPr/>
        </p:nvGrpSpPr>
        <p:grpSpPr>
          <a:xfrm>
            <a:off x="992312" y="1654391"/>
            <a:ext cx="672102" cy="4349833"/>
            <a:chOff x="992312" y="1510555"/>
            <a:chExt cx="672102" cy="4349833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662C5818-CDCF-4BA6-81CB-E3083892D2EA}"/>
                </a:ext>
              </a:extLst>
            </p:cNvPr>
            <p:cNvSpPr/>
            <p:nvPr/>
          </p:nvSpPr>
          <p:spPr>
            <a:xfrm>
              <a:off x="992312" y="1510555"/>
              <a:ext cx="672102" cy="674734"/>
            </a:xfrm>
            <a:prstGeom prst="ellipse">
              <a:avLst/>
            </a:prstGeom>
            <a:solidFill>
              <a:srgbClr val="30B494"/>
            </a:solidFill>
            <a:ln>
              <a:solidFill>
                <a:srgbClr val="30B49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Møde</a:t>
              </a:r>
              <a:r>
                <a: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</a:t>
              </a: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1</a:t>
              </a:r>
              <a:endPara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48370BEA-2E20-48E1-8282-4C9BF02EF72E}"/>
                </a:ext>
              </a:extLst>
            </p:cNvPr>
            <p:cNvSpPr/>
            <p:nvPr/>
          </p:nvSpPr>
          <p:spPr>
            <a:xfrm>
              <a:off x="992312" y="4241969"/>
              <a:ext cx="672102" cy="674734"/>
            </a:xfrm>
            <a:prstGeom prst="ellipse">
              <a:avLst/>
            </a:prstGeom>
            <a:solidFill>
              <a:srgbClr val="FC8B5F"/>
            </a:solidFill>
            <a:ln>
              <a:solidFill>
                <a:srgbClr val="FC8A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Møde</a:t>
              </a:r>
              <a:r>
                <a: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</a:t>
              </a: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3</a:t>
              </a:r>
              <a:endPara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E5AB09A4-AF86-4C01-B38D-5B877A055EFE}"/>
                </a:ext>
              </a:extLst>
            </p:cNvPr>
            <p:cNvSpPr/>
            <p:nvPr/>
          </p:nvSpPr>
          <p:spPr>
            <a:xfrm>
              <a:off x="992312" y="2750031"/>
              <a:ext cx="672102" cy="674734"/>
            </a:xfrm>
            <a:prstGeom prst="ellipse">
              <a:avLst/>
            </a:prstGeom>
            <a:solidFill>
              <a:srgbClr val="005E58"/>
            </a:solidFill>
            <a:ln>
              <a:solidFill>
                <a:srgbClr val="005E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Møde</a:t>
              </a:r>
              <a:r>
                <a: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</a:t>
              </a: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2</a:t>
              </a:r>
              <a:endPara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44E35CCC-3C1A-45DC-B43E-231EB5A4C6EE}"/>
                </a:ext>
              </a:extLst>
            </p:cNvPr>
            <p:cNvSpPr/>
            <p:nvPr/>
          </p:nvSpPr>
          <p:spPr>
            <a:xfrm>
              <a:off x="992312" y="5185654"/>
              <a:ext cx="672102" cy="674734"/>
            </a:xfrm>
            <a:prstGeom prst="ellipse">
              <a:avLst/>
            </a:prstGeom>
            <a:solidFill>
              <a:srgbClr val="D5450D"/>
            </a:solidFill>
            <a:ln>
              <a:solidFill>
                <a:srgbClr val="D5450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Møde</a:t>
              </a:r>
              <a:r>
                <a: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</a:t>
              </a: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4</a:t>
              </a:r>
              <a:endPara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074393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BE78D2D-F669-41FA-853E-94A4CD0664F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3836873"/>
              </p:ext>
            </p:extLst>
          </p:nvPr>
        </p:nvGraphicFramePr>
        <p:xfrm>
          <a:off x="962892" y="1429263"/>
          <a:ext cx="10463642" cy="3666472"/>
        </p:xfrm>
        <a:graphic>
          <a:graphicData uri="http://schemas.openxmlformats.org/drawingml/2006/table">
            <a:tbl>
              <a:tblPr/>
              <a:tblGrid>
                <a:gridCol w="4633899">
                  <a:extLst>
                    <a:ext uri="{9D8B030D-6E8A-4147-A177-3AD203B41FA5}">
                      <a16:colId xmlns:a16="http://schemas.microsoft.com/office/drawing/2014/main" val="2533895450"/>
                    </a:ext>
                  </a:extLst>
                </a:gridCol>
                <a:gridCol w="784773">
                  <a:extLst>
                    <a:ext uri="{9D8B030D-6E8A-4147-A177-3AD203B41FA5}">
                      <a16:colId xmlns:a16="http://schemas.microsoft.com/office/drawing/2014/main" val="310554828"/>
                    </a:ext>
                  </a:extLst>
                </a:gridCol>
                <a:gridCol w="1083734">
                  <a:extLst>
                    <a:ext uri="{9D8B030D-6E8A-4147-A177-3AD203B41FA5}">
                      <a16:colId xmlns:a16="http://schemas.microsoft.com/office/drawing/2014/main" val="2767157404"/>
                    </a:ext>
                  </a:extLst>
                </a:gridCol>
                <a:gridCol w="2195497">
                  <a:extLst>
                    <a:ext uri="{9D8B030D-6E8A-4147-A177-3AD203B41FA5}">
                      <a16:colId xmlns:a16="http://schemas.microsoft.com/office/drawing/2014/main" val="4237120164"/>
                    </a:ext>
                  </a:extLst>
                </a:gridCol>
                <a:gridCol w="803458">
                  <a:extLst>
                    <a:ext uri="{9D8B030D-6E8A-4147-A177-3AD203B41FA5}">
                      <a16:colId xmlns:a16="http://schemas.microsoft.com/office/drawing/2014/main" val="126028728"/>
                    </a:ext>
                  </a:extLst>
                </a:gridCol>
                <a:gridCol w="962281">
                  <a:extLst>
                    <a:ext uri="{9D8B030D-6E8A-4147-A177-3AD203B41FA5}">
                      <a16:colId xmlns:a16="http://schemas.microsoft.com/office/drawing/2014/main" val="2979140192"/>
                    </a:ext>
                  </a:extLst>
                </a:gridCol>
              </a:tblGrid>
              <a:tr h="454752">
                <a:tc>
                  <a:txBody>
                    <a:bodyPr/>
                    <a:lstStyle/>
                    <a:p>
                      <a:pPr algn="l" fontAlgn="base"/>
                      <a:r>
                        <a:rPr lang="nb-NO" sz="1100" b="1" i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Aktivitet​</a:t>
                      </a:r>
                      <a:endParaRPr lang="nb-NO" sz="1600" b="1" i="0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90519" marR="90519" marT="45260" marB="45260">
                    <a:lnL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413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E5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nb-NO" sz="1200" b="1" i="0" dirty="0" err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Uge</a:t>
                      </a:r>
                      <a:r>
                        <a:rPr lang="nb-NO" sz="1200" b="1" i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nb-NO" sz="1800" b="1" i="0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90519" marR="90519" marT="45260" marB="45260">
                    <a:lnL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413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E5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nb-NO" sz="1200" b="1" i="0" dirty="0" err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Udført</a:t>
                      </a:r>
                      <a:r>
                        <a:rPr lang="nb-NO" sz="1200" b="1" i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nb-NO" sz="1800" b="1" i="0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90519" marR="90519" marT="45260" marB="45260">
                    <a:lnL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413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E5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nb-NO" sz="1200" b="1" i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Ansvarlig​</a:t>
                      </a:r>
                      <a:endParaRPr lang="nb-NO" sz="1800" b="1" i="0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90519" marR="90519" marT="45260" marB="45260">
                    <a:lnL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413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E5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nb-NO" sz="1200" b="1" i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Go/​</a:t>
                      </a:r>
                      <a:br>
                        <a:rPr lang="nb-NO" sz="1200" b="1" i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nb-NO" sz="1200" b="1" i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No </a:t>
                      </a:r>
                      <a:r>
                        <a:rPr lang="nb-NO" sz="1200" b="1" i="0" dirty="0" err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go</a:t>
                      </a:r>
                      <a:r>
                        <a:rPr lang="nb-NO" sz="1200" b="1" i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nb-NO" sz="1800" b="1" i="0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90519" marR="90519" marT="45260" marB="45260">
                    <a:lnL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413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E5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nb-NO" sz="1200" b="1" i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Fakturer-bar​</a:t>
                      </a:r>
                      <a:endParaRPr lang="nb-NO" sz="1800" b="1" i="0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90519" marR="90519" marT="45260" marB="45260">
                    <a:lnL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413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E5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8824290"/>
                  </a:ext>
                </a:extLst>
              </a:tr>
              <a:tr h="272485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200" b="0" i="0" dirty="0" err="1">
                          <a:solidFill>
                            <a:srgbClr val="2B2929"/>
                          </a:solidFill>
                          <a:effectLst/>
                          <a:latin typeface="Arial" panose="020B0604020202020204" pitchFamily="34" charset="0"/>
                        </a:rPr>
                        <a:t>Behovsafklaring</a:t>
                      </a:r>
                      <a:r>
                        <a:rPr lang="en-US" sz="1200" b="0" i="0" dirty="0">
                          <a:solidFill>
                            <a:srgbClr val="2B2929"/>
                          </a:solidFill>
                          <a:effectLst/>
                          <a:latin typeface="Arial" panose="020B0604020202020204" pitchFamily="34" charset="0"/>
                        </a:rPr>
                        <a:t> – </a:t>
                      </a:r>
                      <a:r>
                        <a:rPr lang="en-US" sz="1200" b="0" i="0" dirty="0" err="1">
                          <a:solidFill>
                            <a:srgbClr val="2B2929"/>
                          </a:solidFill>
                          <a:effectLst/>
                          <a:latin typeface="Arial" panose="020B0604020202020204" pitchFamily="34" charset="0"/>
                        </a:rPr>
                        <a:t>målet</a:t>
                      </a:r>
                      <a:r>
                        <a:rPr lang="en-US" sz="1200" b="0" i="0" dirty="0">
                          <a:solidFill>
                            <a:srgbClr val="2B2929"/>
                          </a:solidFill>
                          <a:effectLst/>
                          <a:latin typeface="Arial" panose="020B0604020202020204" pitchFamily="34" charset="0"/>
                        </a:rPr>
                        <a:t> for </a:t>
                      </a:r>
                      <a:r>
                        <a:rPr lang="en-US" sz="1200" b="0" i="0" dirty="0" err="1">
                          <a:solidFill>
                            <a:srgbClr val="2B2929"/>
                          </a:solidFill>
                          <a:effectLst/>
                          <a:latin typeface="Arial" panose="020B0604020202020204" pitchFamily="34" charset="0"/>
                        </a:rPr>
                        <a:t>projektet</a:t>
                      </a:r>
                      <a:r>
                        <a:rPr lang="en-US" sz="1200" b="0" i="0" dirty="0">
                          <a:solidFill>
                            <a:srgbClr val="2B2929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en-US" sz="1800" b="0" i="0" dirty="0">
                        <a:solidFill>
                          <a:srgbClr val="2B2929"/>
                        </a:solidFill>
                        <a:effectLst/>
                      </a:endParaRPr>
                    </a:p>
                  </a:txBody>
                  <a:tcPr marL="90519" marR="90519" marT="45260" marB="45260">
                    <a:lnL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413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2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nb-NO" sz="1200" b="0" i="0">
                          <a:solidFill>
                            <a:srgbClr val="2B2929"/>
                          </a:solidFill>
                          <a:effectLst/>
                          <a:latin typeface="Arial" panose="020B0604020202020204" pitchFamily="34" charset="0"/>
                        </a:rPr>
                        <a:t>XX​</a:t>
                      </a:r>
                      <a:endParaRPr lang="nb-NO" sz="1800" b="0" i="0">
                        <a:solidFill>
                          <a:srgbClr val="2B2929"/>
                        </a:solidFill>
                        <a:effectLst/>
                      </a:endParaRPr>
                    </a:p>
                  </a:txBody>
                  <a:tcPr marL="90519" marR="90519" marT="45260" marB="45260">
                    <a:lnL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413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2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nb-NO" sz="12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</a:p>
                  </a:txBody>
                  <a:tcPr marL="90519" marR="90519" marT="45260" marB="45260">
                    <a:lnL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413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2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nb-NO" sz="1200" b="0" i="0">
                          <a:solidFill>
                            <a:srgbClr val="2B2929"/>
                          </a:solidFill>
                          <a:effectLst/>
                          <a:latin typeface="Arial" panose="020B0604020202020204" pitchFamily="34" charset="0"/>
                        </a:rPr>
                        <a:t>SO/XXX​</a:t>
                      </a:r>
                      <a:endParaRPr lang="nb-NO" sz="1800" b="0" i="0">
                        <a:solidFill>
                          <a:srgbClr val="2B2929"/>
                        </a:solidFill>
                        <a:effectLst/>
                      </a:endParaRPr>
                    </a:p>
                  </a:txBody>
                  <a:tcPr marL="90519" marR="90519" marT="45260" marB="45260">
                    <a:lnL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413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2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nb-NO" sz="12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</a:p>
                  </a:txBody>
                  <a:tcPr marL="90519" marR="90519" marT="45260" marB="45260">
                    <a:lnL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413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2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nb-NO" sz="12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</a:p>
                  </a:txBody>
                  <a:tcPr marL="90519" marR="90519" marT="45260" marB="45260">
                    <a:lnL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413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2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805238"/>
                  </a:ext>
                </a:extLst>
              </a:tr>
              <a:tr h="293312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200" b="0" i="0" dirty="0" err="1">
                          <a:solidFill>
                            <a:srgbClr val="2B2929"/>
                          </a:solidFill>
                          <a:effectLst/>
                          <a:latin typeface="Arial" panose="020B0604020202020204" pitchFamily="34" charset="0"/>
                        </a:rPr>
                        <a:t>Sammendrag</a:t>
                      </a:r>
                      <a:r>
                        <a:rPr lang="en-US" sz="1200" b="0" i="0" dirty="0">
                          <a:solidFill>
                            <a:srgbClr val="2B2929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200" b="0" i="0" dirty="0" err="1">
                          <a:solidFill>
                            <a:srgbClr val="2B2929"/>
                          </a:solidFill>
                          <a:effectLst/>
                          <a:latin typeface="Arial" panose="020B0604020202020204" pitchFamily="34" charset="0"/>
                        </a:rPr>
                        <a:t>af</a:t>
                      </a:r>
                      <a:r>
                        <a:rPr lang="en-US" sz="1200" b="0" i="0" dirty="0">
                          <a:solidFill>
                            <a:srgbClr val="2B2929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200" b="0" i="0" dirty="0" err="1">
                          <a:solidFill>
                            <a:srgbClr val="2B2929"/>
                          </a:solidFill>
                          <a:effectLst/>
                          <a:latin typeface="Arial" panose="020B0604020202020204" pitchFamily="34" charset="0"/>
                        </a:rPr>
                        <a:t>formål</a:t>
                      </a:r>
                      <a:r>
                        <a:rPr lang="en-US" sz="1200" b="0" i="0" dirty="0">
                          <a:solidFill>
                            <a:srgbClr val="2B2929"/>
                          </a:solidFill>
                          <a:effectLst/>
                          <a:latin typeface="Arial" panose="020B0604020202020204" pitchFamily="34" charset="0"/>
                        </a:rPr>
                        <a:t> og </a:t>
                      </a:r>
                      <a:r>
                        <a:rPr lang="en-US" sz="1200" b="0" i="0" dirty="0" err="1">
                          <a:solidFill>
                            <a:srgbClr val="2B2929"/>
                          </a:solidFill>
                          <a:effectLst/>
                          <a:latin typeface="Arial" panose="020B0604020202020204" pitchFamily="34" charset="0"/>
                        </a:rPr>
                        <a:t>foreslået</a:t>
                      </a:r>
                      <a:r>
                        <a:rPr lang="en-US" sz="1200" b="0" i="0" dirty="0">
                          <a:solidFill>
                            <a:srgbClr val="2B2929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200" b="0" i="0" dirty="0" err="1">
                          <a:solidFill>
                            <a:srgbClr val="2B2929"/>
                          </a:solidFill>
                          <a:effectLst/>
                          <a:latin typeface="Arial" panose="020B0604020202020204" pitchFamily="34" charset="0"/>
                        </a:rPr>
                        <a:t>foreløbig</a:t>
                      </a:r>
                      <a:r>
                        <a:rPr lang="en-US" sz="1200" b="0" i="0" dirty="0">
                          <a:solidFill>
                            <a:srgbClr val="2B2929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200" b="0" i="0" dirty="0" err="1">
                          <a:solidFill>
                            <a:srgbClr val="2B2929"/>
                          </a:solidFill>
                          <a:effectLst/>
                          <a:latin typeface="Arial" panose="020B0604020202020204" pitchFamily="34" charset="0"/>
                        </a:rPr>
                        <a:t>aktivitetsplan</a:t>
                      </a:r>
                      <a:r>
                        <a:rPr lang="en-US" sz="1200" b="0" i="0" dirty="0">
                          <a:solidFill>
                            <a:srgbClr val="2B2929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en-US" sz="1800" b="0" i="0" dirty="0">
                        <a:solidFill>
                          <a:srgbClr val="2B2929"/>
                        </a:solidFill>
                        <a:effectLst/>
                      </a:endParaRPr>
                    </a:p>
                  </a:txBody>
                  <a:tcPr marL="90519" marR="90519" marT="45260" marB="45260">
                    <a:lnL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2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nb-NO" sz="1200" b="0" i="0">
                          <a:solidFill>
                            <a:srgbClr val="2B2929"/>
                          </a:solidFill>
                          <a:effectLst/>
                          <a:latin typeface="Arial" panose="020B0604020202020204" pitchFamily="34" charset="0"/>
                        </a:rPr>
                        <a:t>XX​</a:t>
                      </a:r>
                      <a:endParaRPr lang="nb-NO" sz="1800" b="0" i="0">
                        <a:solidFill>
                          <a:srgbClr val="2B2929"/>
                        </a:solidFill>
                        <a:effectLst/>
                      </a:endParaRPr>
                    </a:p>
                  </a:txBody>
                  <a:tcPr marL="90519" marR="90519" marT="45260" marB="45260">
                    <a:lnL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nb-NO" sz="12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</a:p>
                  </a:txBody>
                  <a:tcPr marL="90519" marR="90519" marT="45260" marB="45260">
                    <a:lnL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2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nb-NO" sz="1200" b="0" i="0">
                          <a:solidFill>
                            <a:srgbClr val="2B2929"/>
                          </a:solidFill>
                          <a:effectLst/>
                          <a:latin typeface="Arial" panose="020B0604020202020204" pitchFamily="34" charset="0"/>
                        </a:rPr>
                        <a:t>SO​</a:t>
                      </a:r>
                      <a:endParaRPr lang="nb-NO" sz="1800" b="0" i="0">
                        <a:solidFill>
                          <a:srgbClr val="2B2929"/>
                        </a:solidFill>
                        <a:effectLst/>
                      </a:endParaRPr>
                    </a:p>
                  </a:txBody>
                  <a:tcPr marL="90519" marR="90519" marT="45260" marB="45260">
                    <a:lnL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nb-NO" sz="12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</a:p>
                  </a:txBody>
                  <a:tcPr marL="90519" marR="90519" marT="45260" marB="45260">
                    <a:lnL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2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nb-NO" sz="12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</a:p>
                  </a:txBody>
                  <a:tcPr marL="90519" marR="90519" marT="45260" marB="45260">
                    <a:lnL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4965649"/>
                  </a:ext>
                </a:extLst>
              </a:tr>
              <a:tr h="450272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200" b="0" i="0" dirty="0">
                          <a:solidFill>
                            <a:srgbClr val="2B2929"/>
                          </a:solidFill>
                          <a:effectLst/>
                          <a:latin typeface="Arial" panose="020B0604020202020204" pitchFamily="34" charset="0"/>
                        </a:rPr>
                        <a:t>Workshop for at </a:t>
                      </a:r>
                      <a:r>
                        <a:rPr lang="en-US" sz="1200" b="0" i="0" dirty="0" err="1">
                          <a:solidFill>
                            <a:srgbClr val="2B2929"/>
                          </a:solidFill>
                          <a:effectLst/>
                          <a:latin typeface="Arial" panose="020B0604020202020204" pitchFamily="34" charset="0"/>
                        </a:rPr>
                        <a:t>afdække</a:t>
                      </a:r>
                      <a:r>
                        <a:rPr lang="en-US" sz="1200" b="0" i="0" dirty="0">
                          <a:solidFill>
                            <a:srgbClr val="2B2929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200" b="0" i="0" dirty="0" err="1">
                          <a:solidFill>
                            <a:srgbClr val="2B2929"/>
                          </a:solidFill>
                          <a:effectLst/>
                          <a:latin typeface="Arial" panose="020B0604020202020204" pitchFamily="34" charset="0"/>
                        </a:rPr>
                        <a:t>procesforbedringer</a:t>
                      </a:r>
                      <a:r>
                        <a:rPr lang="en-US" sz="1200" b="0" i="0" dirty="0">
                          <a:solidFill>
                            <a:srgbClr val="2B2929"/>
                          </a:solidFill>
                          <a:effectLst/>
                          <a:latin typeface="Arial" panose="020B0604020202020204" pitchFamily="34" charset="0"/>
                        </a:rPr>
                        <a:t>, KPIs, </a:t>
                      </a:r>
                      <a:r>
                        <a:rPr lang="en-US" sz="1200" b="0" i="0" dirty="0" err="1">
                          <a:solidFill>
                            <a:srgbClr val="2B2929"/>
                          </a:solidFill>
                          <a:effectLst/>
                          <a:latin typeface="Arial" panose="020B0604020202020204" pitchFamily="34" charset="0"/>
                        </a:rPr>
                        <a:t>integrationspunkter</a:t>
                      </a:r>
                      <a:r>
                        <a:rPr lang="en-US" sz="1200" b="0" i="0" dirty="0">
                          <a:solidFill>
                            <a:srgbClr val="2B2929"/>
                          </a:solidFill>
                          <a:effectLst/>
                          <a:latin typeface="Arial" panose="020B0604020202020204" pitchFamily="34" charset="0"/>
                        </a:rPr>
                        <a:t>, </a:t>
                      </a:r>
                      <a:r>
                        <a:rPr lang="en-US" sz="1200" b="0" i="0" dirty="0" err="1">
                          <a:solidFill>
                            <a:srgbClr val="2B2929"/>
                          </a:solidFill>
                          <a:effectLst/>
                          <a:latin typeface="Arial" panose="020B0604020202020204" pitchFamily="34" charset="0"/>
                        </a:rPr>
                        <a:t>teknisk</a:t>
                      </a:r>
                      <a:r>
                        <a:rPr lang="en-US" sz="1200" b="0" i="0" dirty="0">
                          <a:solidFill>
                            <a:srgbClr val="2B2929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200" b="0" i="0" dirty="0" err="1">
                          <a:solidFill>
                            <a:srgbClr val="2B2929"/>
                          </a:solidFill>
                          <a:effectLst/>
                          <a:latin typeface="Arial" panose="020B0604020202020204" pitchFamily="34" charset="0"/>
                        </a:rPr>
                        <a:t>afklaring</a:t>
                      </a:r>
                      <a:r>
                        <a:rPr lang="en-US" sz="1200" b="0" i="0" dirty="0">
                          <a:solidFill>
                            <a:srgbClr val="2B2929"/>
                          </a:solidFill>
                          <a:effectLst/>
                          <a:latin typeface="Arial" panose="020B0604020202020204" pitchFamily="34" charset="0"/>
                        </a:rPr>
                        <a:t>, </a:t>
                      </a:r>
                      <a:r>
                        <a:rPr lang="en-US" sz="1200" b="0" i="0" dirty="0" err="1">
                          <a:solidFill>
                            <a:srgbClr val="2B2929"/>
                          </a:solidFill>
                          <a:effectLst/>
                          <a:latin typeface="Arial" panose="020B0604020202020204" pitchFamily="34" charset="0"/>
                        </a:rPr>
                        <a:t>risici</a:t>
                      </a:r>
                      <a:r>
                        <a:rPr lang="en-US" sz="1200" b="0" i="0" dirty="0">
                          <a:solidFill>
                            <a:srgbClr val="2B2929"/>
                          </a:solidFill>
                          <a:effectLst/>
                          <a:latin typeface="Arial" panose="020B0604020202020204" pitchFamily="34" charset="0"/>
                        </a:rPr>
                        <a:t>, </a:t>
                      </a:r>
                      <a:r>
                        <a:rPr lang="en-US" sz="1200" b="0" i="0" dirty="0" err="1">
                          <a:solidFill>
                            <a:srgbClr val="2B2929"/>
                          </a:solidFill>
                          <a:effectLst/>
                          <a:latin typeface="Arial" panose="020B0604020202020204" pitchFamily="34" charset="0"/>
                        </a:rPr>
                        <a:t>succeskriterier</a:t>
                      </a:r>
                      <a:r>
                        <a:rPr lang="en-US" sz="1200" b="0" i="0" dirty="0">
                          <a:solidFill>
                            <a:srgbClr val="2B2929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en-US" sz="1800" b="0" i="0" dirty="0">
                        <a:solidFill>
                          <a:srgbClr val="2B2929"/>
                        </a:solidFill>
                        <a:effectLst/>
                      </a:endParaRPr>
                    </a:p>
                  </a:txBody>
                  <a:tcPr marL="90519" marR="90519" marT="45260" marB="45260">
                    <a:lnL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2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nb-NO" sz="1200" b="0" i="0">
                          <a:solidFill>
                            <a:srgbClr val="2B2929"/>
                          </a:solidFill>
                          <a:effectLst/>
                          <a:latin typeface="Arial" panose="020B0604020202020204" pitchFamily="34" charset="0"/>
                        </a:rPr>
                        <a:t>XX​</a:t>
                      </a:r>
                      <a:endParaRPr lang="nb-NO" sz="1800" b="0" i="0">
                        <a:solidFill>
                          <a:srgbClr val="2B2929"/>
                        </a:solidFill>
                        <a:effectLst/>
                      </a:endParaRPr>
                    </a:p>
                  </a:txBody>
                  <a:tcPr marL="90519" marR="90519" marT="45260" marB="45260">
                    <a:lnL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2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nb-NO" sz="12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</a:p>
                  </a:txBody>
                  <a:tcPr marL="90519" marR="90519" marT="45260" marB="45260">
                    <a:lnL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2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nb-NO" sz="1200" b="0" i="0">
                          <a:solidFill>
                            <a:srgbClr val="2B2929"/>
                          </a:solidFill>
                          <a:effectLst/>
                          <a:latin typeface="Arial" panose="020B0604020202020204" pitchFamily="34" charset="0"/>
                        </a:rPr>
                        <a:t>SO/XXX​</a:t>
                      </a:r>
                      <a:endParaRPr lang="nb-NO" sz="1800" b="0" i="0">
                        <a:solidFill>
                          <a:srgbClr val="2B2929"/>
                        </a:solidFill>
                        <a:effectLst/>
                      </a:endParaRPr>
                    </a:p>
                  </a:txBody>
                  <a:tcPr marL="90519" marR="90519" marT="45260" marB="45260">
                    <a:lnL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2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nb-NO" sz="1200" b="0" i="0">
                          <a:solidFill>
                            <a:srgbClr val="2B2929"/>
                          </a:solidFill>
                          <a:effectLst/>
                          <a:latin typeface="Arial" panose="020B0604020202020204" pitchFamily="34" charset="0"/>
                        </a:rPr>
                        <a:t>*​</a:t>
                      </a:r>
                      <a:endParaRPr lang="nb-NO" sz="1800" b="0" i="0">
                        <a:solidFill>
                          <a:srgbClr val="2B2929"/>
                        </a:solidFill>
                        <a:effectLst/>
                      </a:endParaRPr>
                    </a:p>
                  </a:txBody>
                  <a:tcPr marL="90519" marR="90519" marT="45260" marB="45260">
                    <a:lnL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2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nb-NO" sz="12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</a:p>
                  </a:txBody>
                  <a:tcPr marL="90519" marR="90519" marT="45260" marB="45260">
                    <a:lnL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2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4568290"/>
                  </a:ext>
                </a:extLst>
              </a:tr>
              <a:tr h="272485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200" b="0" i="0" dirty="0" err="1">
                          <a:solidFill>
                            <a:srgbClr val="2B2929"/>
                          </a:solidFill>
                          <a:effectLst/>
                          <a:latin typeface="Arial" panose="020B0604020202020204" pitchFamily="34" charset="0"/>
                        </a:rPr>
                        <a:t>Sammendrag</a:t>
                      </a:r>
                      <a:r>
                        <a:rPr lang="en-US" sz="1200" b="0" i="0" dirty="0">
                          <a:solidFill>
                            <a:srgbClr val="2B2929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200" b="0" i="0" dirty="0" err="1">
                          <a:solidFill>
                            <a:srgbClr val="2B2929"/>
                          </a:solidFill>
                          <a:effectLst/>
                          <a:latin typeface="Arial" panose="020B0604020202020204" pitchFamily="34" charset="0"/>
                        </a:rPr>
                        <a:t>af</a:t>
                      </a:r>
                      <a:r>
                        <a:rPr lang="en-US" sz="1200" b="0" i="0" dirty="0">
                          <a:solidFill>
                            <a:srgbClr val="2B2929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200" b="0" i="0" dirty="0" err="1">
                          <a:solidFill>
                            <a:srgbClr val="2B2929"/>
                          </a:solidFill>
                          <a:effectLst/>
                          <a:latin typeface="Arial" panose="020B0604020202020204" pitchFamily="34" charset="0"/>
                        </a:rPr>
                        <a:t>resultater</a:t>
                      </a:r>
                      <a:r>
                        <a:rPr lang="en-US" sz="1200" b="0" i="0" dirty="0">
                          <a:solidFill>
                            <a:srgbClr val="2B2929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200" b="0" i="0" dirty="0" err="1">
                          <a:solidFill>
                            <a:srgbClr val="2B2929"/>
                          </a:solidFill>
                          <a:effectLst/>
                          <a:latin typeface="Arial" panose="020B0604020202020204" pitchFamily="34" charset="0"/>
                        </a:rPr>
                        <a:t>fra</a:t>
                      </a:r>
                      <a:r>
                        <a:rPr lang="en-US" sz="1200" b="0" i="0" dirty="0">
                          <a:solidFill>
                            <a:srgbClr val="2B2929"/>
                          </a:solidFill>
                          <a:effectLst/>
                          <a:latin typeface="Arial" panose="020B0604020202020204" pitchFamily="34" charset="0"/>
                        </a:rPr>
                        <a:t> workshop​</a:t>
                      </a:r>
                      <a:endParaRPr lang="en-US" sz="1800" b="0" i="0" dirty="0">
                        <a:solidFill>
                          <a:srgbClr val="2B2929"/>
                        </a:solidFill>
                        <a:effectLst/>
                      </a:endParaRPr>
                    </a:p>
                  </a:txBody>
                  <a:tcPr marL="90519" marR="90519" marT="45260" marB="45260">
                    <a:lnL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2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nb-NO" sz="1200" b="0" i="0">
                          <a:solidFill>
                            <a:srgbClr val="2B2929"/>
                          </a:solidFill>
                          <a:effectLst/>
                          <a:latin typeface="Arial" panose="020B0604020202020204" pitchFamily="34" charset="0"/>
                        </a:rPr>
                        <a:t>XX​</a:t>
                      </a:r>
                      <a:endParaRPr lang="nb-NO" sz="1800" b="0" i="0">
                        <a:solidFill>
                          <a:srgbClr val="2B2929"/>
                        </a:solidFill>
                        <a:effectLst/>
                      </a:endParaRPr>
                    </a:p>
                  </a:txBody>
                  <a:tcPr marL="90519" marR="90519" marT="45260" marB="45260">
                    <a:lnL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nb-NO" sz="12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</a:p>
                  </a:txBody>
                  <a:tcPr marL="90519" marR="90519" marT="45260" marB="45260">
                    <a:lnL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2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nb-NO" sz="1200" b="0" i="0">
                          <a:solidFill>
                            <a:srgbClr val="2B2929"/>
                          </a:solidFill>
                          <a:effectLst/>
                          <a:latin typeface="Arial" panose="020B0604020202020204" pitchFamily="34" charset="0"/>
                        </a:rPr>
                        <a:t>SO​</a:t>
                      </a:r>
                      <a:endParaRPr lang="nb-NO" sz="1800" b="0" i="0">
                        <a:solidFill>
                          <a:srgbClr val="2B2929"/>
                        </a:solidFill>
                        <a:effectLst/>
                      </a:endParaRPr>
                    </a:p>
                  </a:txBody>
                  <a:tcPr marL="90519" marR="90519" marT="45260" marB="45260">
                    <a:lnL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nb-NO" sz="1200" b="0" i="0">
                          <a:solidFill>
                            <a:srgbClr val="2B2929"/>
                          </a:solidFill>
                          <a:effectLst/>
                          <a:latin typeface="Arial" panose="020B0604020202020204" pitchFamily="34" charset="0"/>
                        </a:rPr>
                        <a:t>*​</a:t>
                      </a:r>
                      <a:endParaRPr lang="nb-NO" sz="1800" b="0" i="0">
                        <a:solidFill>
                          <a:srgbClr val="2B2929"/>
                        </a:solidFill>
                        <a:effectLst/>
                      </a:endParaRPr>
                    </a:p>
                  </a:txBody>
                  <a:tcPr marL="90519" marR="90519" marT="45260" marB="45260">
                    <a:lnL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2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nb-NO" sz="12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</a:p>
                  </a:txBody>
                  <a:tcPr marL="90519" marR="90519" marT="45260" marB="45260">
                    <a:lnL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3640930"/>
                  </a:ext>
                </a:extLst>
              </a:tr>
              <a:tr h="272485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200" b="0" i="0" dirty="0">
                          <a:solidFill>
                            <a:srgbClr val="2B2929"/>
                          </a:solidFill>
                          <a:effectLst/>
                          <a:latin typeface="Arial" panose="020B0604020202020204" pitchFamily="34" charset="0"/>
                        </a:rPr>
                        <a:t>Accept </a:t>
                      </a:r>
                      <a:r>
                        <a:rPr lang="en-US" sz="1200" b="0" i="0" dirty="0" err="1">
                          <a:solidFill>
                            <a:srgbClr val="2B2929"/>
                          </a:solidFill>
                          <a:effectLst/>
                          <a:latin typeface="Arial" panose="020B0604020202020204" pitchFamily="34" charset="0"/>
                        </a:rPr>
                        <a:t>af</a:t>
                      </a:r>
                      <a:r>
                        <a:rPr lang="en-US" sz="1200" b="0" i="0" dirty="0">
                          <a:solidFill>
                            <a:srgbClr val="2B2929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200" b="0" i="0" dirty="0" err="1">
                          <a:solidFill>
                            <a:srgbClr val="2B2929"/>
                          </a:solidFill>
                          <a:effectLst/>
                          <a:latin typeface="Arial" panose="020B0604020202020204" pitchFamily="34" charset="0"/>
                        </a:rPr>
                        <a:t>workshoprapport</a:t>
                      </a:r>
                      <a:r>
                        <a:rPr lang="en-US" sz="1200" b="0" i="0" dirty="0">
                          <a:solidFill>
                            <a:srgbClr val="2B2929"/>
                          </a:solidFill>
                          <a:effectLst/>
                          <a:latin typeface="Arial" panose="020B0604020202020204" pitchFamily="34" charset="0"/>
                        </a:rPr>
                        <a:t> og </a:t>
                      </a:r>
                      <a:r>
                        <a:rPr lang="en-US" sz="1200" b="0" i="0" dirty="0" err="1">
                          <a:solidFill>
                            <a:srgbClr val="2B2929"/>
                          </a:solidFill>
                          <a:effectLst/>
                          <a:latin typeface="Arial" panose="020B0604020202020204" pitchFamily="34" charset="0"/>
                        </a:rPr>
                        <a:t>videre</a:t>
                      </a:r>
                      <a:r>
                        <a:rPr lang="en-US" sz="1200" b="0" i="0" dirty="0">
                          <a:solidFill>
                            <a:srgbClr val="2B2929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200" b="0" i="0" dirty="0" err="1">
                          <a:solidFill>
                            <a:srgbClr val="2B2929"/>
                          </a:solidFill>
                          <a:effectLst/>
                          <a:latin typeface="Arial" panose="020B0604020202020204" pitchFamily="34" charset="0"/>
                        </a:rPr>
                        <a:t>fremdrift</a:t>
                      </a:r>
                      <a:r>
                        <a:rPr lang="en-US" sz="1200" b="0" i="0" dirty="0">
                          <a:solidFill>
                            <a:srgbClr val="2B2929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en-US" sz="1800" b="0" i="0" dirty="0">
                        <a:solidFill>
                          <a:srgbClr val="2B2929"/>
                        </a:solidFill>
                        <a:effectLst/>
                      </a:endParaRPr>
                    </a:p>
                  </a:txBody>
                  <a:tcPr marL="90519" marR="90519" marT="45260" marB="45260">
                    <a:lnL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2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nb-NO" sz="1200" b="0" i="0">
                          <a:solidFill>
                            <a:srgbClr val="2B2929"/>
                          </a:solidFill>
                          <a:effectLst/>
                          <a:latin typeface="Arial" panose="020B0604020202020204" pitchFamily="34" charset="0"/>
                        </a:rPr>
                        <a:t>XX​</a:t>
                      </a:r>
                      <a:endParaRPr lang="nb-NO" sz="1800" b="0" i="0">
                        <a:solidFill>
                          <a:srgbClr val="2B2929"/>
                        </a:solidFill>
                        <a:effectLst/>
                      </a:endParaRPr>
                    </a:p>
                  </a:txBody>
                  <a:tcPr marL="90519" marR="90519" marT="45260" marB="45260">
                    <a:lnL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2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nb-NO" sz="12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</a:p>
                  </a:txBody>
                  <a:tcPr marL="90519" marR="90519" marT="45260" marB="45260">
                    <a:lnL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2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nb-NO" sz="1200" b="0" i="0">
                          <a:solidFill>
                            <a:srgbClr val="2B2929"/>
                          </a:solidFill>
                          <a:effectLst/>
                          <a:latin typeface="Arial" panose="020B0604020202020204" pitchFamily="34" charset="0"/>
                        </a:rPr>
                        <a:t>XXX​</a:t>
                      </a:r>
                      <a:endParaRPr lang="nb-NO" sz="1800" b="0" i="0">
                        <a:solidFill>
                          <a:srgbClr val="2B2929"/>
                        </a:solidFill>
                        <a:effectLst/>
                      </a:endParaRPr>
                    </a:p>
                  </a:txBody>
                  <a:tcPr marL="90519" marR="90519" marT="45260" marB="45260">
                    <a:lnL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2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nb-NO" sz="1200" b="0" i="0">
                          <a:solidFill>
                            <a:srgbClr val="2B2929"/>
                          </a:solidFill>
                          <a:effectLst/>
                          <a:latin typeface="Arial" panose="020B0604020202020204" pitchFamily="34" charset="0"/>
                        </a:rPr>
                        <a:t>*​</a:t>
                      </a:r>
                      <a:endParaRPr lang="nb-NO" sz="1800" b="0" i="0">
                        <a:solidFill>
                          <a:srgbClr val="2B2929"/>
                        </a:solidFill>
                        <a:effectLst/>
                      </a:endParaRPr>
                    </a:p>
                  </a:txBody>
                  <a:tcPr marL="90519" marR="90519" marT="45260" marB="45260">
                    <a:lnL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2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nb-NO" sz="12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</a:p>
                  </a:txBody>
                  <a:tcPr marL="90519" marR="90519" marT="45260" marB="45260">
                    <a:lnL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2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1355812"/>
                  </a:ext>
                </a:extLst>
              </a:tr>
              <a:tr h="272485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200" b="0" i="0" dirty="0" err="1">
                          <a:solidFill>
                            <a:srgbClr val="2B2929"/>
                          </a:solidFill>
                          <a:effectLst/>
                          <a:latin typeface="Arial" panose="020B0604020202020204" pitchFamily="34" charset="0"/>
                        </a:rPr>
                        <a:t>Præsentation</a:t>
                      </a:r>
                      <a:r>
                        <a:rPr lang="en-US" sz="1200" b="0" i="0" dirty="0">
                          <a:solidFill>
                            <a:srgbClr val="2B2929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200" b="0" i="0" dirty="0" err="1">
                          <a:solidFill>
                            <a:srgbClr val="2B2929"/>
                          </a:solidFill>
                          <a:effectLst/>
                          <a:latin typeface="Arial" panose="020B0604020202020204" pitchFamily="34" charset="0"/>
                        </a:rPr>
                        <a:t>af</a:t>
                      </a:r>
                      <a:r>
                        <a:rPr lang="en-US" sz="1200" b="0" i="0" dirty="0">
                          <a:solidFill>
                            <a:srgbClr val="2B2929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200" b="0" i="0" dirty="0" err="1">
                          <a:solidFill>
                            <a:srgbClr val="2B2929"/>
                          </a:solidFill>
                          <a:effectLst/>
                          <a:latin typeface="Arial" panose="020B0604020202020204" pitchFamily="34" charset="0"/>
                        </a:rPr>
                        <a:t>første</a:t>
                      </a:r>
                      <a:r>
                        <a:rPr lang="en-US" sz="1200" b="0" i="0" dirty="0">
                          <a:solidFill>
                            <a:srgbClr val="2B2929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200" b="0" i="0" dirty="0" err="1">
                          <a:solidFill>
                            <a:srgbClr val="2B2929"/>
                          </a:solidFill>
                          <a:effectLst/>
                          <a:latin typeface="Arial" panose="020B0604020202020204" pitchFamily="34" charset="0"/>
                        </a:rPr>
                        <a:t>løsningsforslag</a:t>
                      </a:r>
                      <a:r>
                        <a:rPr lang="en-US" sz="1200" b="0" i="0" dirty="0">
                          <a:solidFill>
                            <a:srgbClr val="2B2929"/>
                          </a:solidFill>
                          <a:effectLst/>
                          <a:latin typeface="Arial" panose="020B0604020202020204" pitchFamily="34" charset="0"/>
                        </a:rPr>
                        <a:t> / Demo​</a:t>
                      </a:r>
                      <a:endParaRPr lang="en-US" sz="1800" b="0" i="0" dirty="0">
                        <a:solidFill>
                          <a:srgbClr val="2B2929"/>
                        </a:solidFill>
                        <a:effectLst/>
                      </a:endParaRPr>
                    </a:p>
                  </a:txBody>
                  <a:tcPr marL="90519" marR="90519" marT="45260" marB="45260">
                    <a:lnL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2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nb-NO" sz="1200" b="0" i="0">
                          <a:solidFill>
                            <a:srgbClr val="2B2929"/>
                          </a:solidFill>
                          <a:effectLst/>
                          <a:latin typeface="Arial" panose="020B0604020202020204" pitchFamily="34" charset="0"/>
                        </a:rPr>
                        <a:t>XX​</a:t>
                      </a:r>
                      <a:endParaRPr lang="nb-NO" sz="1800" b="0" i="0">
                        <a:solidFill>
                          <a:srgbClr val="2B2929"/>
                        </a:solidFill>
                        <a:effectLst/>
                      </a:endParaRPr>
                    </a:p>
                  </a:txBody>
                  <a:tcPr marL="90519" marR="90519" marT="45260" marB="45260">
                    <a:lnL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nb-NO" sz="12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</a:p>
                  </a:txBody>
                  <a:tcPr marL="90519" marR="90519" marT="45260" marB="45260">
                    <a:lnL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2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nb-NO" sz="1200" b="0" i="0">
                          <a:solidFill>
                            <a:srgbClr val="2B2929"/>
                          </a:solidFill>
                          <a:effectLst/>
                          <a:latin typeface="Arial" panose="020B0604020202020204" pitchFamily="34" charset="0"/>
                        </a:rPr>
                        <a:t>SO​</a:t>
                      </a:r>
                      <a:endParaRPr lang="nb-NO" sz="1800" b="0" i="0">
                        <a:solidFill>
                          <a:srgbClr val="2B2929"/>
                        </a:solidFill>
                        <a:effectLst/>
                      </a:endParaRPr>
                    </a:p>
                  </a:txBody>
                  <a:tcPr marL="90519" marR="90519" marT="45260" marB="45260">
                    <a:lnL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nb-NO" sz="1200" b="0" i="0">
                          <a:solidFill>
                            <a:srgbClr val="2B2929"/>
                          </a:solidFill>
                          <a:effectLst/>
                          <a:latin typeface="Arial" panose="020B0604020202020204" pitchFamily="34" charset="0"/>
                        </a:rPr>
                        <a:t>*​</a:t>
                      </a:r>
                      <a:endParaRPr lang="nb-NO" sz="1800" b="0" i="0">
                        <a:solidFill>
                          <a:srgbClr val="2B2929"/>
                        </a:solidFill>
                        <a:effectLst/>
                      </a:endParaRPr>
                    </a:p>
                  </a:txBody>
                  <a:tcPr marL="90519" marR="90519" marT="45260" marB="45260">
                    <a:lnL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2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nb-NO" sz="12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</a:p>
                  </a:txBody>
                  <a:tcPr marL="90519" marR="90519" marT="45260" marB="45260">
                    <a:lnL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2405320"/>
                  </a:ext>
                </a:extLst>
              </a:tr>
              <a:tr h="272485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200" b="0" i="0" dirty="0" err="1">
                          <a:solidFill>
                            <a:srgbClr val="2B2929"/>
                          </a:solidFill>
                          <a:effectLst/>
                          <a:latin typeface="Arial" panose="020B0604020202020204" pitchFamily="34" charset="0"/>
                        </a:rPr>
                        <a:t>Besøg</a:t>
                      </a:r>
                      <a:r>
                        <a:rPr lang="en-US" sz="1200" b="0" i="0" dirty="0">
                          <a:solidFill>
                            <a:srgbClr val="2B2929"/>
                          </a:solidFill>
                          <a:effectLst/>
                          <a:latin typeface="Arial" panose="020B0604020202020204" pitchFamily="34" charset="0"/>
                        </a:rPr>
                        <a:t>/</a:t>
                      </a:r>
                      <a:r>
                        <a:rPr lang="en-US" sz="1200" b="0" i="0" dirty="0" err="1">
                          <a:solidFill>
                            <a:srgbClr val="2B2929"/>
                          </a:solidFill>
                          <a:effectLst/>
                          <a:latin typeface="Arial" panose="020B0604020202020204" pitchFamily="34" charset="0"/>
                        </a:rPr>
                        <a:t>kontakt</a:t>
                      </a:r>
                      <a:r>
                        <a:rPr lang="en-US" sz="1200" b="0" i="0" dirty="0">
                          <a:solidFill>
                            <a:srgbClr val="2B2929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200" b="0" i="0" dirty="0" err="1">
                          <a:solidFill>
                            <a:srgbClr val="2B2929"/>
                          </a:solidFill>
                          <a:effectLst/>
                          <a:latin typeface="Arial" panose="020B0604020202020204" pitchFamily="34" charset="0"/>
                        </a:rPr>
                        <a:t>referencekunde</a:t>
                      </a:r>
                      <a:r>
                        <a:rPr lang="en-US" sz="1200" b="0" i="0" dirty="0">
                          <a:solidFill>
                            <a:srgbClr val="2B2929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en-US" sz="1800" b="0" i="0" dirty="0">
                        <a:solidFill>
                          <a:srgbClr val="2B2929"/>
                        </a:solidFill>
                        <a:effectLst/>
                      </a:endParaRPr>
                    </a:p>
                  </a:txBody>
                  <a:tcPr marL="90519" marR="90519" marT="45260" marB="45260">
                    <a:lnL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2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nb-NO" sz="1200" b="0" i="0">
                          <a:solidFill>
                            <a:srgbClr val="2B2929"/>
                          </a:solidFill>
                          <a:effectLst/>
                          <a:latin typeface="Arial" panose="020B0604020202020204" pitchFamily="34" charset="0"/>
                        </a:rPr>
                        <a:t>XX​</a:t>
                      </a:r>
                      <a:endParaRPr lang="nb-NO" sz="1800" b="0" i="0">
                        <a:solidFill>
                          <a:srgbClr val="2B2929"/>
                        </a:solidFill>
                        <a:effectLst/>
                      </a:endParaRPr>
                    </a:p>
                  </a:txBody>
                  <a:tcPr marL="90519" marR="90519" marT="45260" marB="45260">
                    <a:lnL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2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nb-NO" sz="12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</a:p>
                  </a:txBody>
                  <a:tcPr marL="90519" marR="90519" marT="45260" marB="45260">
                    <a:lnL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2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nb-NO" sz="1200" b="0" i="0">
                          <a:solidFill>
                            <a:srgbClr val="2B2929"/>
                          </a:solidFill>
                          <a:effectLst/>
                          <a:latin typeface="Arial" panose="020B0604020202020204" pitchFamily="34" charset="0"/>
                        </a:rPr>
                        <a:t>SO/XXX​</a:t>
                      </a:r>
                      <a:endParaRPr lang="nb-NO" sz="1800" b="0" i="0">
                        <a:solidFill>
                          <a:srgbClr val="2B2929"/>
                        </a:solidFill>
                        <a:effectLst/>
                      </a:endParaRPr>
                    </a:p>
                  </a:txBody>
                  <a:tcPr marL="90519" marR="90519" marT="45260" marB="45260">
                    <a:lnL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2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nb-NO" sz="1200" b="0" i="0">
                          <a:solidFill>
                            <a:srgbClr val="2B2929"/>
                          </a:solidFill>
                          <a:effectLst/>
                          <a:latin typeface="Arial" panose="020B0604020202020204" pitchFamily="34" charset="0"/>
                        </a:rPr>
                        <a:t>*​</a:t>
                      </a:r>
                      <a:endParaRPr lang="nb-NO" sz="1800" b="0" i="0">
                        <a:solidFill>
                          <a:srgbClr val="2B2929"/>
                        </a:solidFill>
                        <a:effectLst/>
                      </a:endParaRPr>
                    </a:p>
                  </a:txBody>
                  <a:tcPr marL="90519" marR="90519" marT="45260" marB="45260">
                    <a:lnL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2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nb-NO" sz="12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</a:p>
                  </a:txBody>
                  <a:tcPr marL="90519" marR="90519" marT="45260" marB="45260">
                    <a:lnL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2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0559694"/>
                  </a:ext>
                </a:extLst>
              </a:tr>
              <a:tr h="272485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200" b="0" i="0" dirty="0" err="1">
                          <a:solidFill>
                            <a:srgbClr val="2B2929"/>
                          </a:solidFill>
                          <a:effectLst/>
                          <a:latin typeface="Arial" panose="020B0604020202020204" pitchFamily="34" charset="0"/>
                        </a:rPr>
                        <a:t>Implementeringsplan</a:t>
                      </a:r>
                      <a:r>
                        <a:rPr lang="en-US" sz="1200" b="0" i="0" dirty="0">
                          <a:solidFill>
                            <a:srgbClr val="2B2929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200" b="0" i="0" dirty="0" err="1">
                          <a:solidFill>
                            <a:srgbClr val="2B2929"/>
                          </a:solidFill>
                          <a:effectLst/>
                          <a:latin typeface="Arial" panose="020B0604020202020204" pitchFamily="34" charset="0"/>
                        </a:rPr>
                        <a:t>godkendt</a:t>
                      </a:r>
                      <a:r>
                        <a:rPr lang="en-US" sz="1200" b="0" i="0" dirty="0">
                          <a:solidFill>
                            <a:srgbClr val="2B2929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200" b="0" i="0" dirty="0" err="1">
                          <a:solidFill>
                            <a:srgbClr val="2B2929"/>
                          </a:solidFill>
                          <a:effectLst/>
                          <a:latin typeface="Arial" panose="020B0604020202020204" pitchFamily="34" charset="0"/>
                        </a:rPr>
                        <a:t>af</a:t>
                      </a:r>
                      <a:r>
                        <a:rPr lang="en-US" sz="1200" b="0" i="0" dirty="0">
                          <a:solidFill>
                            <a:srgbClr val="2B2929"/>
                          </a:solidFill>
                          <a:effectLst/>
                          <a:latin typeface="Arial" panose="020B0604020202020204" pitchFamily="34" charset="0"/>
                        </a:rPr>
                        <a:t> IT​</a:t>
                      </a:r>
                      <a:endParaRPr lang="en-US" sz="1800" b="0" i="0" dirty="0">
                        <a:solidFill>
                          <a:srgbClr val="2B2929"/>
                        </a:solidFill>
                        <a:effectLst/>
                      </a:endParaRPr>
                    </a:p>
                  </a:txBody>
                  <a:tcPr marL="90519" marR="90519" marT="45260" marB="45260">
                    <a:lnL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2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nb-NO" sz="1200" b="0" i="0">
                          <a:solidFill>
                            <a:srgbClr val="2B2929"/>
                          </a:solidFill>
                          <a:effectLst/>
                          <a:latin typeface="Arial" panose="020B0604020202020204" pitchFamily="34" charset="0"/>
                        </a:rPr>
                        <a:t>XX​</a:t>
                      </a:r>
                      <a:endParaRPr lang="nb-NO" sz="1800" b="0" i="0">
                        <a:solidFill>
                          <a:srgbClr val="2B2929"/>
                        </a:solidFill>
                        <a:effectLst/>
                      </a:endParaRPr>
                    </a:p>
                  </a:txBody>
                  <a:tcPr marL="90519" marR="90519" marT="45260" marB="45260">
                    <a:lnL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nb-NO" sz="12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</a:p>
                  </a:txBody>
                  <a:tcPr marL="90519" marR="90519" marT="45260" marB="45260">
                    <a:lnL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2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nb-NO" sz="1200" b="0" i="0">
                          <a:solidFill>
                            <a:srgbClr val="2B2929"/>
                          </a:solidFill>
                          <a:effectLst/>
                          <a:latin typeface="Arial" panose="020B0604020202020204" pitchFamily="34" charset="0"/>
                        </a:rPr>
                        <a:t>XXX​</a:t>
                      </a:r>
                      <a:endParaRPr lang="nb-NO" sz="1800" b="0" i="0">
                        <a:solidFill>
                          <a:srgbClr val="2B2929"/>
                        </a:solidFill>
                        <a:effectLst/>
                      </a:endParaRPr>
                    </a:p>
                  </a:txBody>
                  <a:tcPr marL="90519" marR="90519" marT="45260" marB="45260">
                    <a:lnL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nb-NO" sz="1200" b="0" i="0">
                          <a:solidFill>
                            <a:srgbClr val="2B2929"/>
                          </a:solidFill>
                          <a:effectLst/>
                          <a:latin typeface="Arial" panose="020B0604020202020204" pitchFamily="34" charset="0"/>
                        </a:rPr>
                        <a:t>*​</a:t>
                      </a:r>
                      <a:endParaRPr lang="nb-NO" sz="1800" b="0" i="0">
                        <a:solidFill>
                          <a:srgbClr val="2B2929"/>
                        </a:solidFill>
                        <a:effectLst/>
                      </a:endParaRPr>
                    </a:p>
                  </a:txBody>
                  <a:tcPr marL="90519" marR="90519" marT="45260" marB="45260">
                    <a:lnL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2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nb-NO" sz="12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</a:p>
                  </a:txBody>
                  <a:tcPr marL="90519" marR="90519" marT="45260" marB="45260">
                    <a:lnL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263442"/>
                  </a:ext>
                </a:extLst>
              </a:tr>
              <a:tr h="272485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200" b="0" i="0" dirty="0" err="1">
                          <a:solidFill>
                            <a:srgbClr val="2B2929"/>
                          </a:solidFill>
                          <a:effectLst/>
                          <a:latin typeface="Arial" panose="020B0604020202020204" pitchFamily="34" charset="0"/>
                        </a:rPr>
                        <a:t>Godkendelse</a:t>
                      </a:r>
                      <a:r>
                        <a:rPr lang="en-US" sz="1200" b="0" i="0" dirty="0">
                          <a:solidFill>
                            <a:srgbClr val="2B2929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200" b="0" i="0" dirty="0" err="1">
                          <a:solidFill>
                            <a:srgbClr val="2B2929"/>
                          </a:solidFill>
                          <a:effectLst/>
                          <a:latin typeface="Arial" panose="020B0604020202020204" pitchFamily="34" charset="0"/>
                        </a:rPr>
                        <a:t>af</a:t>
                      </a:r>
                      <a:r>
                        <a:rPr lang="en-US" sz="1200" b="0" i="0" dirty="0">
                          <a:solidFill>
                            <a:srgbClr val="2B2929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200" b="0" i="0" dirty="0" err="1">
                          <a:solidFill>
                            <a:srgbClr val="2B2929"/>
                          </a:solidFill>
                          <a:effectLst/>
                          <a:latin typeface="Arial" panose="020B0604020202020204" pitchFamily="34" charset="0"/>
                        </a:rPr>
                        <a:t>juridiske</a:t>
                      </a:r>
                      <a:r>
                        <a:rPr lang="en-US" sz="1200" b="0" i="0" dirty="0">
                          <a:solidFill>
                            <a:srgbClr val="2B2929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200" b="0" i="0" dirty="0" err="1">
                          <a:solidFill>
                            <a:srgbClr val="2B2929"/>
                          </a:solidFill>
                          <a:effectLst/>
                          <a:latin typeface="Arial" panose="020B0604020202020204" pitchFamily="34" charset="0"/>
                        </a:rPr>
                        <a:t>betingelser</a:t>
                      </a:r>
                      <a:r>
                        <a:rPr lang="en-US" sz="1200" b="0" i="0" dirty="0">
                          <a:solidFill>
                            <a:srgbClr val="2B2929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en-US" sz="1800" b="0" i="0" dirty="0">
                        <a:solidFill>
                          <a:srgbClr val="2B2929"/>
                        </a:solidFill>
                        <a:effectLst/>
                      </a:endParaRPr>
                    </a:p>
                  </a:txBody>
                  <a:tcPr marL="90519" marR="90519" marT="45260" marB="45260">
                    <a:lnL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2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nb-NO" sz="1200" b="0" i="0">
                          <a:solidFill>
                            <a:srgbClr val="2B2929"/>
                          </a:solidFill>
                          <a:effectLst/>
                          <a:latin typeface="Arial" panose="020B0604020202020204" pitchFamily="34" charset="0"/>
                        </a:rPr>
                        <a:t>XX​</a:t>
                      </a:r>
                      <a:endParaRPr lang="nb-NO" sz="1800" b="0" i="0">
                        <a:solidFill>
                          <a:srgbClr val="2B2929"/>
                        </a:solidFill>
                        <a:effectLst/>
                      </a:endParaRPr>
                    </a:p>
                  </a:txBody>
                  <a:tcPr marL="90519" marR="90519" marT="45260" marB="45260">
                    <a:lnL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2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nb-NO" sz="12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</a:p>
                  </a:txBody>
                  <a:tcPr marL="90519" marR="90519" marT="45260" marB="45260">
                    <a:lnL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2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nb-NO" sz="1200" b="0" i="0">
                          <a:solidFill>
                            <a:srgbClr val="2B2929"/>
                          </a:solidFill>
                          <a:effectLst/>
                          <a:latin typeface="Arial" panose="020B0604020202020204" pitchFamily="34" charset="0"/>
                        </a:rPr>
                        <a:t>XXX​</a:t>
                      </a:r>
                      <a:endParaRPr lang="nb-NO" sz="1800" b="0" i="0">
                        <a:solidFill>
                          <a:srgbClr val="2B2929"/>
                        </a:solidFill>
                        <a:effectLst/>
                      </a:endParaRPr>
                    </a:p>
                  </a:txBody>
                  <a:tcPr marL="90519" marR="90519" marT="45260" marB="45260">
                    <a:lnL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2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nb-NO" sz="1200" b="0" i="0">
                          <a:solidFill>
                            <a:srgbClr val="2B2929"/>
                          </a:solidFill>
                          <a:effectLst/>
                          <a:latin typeface="Arial" panose="020B0604020202020204" pitchFamily="34" charset="0"/>
                        </a:rPr>
                        <a:t>*​</a:t>
                      </a:r>
                      <a:endParaRPr lang="nb-NO" sz="1800" b="0" i="0">
                        <a:solidFill>
                          <a:srgbClr val="2B2929"/>
                        </a:solidFill>
                        <a:effectLst/>
                      </a:endParaRPr>
                    </a:p>
                  </a:txBody>
                  <a:tcPr marL="90519" marR="90519" marT="45260" marB="45260">
                    <a:lnL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2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nb-NO" sz="12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</a:p>
                  </a:txBody>
                  <a:tcPr marL="90519" marR="90519" marT="45260" marB="45260">
                    <a:lnL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2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9154625"/>
                  </a:ext>
                </a:extLst>
              </a:tr>
              <a:tr h="272485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200" b="0" i="0" dirty="0" err="1">
                          <a:solidFill>
                            <a:srgbClr val="2B2929"/>
                          </a:solidFill>
                          <a:effectLst/>
                          <a:latin typeface="Arial" panose="020B0604020202020204" pitchFamily="34" charset="0"/>
                        </a:rPr>
                        <a:t>Præsentation</a:t>
                      </a:r>
                      <a:r>
                        <a:rPr lang="en-US" sz="1200" b="0" i="0" dirty="0">
                          <a:solidFill>
                            <a:srgbClr val="2B2929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200" b="0" i="0" dirty="0" err="1">
                          <a:solidFill>
                            <a:srgbClr val="2B2929"/>
                          </a:solidFill>
                          <a:effectLst/>
                          <a:latin typeface="Arial" panose="020B0604020202020204" pitchFamily="34" charset="0"/>
                        </a:rPr>
                        <a:t>af</a:t>
                      </a:r>
                      <a:r>
                        <a:rPr lang="en-US" sz="1200" b="0" i="0" dirty="0">
                          <a:solidFill>
                            <a:srgbClr val="2B2929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200" b="0" i="0" dirty="0" err="1">
                          <a:solidFill>
                            <a:srgbClr val="2B2929"/>
                          </a:solidFill>
                          <a:effectLst/>
                          <a:latin typeface="Arial" panose="020B0604020202020204" pitchFamily="34" charset="0"/>
                        </a:rPr>
                        <a:t>tilbud</a:t>
                      </a:r>
                      <a:r>
                        <a:rPr lang="en-US" sz="1200" b="0" i="0" dirty="0">
                          <a:solidFill>
                            <a:srgbClr val="2B2929"/>
                          </a:solidFill>
                          <a:effectLst/>
                          <a:latin typeface="Arial" panose="020B0604020202020204" pitchFamily="34" charset="0"/>
                        </a:rPr>
                        <a:t>/</a:t>
                      </a:r>
                      <a:r>
                        <a:rPr lang="en-US" sz="1200" b="0" i="0" dirty="0" err="1">
                          <a:solidFill>
                            <a:srgbClr val="2B2929"/>
                          </a:solidFill>
                          <a:effectLst/>
                          <a:latin typeface="Arial" panose="020B0604020202020204" pitchFamily="34" charset="0"/>
                        </a:rPr>
                        <a:t>løsningsforslag</a:t>
                      </a:r>
                      <a:r>
                        <a:rPr lang="en-US" sz="1200" b="0" i="0" dirty="0">
                          <a:solidFill>
                            <a:srgbClr val="2B2929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en-US" sz="1800" b="0" i="0" dirty="0">
                        <a:solidFill>
                          <a:srgbClr val="2B2929"/>
                        </a:solidFill>
                        <a:effectLst/>
                      </a:endParaRPr>
                    </a:p>
                  </a:txBody>
                  <a:tcPr marL="90519" marR="90519" marT="45260" marB="45260">
                    <a:lnL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2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nb-NO" sz="1200" b="0" i="0">
                          <a:solidFill>
                            <a:srgbClr val="2B2929"/>
                          </a:solidFill>
                          <a:effectLst/>
                          <a:latin typeface="Arial" panose="020B0604020202020204" pitchFamily="34" charset="0"/>
                        </a:rPr>
                        <a:t>XX​</a:t>
                      </a:r>
                      <a:endParaRPr lang="nb-NO" sz="1800" b="0" i="0">
                        <a:solidFill>
                          <a:srgbClr val="2B2929"/>
                        </a:solidFill>
                        <a:effectLst/>
                      </a:endParaRPr>
                    </a:p>
                  </a:txBody>
                  <a:tcPr marL="90519" marR="90519" marT="45260" marB="45260">
                    <a:lnL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nb-NO" sz="12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</a:p>
                  </a:txBody>
                  <a:tcPr marL="90519" marR="90519" marT="45260" marB="45260">
                    <a:lnL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2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nb-NO" sz="1200" b="0" i="0">
                          <a:solidFill>
                            <a:srgbClr val="2B2929"/>
                          </a:solidFill>
                          <a:effectLst/>
                          <a:latin typeface="Arial" panose="020B0604020202020204" pitchFamily="34" charset="0"/>
                        </a:rPr>
                        <a:t>SO​</a:t>
                      </a:r>
                      <a:endParaRPr lang="nb-NO" sz="1800" b="0" i="0">
                        <a:solidFill>
                          <a:srgbClr val="2B2929"/>
                        </a:solidFill>
                        <a:effectLst/>
                      </a:endParaRPr>
                    </a:p>
                  </a:txBody>
                  <a:tcPr marL="90519" marR="90519" marT="45260" marB="45260">
                    <a:lnL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nb-NO" sz="1200" b="0" i="0">
                          <a:solidFill>
                            <a:srgbClr val="2B2929"/>
                          </a:solidFill>
                          <a:effectLst/>
                          <a:latin typeface="Arial" panose="020B0604020202020204" pitchFamily="34" charset="0"/>
                        </a:rPr>
                        <a:t>*​</a:t>
                      </a:r>
                      <a:endParaRPr lang="nb-NO" sz="1800" b="0" i="0">
                        <a:solidFill>
                          <a:srgbClr val="2B2929"/>
                        </a:solidFill>
                        <a:effectLst/>
                      </a:endParaRPr>
                    </a:p>
                  </a:txBody>
                  <a:tcPr marL="90519" marR="90519" marT="45260" marB="45260">
                    <a:lnL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2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nb-NO" sz="12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</a:p>
                  </a:txBody>
                  <a:tcPr marL="90519" marR="90519" marT="45260" marB="45260">
                    <a:lnL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550819"/>
                  </a:ext>
                </a:extLst>
              </a:tr>
              <a:tr h="272485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200" b="0" i="0" dirty="0" err="1">
                          <a:solidFill>
                            <a:srgbClr val="2B2929"/>
                          </a:solidFill>
                          <a:effectLst/>
                          <a:latin typeface="Arial" panose="020B0604020202020204" pitchFamily="34" charset="0"/>
                        </a:rPr>
                        <a:t>Underskrift</a:t>
                      </a:r>
                      <a:r>
                        <a:rPr lang="en-US" sz="1200" b="0" i="0" dirty="0">
                          <a:solidFill>
                            <a:srgbClr val="2B2929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200" b="0" i="0" dirty="0" err="1">
                          <a:solidFill>
                            <a:srgbClr val="2B2929"/>
                          </a:solidFill>
                          <a:effectLst/>
                          <a:latin typeface="Arial" panose="020B0604020202020204" pitchFamily="34" charset="0"/>
                        </a:rPr>
                        <a:t>af</a:t>
                      </a:r>
                      <a:r>
                        <a:rPr lang="en-US" sz="1200" b="0" i="0" dirty="0">
                          <a:solidFill>
                            <a:srgbClr val="2B2929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200" b="0" i="0" dirty="0" err="1">
                          <a:solidFill>
                            <a:srgbClr val="2B2929"/>
                          </a:solidFill>
                          <a:effectLst/>
                          <a:latin typeface="Arial" panose="020B0604020202020204" pitchFamily="34" charset="0"/>
                        </a:rPr>
                        <a:t>kontrakt</a:t>
                      </a:r>
                      <a:r>
                        <a:rPr lang="en-US" sz="1200" b="0" i="0" dirty="0">
                          <a:solidFill>
                            <a:srgbClr val="2B2929"/>
                          </a:solidFill>
                          <a:effectLst/>
                          <a:latin typeface="Arial" panose="020B0604020202020204" pitchFamily="34" charset="0"/>
                        </a:rPr>
                        <a:t> ​</a:t>
                      </a:r>
                      <a:endParaRPr lang="en-US" sz="1800" b="0" i="0" dirty="0">
                        <a:solidFill>
                          <a:srgbClr val="2B2929"/>
                        </a:solidFill>
                        <a:effectLst/>
                      </a:endParaRPr>
                    </a:p>
                  </a:txBody>
                  <a:tcPr marL="90519" marR="90519" marT="45260" marB="45260">
                    <a:lnL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2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nb-NO" sz="1200" b="0" i="0">
                          <a:solidFill>
                            <a:srgbClr val="2B2929"/>
                          </a:solidFill>
                          <a:effectLst/>
                          <a:latin typeface="Arial" panose="020B0604020202020204" pitchFamily="34" charset="0"/>
                        </a:rPr>
                        <a:t>XX​</a:t>
                      </a:r>
                      <a:endParaRPr lang="nb-NO" sz="1800" b="0" i="0">
                        <a:solidFill>
                          <a:srgbClr val="2B2929"/>
                        </a:solidFill>
                        <a:effectLst/>
                      </a:endParaRPr>
                    </a:p>
                  </a:txBody>
                  <a:tcPr marL="90519" marR="90519" marT="45260" marB="45260">
                    <a:lnL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2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nb-NO" sz="12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</a:p>
                  </a:txBody>
                  <a:tcPr marL="90519" marR="90519" marT="45260" marB="45260">
                    <a:lnL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2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nb-NO" sz="1200" b="0" i="0">
                          <a:solidFill>
                            <a:srgbClr val="2B2929"/>
                          </a:solidFill>
                          <a:effectLst/>
                          <a:latin typeface="Arial" panose="020B0604020202020204" pitchFamily="34" charset="0"/>
                        </a:rPr>
                        <a:t>SUO/XXX​</a:t>
                      </a:r>
                      <a:endParaRPr lang="nb-NO" sz="1800" b="0" i="0">
                        <a:solidFill>
                          <a:srgbClr val="2B2929"/>
                        </a:solidFill>
                        <a:effectLst/>
                      </a:endParaRPr>
                    </a:p>
                  </a:txBody>
                  <a:tcPr marL="90519" marR="90519" marT="45260" marB="45260">
                    <a:lnL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2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nb-NO" sz="1200" b="0" i="0">
                          <a:solidFill>
                            <a:srgbClr val="2B2929"/>
                          </a:solidFill>
                          <a:effectLst/>
                          <a:latin typeface="Arial" panose="020B0604020202020204" pitchFamily="34" charset="0"/>
                        </a:rPr>
                        <a:t>*​</a:t>
                      </a:r>
                      <a:endParaRPr lang="nb-NO" sz="1800" b="0" i="0">
                        <a:solidFill>
                          <a:srgbClr val="2B2929"/>
                        </a:solidFill>
                        <a:effectLst/>
                      </a:endParaRPr>
                    </a:p>
                  </a:txBody>
                  <a:tcPr marL="90519" marR="90519" marT="45260" marB="45260">
                    <a:lnL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2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nb-NO" sz="12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</a:p>
                  </a:txBody>
                  <a:tcPr marL="90519" marR="90519" marT="45260" marB="45260">
                    <a:lnL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37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2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2218633"/>
                  </a:ext>
                </a:extLst>
              </a:tr>
            </a:tbl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B9116C3C-0D83-423B-87E7-7ADF0EE81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Lad </a:t>
            </a:r>
            <a:r>
              <a:rPr lang="en-US" dirty="0" err="1"/>
              <a:t>os</a:t>
            </a:r>
            <a:r>
              <a:rPr lang="en-US" dirty="0"/>
              <a:t> </a:t>
            </a:r>
            <a:r>
              <a:rPr lang="en-US" dirty="0" err="1"/>
              <a:t>booke</a:t>
            </a:r>
            <a:r>
              <a:rPr lang="en-US" dirty="0"/>
              <a:t> de </a:t>
            </a:r>
            <a:r>
              <a:rPr lang="en-US" dirty="0" err="1"/>
              <a:t>nødvendige</a:t>
            </a:r>
            <a:r>
              <a:rPr lang="en-US" dirty="0"/>
              <a:t> </a:t>
            </a:r>
            <a:r>
              <a:rPr lang="en-US" dirty="0" err="1"/>
              <a:t>aktiviteter</a:t>
            </a:r>
            <a:r>
              <a:rPr lang="en-US" dirty="0"/>
              <a:t> nu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A543524A-1980-42D0-95CE-1BA23CD193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8517473"/>
              </p:ext>
            </p:extLst>
          </p:nvPr>
        </p:nvGraphicFramePr>
        <p:xfrm>
          <a:off x="962892" y="5299303"/>
          <a:ext cx="10463642" cy="775915"/>
        </p:xfrm>
        <a:graphic>
          <a:graphicData uri="http://schemas.openxmlformats.org/drawingml/2006/table">
            <a:tbl>
              <a:tblPr firstRow="1" firstCol="1"/>
              <a:tblGrid>
                <a:gridCol w="4733752">
                  <a:extLst>
                    <a:ext uri="{9D8B030D-6E8A-4147-A177-3AD203B41FA5}">
                      <a16:colId xmlns:a16="http://schemas.microsoft.com/office/drawing/2014/main" val="1178722236"/>
                    </a:ext>
                  </a:extLst>
                </a:gridCol>
                <a:gridCol w="966840">
                  <a:extLst>
                    <a:ext uri="{9D8B030D-6E8A-4147-A177-3AD203B41FA5}">
                      <a16:colId xmlns:a16="http://schemas.microsoft.com/office/drawing/2014/main" val="3603076134"/>
                    </a:ext>
                  </a:extLst>
                </a:gridCol>
                <a:gridCol w="4763050">
                  <a:extLst>
                    <a:ext uri="{9D8B030D-6E8A-4147-A177-3AD203B41FA5}">
                      <a16:colId xmlns:a16="http://schemas.microsoft.com/office/drawing/2014/main" val="194865732"/>
                    </a:ext>
                  </a:extLst>
                </a:gridCol>
              </a:tblGrid>
              <a:tr h="36265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* </a:t>
                      </a:r>
                      <a:r>
                        <a:rPr lang="en-US" sz="1000" i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Indikerer</a:t>
                      </a:r>
                      <a:r>
                        <a:rPr lang="en-US" sz="1000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i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en</a:t>
                      </a:r>
                      <a:r>
                        <a:rPr lang="en-US" sz="1000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i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fælles</a:t>
                      </a:r>
                      <a:r>
                        <a:rPr lang="en-US" sz="1000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"go / no go" </a:t>
                      </a:r>
                      <a:r>
                        <a:rPr lang="en-US" sz="1000" i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beslutning</a:t>
                      </a:r>
                      <a:r>
                        <a:rPr lang="en-US" sz="1000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for </a:t>
                      </a:r>
                      <a:r>
                        <a:rPr lang="en-US" sz="1000" i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implementering</a:t>
                      </a:r>
                      <a:r>
                        <a:rPr lang="en-US" sz="1000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.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Godkendt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af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Kunde: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3841956"/>
                  </a:ext>
                </a:extLst>
              </a:tr>
              <a:tr h="41325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2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3719326"/>
                  </a:ext>
                </a:extLst>
              </a:tr>
            </a:tbl>
          </a:graphicData>
        </a:graphic>
      </p:graphicFrame>
      <p:sp>
        <p:nvSpPr>
          <p:cNvPr id="6" name="Rectangle 1">
            <a:extLst>
              <a:ext uri="{FF2B5EF4-FFF2-40B4-BE49-F238E27FC236}">
                <a16:creationId xmlns:a16="http://schemas.microsoft.com/office/drawing/2014/main" id="{DF226FFE-8967-4C5E-BCBF-8E30DA543B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073" y="1264335"/>
            <a:ext cx="1517508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24250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itle 1">
            <a:extLst>
              <a:ext uri="{FF2B5EF4-FFF2-40B4-BE49-F238E27FC236}">
                <a16:creationId xmlns:a16="http://schemas.microsoft.com/office/drawing/2014/main" id="{9EBE4C86-75CB-4223-B0FB-4DCC4E65A06B}"/>
              </a:ext>
            </a:extLst>
          </p:cNvPr>
          <p:cNvSpPr txBox="1">
            <a:spLocks/>
          </p:cNvSpPr>
          <p:nvPr/>
        </p:nvSpPr>
        <p:spPr>
          <a:xfrm>
            <a:off x="427381" y="336556"/>
            <a:ext cx="10515600" cy="85194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005E5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5E58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Leverance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5E58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5E58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fra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5E58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SuperOffice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5E58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opsummeret</a:t>
            </a:r>
            <a:endParaRPr kumimoji="0" lang="nb-NO" sz="3600" b="1" i="0" u="none" strike="noStrike" kern="1200" cap="none" spc="0" normalizeH="0" baseline="0" noProof="0" dirty="0">
              <a:ln>
                <a:noFill/>
              </a:ln>
              <a:solidFill>
                <a:srgbClr val="005E58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39" name="Tekstfelt 19">
            <a:extLst>
              <a:ext uri="{FF2B5EF4-FFF2-40B4-BE49-F238E27FC236}">
                <a16:creationId xmlns:a16="http://schemas.microsoft.com/office/drawing/2014/main" id="{A810A341-87E0-42C1-A66A-7B5CFBA53775}"/>
              </a:ext>
            </a:extLst>
          </p:cNvPr>
          <p:cNvSpPr txBox="1"/>
          <p:nvPr/>
        </p:nvSpPr>
        <p:spPr>
          <a:xfrm>
            <a:off x="401652" y="1245054"/>
            <a:ext cx="27158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1" i="0" u="none" strike="noStrike" kern="1200" cap="none" spc="0" normalizeH="0" baseline="0" noProof="0" dirty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Hovedmål og største </a:t>
            </a:r>
            <a:r>
              <a:rPr kumimoji="0" lang="nb-NO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udfordringer</a:t>
            </a:r>
            <a:endParaRPr kumimoji="0" lang="nb-NO" sz="1200" b="1" i="0" u="none" strike="noStrike" kern="1200" cap="none" spc="0" normalizeH="0" baseline="0" noProof="0" dirty="0">
              <a:ln>
                <a:noFill/>
              </a:ln>
              <a:solidFill>
                <a:srgbClr val="2B292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1" name="Rektangel 20">
            <a:extLst>
              <a:ext uri="{FF2B5EF4-FFF2-40B4-BE49-F238E27FC236}">
                <a16:creationId xmlns:a16="http://schemas.microsoft.com/office/drawing/2014/main" id="{8BB9C533-C247-4B6A-B7DB-E96724C8CFF5}"/>
              </a:ext>
            </a:extLst>
          </p:cNvPr>
          <p:cNvSpPr/>
          <p:nvPr/>
        </p:nvSpPr>
        <p:spPr>
          <a:xfrm>
            <a:off x="427381" y="1527697"/>
            <a:ext cx="4991516" cy="2230268"/>
          </a:xfrm>
          <a:prstGeom prst="rect">
            <a:avLst/>
          </a:prstGeom>
          <a:noFill/>
          <a:ln w="31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Øge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markedsandele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fra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10-15%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til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30% over 5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år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2B292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050" dirty="0">
              <a:solidFill>
                <a:srgbClr val="2B2929"/>
              </a:solidFill>
              <a:latin typeface="Arial" panose="020B0604020202020204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For at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opnå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dette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må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I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strømline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processerne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service og support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050" dirty="0">
              <a:solidFill>
                <a:srgbClr val="2B2929"/>
              </a:solidFill>
              <a:latin typeface="Arial" panose="020B0604020202020204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dag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arbejder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I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forskellige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systemer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hvilket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betyder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 at I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ikke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arbejder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effektivt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og mangler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fælles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rutiner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regler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og processer,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når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det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gælder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sagsstyring</a:t>
            </a:r>
            <a:endParaRPr kumimoji="0" lang="nb-NO" sz="1050" b="0" i="0" u="none" strike="noStrike" kern="1200" cap="none" spc="0" normalizeH="0" baseline="0" noProof="0" dirty="0">
              <a:ln>
                <a:noFill/>
              </a:ln>
              <a:solidFill>
                <a:srgbClr val="2B292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050" b="0" i="0" u="none" strike="noStrike" kern="1200" cap="none" spc="0" normalizeH="0" baseline="0" noProof="0" dirty="0">
              <a:ln>
                <a:noFill/>
              </a:ln>
              <a:solidFill>
                <a:srgbClr val="2B292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3" name="Rektangel 21">
            <a:extLst>
              <a:ext uri="{FF2B5EF4-FFF2-40B4-BE49-F238E27FC236}">
                <a16:creationId xmlns:a16="http://schemas.microsoft.com/office/drawing/2014/main" id="{543FF1D3-A1CA-489F-80FC-AA8D8E63EC66}"/>
              </a:ext>
            </a:extLst>
          </p:cNvPr>
          <p:cNvSpPr/>
          <p:nvPr/>
        </p:nvSpPr>
        <p:spPr>
          <a:xfrm>
            <a:off x="6034572" y="1531339"/>
            <a:ext cx="5681663" cy="2234511"/>
          </a:xfrm>
          <a:prstGeom prst="rect">
            <a:avLst/>
          </a:prstGeom>
          <a:noFill/>
          <a:ln w="31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8900" marR="0" lvl="0" indent="-88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2B292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88900" marR="0" lvl="0" indent="-88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Standardisering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af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processer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ved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at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understøtte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arbejdsgange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og det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ønskede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køsystem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som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beskrevet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lang="en-US" sz="1050" dirty="0" err="1">
                <a:solidFill>
                  <a:srgbClr val="2B2929"/>
                </a:solidFill>
                <a:latin typeface="Arial" panose="020B0604020202020204"/>
              </a:rPr>
              <a:t>i</a:t>
            </a:r>
            <a:r>
              <a:rPr lang="en-US" sz="1050" dirty="0">
                <a:solidFill>
                  <a:srgbClr val="2B2929"/>
                </a:solidFill>
                <a:latin typeface="Arial" panose="020B0604020202020204"/>
              </a:rPr>
              <a:t> </a:t>
            </a:r>
            <a:r>
              <a:rPr lang="en-US" sz="1050" dirty="0" err="1">
                <a:solidFill>
                  <a:srgbClr val="2B2929"/>
                </a:solidFill>
                <a:latin typeface="Arial" panose="020B0604020202020204"/>
              </a:rPr>
              <a:t>kravspecifikation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.</a:t>
            </a:r>
          </a:p>
          <a:p>
            <a:pPr marL="88900" marR="0" lvl="0" indent="-88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2B292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88900" marR="0" lvl="0" indent="-88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Mulighed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for at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tilføje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prioriteter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eskaleringsrutiner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 standard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skabeloner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og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automatiske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svarskabeloner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til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sager</a:t>
            </a:r>
          </a:p>
          <a:p>
            <a:pPr marL="88900" marR="0" lvl="0" indent="-88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2B292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88900" marR="0" lvl="0" indent="-88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Rapporter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og Dashboards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som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f.eks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.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viser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defekt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udstyr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eller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antal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sager pr.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medarbejder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2B292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88900" marR="0" lvl="0" indent="-88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2B292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88900" marR="0" lvl="0" indent="-88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Integration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til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ERP system Visma Business og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tidsstyring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2B292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88900" marR="0" lvl="0" indent="-88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2B292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88900" marR="0" lvl="0" indent="-88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Reducere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antallet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af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systemer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ved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at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samle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support og service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ét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sted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en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fælles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CRM database. </a:t>
            </a:r>
          </a:p>
          <a:p>
            <a:pPr marL="88900" marR="0" lvl="0" indent="-88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b-NO" sz="1050" b="0" i="0" u="none" strike="noStrike" kern="1200" cap="none" spc="0" normalizeH="0" baseline="0" noProof="0" dirty="0">
              <a:ln>
                <a:noFill/>
              </a:ln>
              <a:solidFill>
                <a:srgbClr val="2B292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5" name="Tekstfelt 23">
            <a:extLst>
              <a:ext uri="{FF2B5EF4-FFF2-40B4-BE49-F238E27FC236}">
                <a16:creationId xmlns:a16="http://schemas.microsoft.com/office/drawing/2014/main" id="{837511DC-117C-4023-AF22-AF0C58AA1965}"/>
              </a:ext>
            </a:extLst>
          </p:cNvPr>
          <p:cNvSpPr txBox="1"/>
          <p:nvPr/>
        </p:nvSpPr>
        <p:spPr>
          <a:xfrm>
            <a:off x="5934385" y="3922044"/>
            <a:ext cx="27501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1" i="0" u="none" strike="noStrike" kern="1200" cap="none" spc="0" normalizeH="0" baseline="0" noProof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Key </a:t>
            </a:r>
            <a:r>
              <a:rPr kumimoji="0" lang="nb-NO" sz="1200" b="1" i="0" u="none" strike="noStrike" kern="1200" cap="none" spc="0" normalizeH="0" baseline="0" noProof="0" err="1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Performance</a:t>
            </a:r>
            <a:r>
              <a:rPr kumimoji="0" lang="nb-NO" sz="1200" b="1" i="0" u="none" strike="noStrike" kern="1200" cap="none" spc="0" normalizeH="0" baseline="0" noProof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nb-NO" sz="1200" b="1" i="0" u="none" strike="noStrike" kern="1200" cap="none" spc="0" normalizeH="0" baseline="0" noProof="0" err="1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Indicators</a:t>
            </a:r>
            <a:r>
              <a:rPr kumimoji="0" lang="nb-NO" sz="1200" b="1" i="0" u="none" strike="noStrike" kern="1200" cap="none" spc="0" normalizeH="0" baseline="0" noProof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(</a:t>
            </a:r>
            <a:r>
              <a:rPr kumimoji="0" lang="nb-NO" sz="1200" b="1" i="0" u="none" strike="noStrike" kern="1200" cap="none" spc="0" normalizeH="0" baseline="0" noProof="0" err="1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KPI’s</a:t>
            </a:r>
            <a:r>
              <a:rPr kumimoji="0" lang="nb-NO" sz="1200" b="1" i="0" u="none" strike="noStrike" kern="1200" cap="none" spc="0" normalizeH="0" baseline="0" noProof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)</a:t>
            </a:r>
          </a:p>
        </p:txBody>
      </p:sp>
      <p:sp>
        <p:nvSpPr>
          <p:cNvPr id="147" name="Tekstfelt 24">
            <a:extLst>
              <a:ext uri="{FF2B5EF4-FFF2-40B4-BE49-F238E27FC236}">
                <a16:creationId xmlns:a16="http://schemas.microsoft.com/office/drawing/2014/main" id="{0DC11272-CDD4-4CF3-807D-29C896F7F444}"/>
              </a:ext>
            </a:extLst>
          </p:cNvPr>
          <p:cNvSpPr txBox="1"/>
          <p:nvPr/>
        </p:nvSpPr>
        <p:spPr>
          <a:xfrm>
            <a:off x="5934385" y="1191576"/>
            <a:ext cx="24817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1" i="0" u="none" strike="noStrike" kern="1200" cap="none" spc="0" normalizeH="0" baseline="0" noProof="0" dirty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Løsningsbeskrivelse/</a:t>
            </a:r>
            <a:r>
              <a:rPr kumimoji="0" lang="nb-NO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processer</a:t>
            </a:r>
            <a:endParaRPr kumimoji="0" lang="nb-NO" sz="1200" b="1" i="0" u="none" strike="noStrike" kern="1200" cap="none" spc="0" normalizeH="0" baseline="0" noProof="0" dirty="0">
              <a:ln>
                <a:noFill/>
              </a:ln>
              <a:solidFill>
                <a:srgbClr val="2B292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9" name="Rektangel 25">
            <a:extLst>
              <a:ext uri="{FF2B5EF4-FFF2-40B4-BE49-F238E27FC236}">
                <a16:creationId xmlns:a16="http://schemas.microsoft.com/office/drawing/2014/main" id="{36849B35-16EB-4DE8-8680-6939CA1F12EE}"/>
              </a:ext>
            </a:extLst>
          </p:cNvPr>
          <p:cNvSpPr/>
          <p:nvPr/>
        </p:nvSpPr>
        <p:spPr>
          <a:xfrm>
            <a:off x="6034573" y="4186070"/>
            <a:ext cx="5681663" cy="880839"/>
          </a:xfrm>
          <a:prstGeom prst="rect">
            <a:avLst/>
          </a:prstGeom>
          <a:noFill/>
          <a:ln w="31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Tx/>
              <a:buNone/>
              <a:tabLst>
                <a:tab pos="457200" algn="l"/>
              </a:tabLst>
              <a:defRPr/>
            </a:pPr>
            <a:endParaRPr kumimoji="0" lang="nb-NO" sz="1050" b="0" i="0" u="none" strike="noStrike" kern="1200" cap="none" spc="0" normalizeH="0" baseline="0" noProof="0" dirty="0">
              <a:ln>
                <a:noFill/>
              </a:ln>
              <a:solidFill>
                <a:srgbClr val="2B292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r>
              <a:rPr lang="en-US" sz="1050" dirty="0" err="1">
                <a:solidFill>
                  <a:srgbClr val="2B2929"/>
                </a:solidFill>
                <a:latin typeface="Arial" panose="020B0604020202020204"/>
              </a:rPr>
              <a:t>Antal</a:t>
            </a:r>
            <a:r>
              <a:rPr lang="en-US" sz="1050" dirty="0">
                <a:solidFill>
                  <a:srgbClr val="2B2929"/>
                </a:solidFill>
                <a:latin typeface="Arial" panose="020B0604020202020204"/>
              </a:rPr>
              <a:t>  </a:t>
            </a:r>
            <a:r>
              <a:rPr lang="en-US" sz="1050" dirty="0" err="1">
                <a:solidFill>
                  <a:srgbClr val="2B2929"/>
                </a:solidFill>
                <a:latin typeface="Arial" panose="020B0604020202020204"/>
              </a:rPr>
              <a:t>løste</a:t>
            </a:r>
            <a:r>
              <a:rPr lang="en-US" sz="1050" dirty="0">
                <a:solidFill>
                  <a:srgbClr val="2B2929"/>
                </a:solidFill>
                <a:latin typeface="Arial" panose="020B0604020202020204"/>
              </a:rPr>
              <a:t> sager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endParaRPr lang="en-US" sz="1050" dirty="0">
              <a:solidFill>
                <a:srgbClr val="2B2929"/>
              </a:solidFill>
              <a:latin typeface="Arial" panose="020B0604020202020204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Antal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sager pr.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Kategori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/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medarbejder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/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udstyr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2B292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endParaRPr lang="en-US" sz="1050" dirty="0">
              <a:solidFill>
                <a:srgbClr val="2B2929"/>
              </a:solidFill>
              <a:latin typeface="Arial" panose="020B0604020202020204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Response time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tabLst>
                <a:tab pos="457200" algn="l"/>
              </a:tabLst>
              <a:defRPr/>
            </a:pPr>
            <a:endParaRPr kumimoji="0" lang="nb-NO" sz="1050" b="0" i="0" u="none" strike="noStrike" kern="1200" cap="none" spc="0" normalizeH="0" baseline="0" noProof="0" dirty="0">
              <a:ln>
                <a:noFill/>
              </a:ln>
              <a:solidFill>
                <a:srgbClr val="2B292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3" name="Trekant 29">
            <a:extLst>
              <a:ext uri="{FF2B5EF4-FFF2-40B4-BE49-F238E27FC236}">
                <a16:creationId xmlns:a16="http://schemas.microsoft.com/office/drawing/2014/main" id="{D9FAFF8F-9B4F-4F11-AA8A-592B4289494A}"/>
              </a:ext>
            </a:extLst>
          </p:cNvPr>
          <p:cNvSpPr/>
          <p:nvPr/>
        </p:nvSpPr>
        <p:spPr>
          <a:xfrm rot="5566579">
            <a:off x="5478912" y="2647749"/>
            <a:ext cx="358291" cy="111734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" name="Rektangel 20">
            <a:extLst>
              <a:ext uri="{FF2B5EF4-FFF2-40B4-BE49-F238E27FC236}">
                <a16:creationId xmlns:a16="http://schemas.microsoft.com/office/drawing/2014/main" id="{A1F4902D-CC9A-4C6A-8B55-C8E763C2735D}"/>
              </a:ext>
            </a:extLst>
          </p:cNvPr>
          <p:cNvSpPr/>
          <p:nvPr/>
        </p:nvSpPr>
        <p:spPr>
          <a:xfrm>
            <a:off x="427381" y="4224541"/>
            <a:ext cx="4991516" cy="1942765"/>
          </a:xfrm>
          <a:prstGeom prst="rect">
            <a:avLst/>
          </a:prstGeom>
          <a:noFill/>
          <a:ln w="31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Øge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kapaciteten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ved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at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strømline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brugen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af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ressourcer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lang="en-US" sz="1050" dirty="0" err="1">
                <a:solidFill>
                  <a:srgbClr val="2B2929"/>
                </a:solidFill>
                <a:latin typeface="Arial" panose="020B0604020202020204"/>
              </a:rPr>
              <a:t>til</a:t>
            </a:r>
            <a:r>
              <a:rPr lang="en-US" sz="1050" dirty="0">
                <a:solidFill>
                  <a:srgbClr val="2B2929"/>
                </a:solidFill>
                <a:latin typeface="Arial" panose="020B0604020202020204"/>
              </a:rPr>
              <a:t> service og support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2B292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endParaRPr lang="en-US" sz="1050" dirty="0">
              <a:solidFill>
                <a:srgbClr val="2B2929"/>
              </a:solidFill>
              <a:latin typeface="Arial" panose="020B0604020202020204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Større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kundetilfredshed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gennem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bedre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indsigt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og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automatiserede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processer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endParaRPr lang="en-US" sz="1050" dirty="0">
              <a:solidFill>
                <a:srgbClr val="2B2929"/>
              </a:solidFill>
              <a:latin typeface="Arial" panose="020B0604020202020204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Øget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kontrol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med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kundebasen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og data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vil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strømline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kommunikation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med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kunder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2B292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endParaRPr lang="en-US" sz="1050" dirty="0">
              <a:solidFill>
                <a:srgbClr val="2B2929"/>
              </a:solidFill>
              <a:latin typeface="Arial" panose="020B0604020202020204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Fælles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rutiner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og processer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vil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bidtrage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til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at </a:t>
            </a:r>
            <a:r>
              <a:rPr lang="en-US" sz="1050" dirty="0" err="1">
                <a:solidFill>
                  <a:srgbClr val="2B2929"/>
                </a:solidFill>
                <a:latin typeface="Arial" panose="020B0604020202020204"/>
              </a:rPr>
              <a:t>nå</a:t>
            </a:r>
            <a:r>
              <a:rPr lang="en-US" sz="1050" dirty="0">
                <a:solidFill>
                  <a:srgbClr val="2B2929"/>
                </a:solidFill>
                <a:latin typeface="Arial" panose="020B0604020202020204"/>
              </a:rPr>
              <a:t> </a:t>
            </a:r>
            <a:r>
              <a:rPr lang="en-US" sz="1050" dirty="0" err="1">
                <a:solidFill>
                  <a:srgbClr val="2B2929"/>
                </a:solidFill>
                <a:latin typeface="Arial" panose="020B0604020202020204"/>
              </a:rPr>
              <a:t>vækstmål</a:t>
            </a:r>
            <a:r>
              <a:rPr lang="en-US" sz="1050" dirty="0">
                <a:solidFill>
                  <a:srgbClr val="2B2929"/>
                </a:solidFill>
                <a:latin typeface="Arial" panose="020B0604020202020204"/>
              </a:rPr>
              <a:t> </a:t>
            </a:r>
            <a:r>
              <a:rPr lang="en-US" sz="1050" dirty="0" err="1">
                <a:solidFill>
                  <a:srgbClr val="2B2929"/>
                </a:solidFill>
                <a:latin typeface="Arial" panose="020B0604020202020204"/>
              </a:rPr>
              <a:t>ved</a:t>
            </a:r>
            <a:r>
              <a:rPr lang="en-US" sz="1050" dirty="0">
                <a:solidFill>
                  <a:srgbClr val="2B2929"/>
                </a:solidFill>
                <a:latin typeface="Arial" panose="020B0604020202020204"/>
              </a:rPr>
              <a:t> at </a:t>
            </a:r>
            <a:r>
              <a:rPr lang="en-US" sz="1050" dirty="0" err="1">
                <a:solidFill>
                  <a:srgbClr val="2B2929"/>
                </a:solidFill>
                <a:latin typeface="Arial" panose="020B0604020202020204"/>
              </a:rPr>
              <a:t>reducere</a:t>
            </a:r>
            <a:r>
              <a:rPr lang="en-US" sz="1050" dirty="0">
                <a:solidFill>
                  <a:srgbClr val="2B2929"/>
                </a:solidFill>
                <a:latin typeface="Arial" panose="020B0604020202020204"/>
              </a:rPr>
              <a:t> </a:t>
            </a:r>
            <a:r>
              <a:rPr lang="en-US" sz="1050" dirty="0" err="1">
                <a:solidFill>
                  <a:srgbClr val="2B2929"/>
                </a:solidFill>
                <a:latin typeface="Arial" panose="020B0604020202020204"/>
              </a:rPr>
              <a:t>risici</a:t>
            </a:r>
            <a:r>
              <a:rPr lang="en-US" sz="1050" dirty="0">
                <a:solidFill>
                  <a:srgbClr val="2B2929"/>
                </a:solidFill>
                <a:latin typeface="Arial" panose="020B0604020202020204"/>
              </a:rPr>
              <a:t> og </a:t>
            </a:r>
            <a:r>
              <a:rPr lang="en-US" sz="1050" dirty="0" err="1">
                <a:solidFill>
                  <a:srgbClr val="2B2929"/>
                </a:solidFill>
                <a:latin typeface="Arial" panose="020B0604020202020204"/>
              </a:rPr>
              <a:t>øge</a:t>
            </a:r>
            <a:r>
              <a:rPr lang="en-US" sz="1050" dirty="0">
                <a:solidFill>
                  <a:srgbClr val="2B2929"/>
                </a:solidFill>
                <a:latin typeface="Arial" panose="020B0604020202020204"/>
              </a:rPr>
              <a:t> </a:t>
            </a:r>
            <a:r>
              <a:rPr lang="en-US" sz="1050" dirty="0" err="1">
                <a:solidFill>
                  <a:srgbClr val="2B2929"/>
                </a:solidFill>
                <a:latin typeface="Arial" panose="020B0604020202020204"/>
              </a:rPr>
              <a:t>effektiviteten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.</a:t>
            </a:r>
            <a:endParaRPr kumimoji="0" lang="nb-NO" sz="1050" b="0" i="0" u="none" strike="noStrike" kern="1200" cap="none" spc="0" normalizeH="0" baseline="0" noProof="0" dirty="0">
              <a:ln>
                <a:noFill/>
              </a:ln>
              <a:solidFill>
                <a:srgbClr val="2B292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Tekstfelt 23">
            <a:extLst>
              <a:ext uri="{FF2B5EF4-FFF2-40B4-BE49-F238E27FC236}">
                <a16:creationId xmlns:a16="http://schemas.microsoft.com/office/drawing/2014/main" id="{28630F68-263F-41D5-B90C-212F67DA4221}"/>
              </a:ext>
            </a:extLst>
          </p:cNvPr>
          <p:cNvSpPr txBox="1"/>
          <p:nvPr/>
        </p:nvSpPr>
        <p:spPr>
          <a:xfrm>
            <a:off x="401652" y="3947542"/>
            <a:ext cx="29787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Estimeret</a:t>
            </a:r>
            <a:r>
              <a:rPr kumimoji="0" lang="nb-NO" sz="1200" b="1" i="0" u="none" strike="noStrike" kern="1200" cap="none" spc="0" normalizeH="0" baseline="0" noProof="0" dirty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effekt </a:t>
            </a:r>
            <a:r>
              <a:rPr kumimoji="0" lang="nb-NO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af</a:t>
            </a:r>
            <a:r>
              <a:rPr kumimoji="0" lang="nb-NO" sz="1200" b="1" i="0" u="none" strike="noStrike" kern="1200" cap="none" spc="0" normalizeH="0" baseline="0" noProof="0" dirty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implementeringen</a:t>
            </a:r>
          </a:p>
        </p:txBody>
      </p:sp>
      <p:sp>
        <p:nvSpPr>
          <p:cNvPr id="16" name="Rektangel 25">
            <a:extLst>
              <a:ext uri="{FF2B5EF4-FFF2-40B4-BE49-F238E27FC236}">
                <a16:creationId xmlns:a16="http://schemas.microsoft.com/office/drawing/2014/main" id="{B6A91C23-A7D2-4A19-9206-E6C41B4BEC02}"/>
              </a:ext>
            </a:extLst>
          </p:cNvPr>
          <p:cNvSpPr/>
          <p:nvPr/>
        </p:nvSpPr>
        <p:spPr>
          <a:xfrm>
            <a:off x="6034572" y="5394133"/>
            <a:ext cx="5681663" cy="773173"/>
          </a:xfrm>
          <a:prstGeom prst="rect">
            <a:avLst/>
          </a:prstGeom>
          <a:noFill/>
          <a:ln w="31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Tx/>
              <a:buNone/>
              <a:tabLst>
                <a:tab pos="457200" algn="l"/>
              </a:tabLst>
              <a:defRPr/>
            </a:pPr>
            <a:endParaRPr kumimoji="0" lang="nb-NO" sz="1050" b="0" i="0" u="none" strike="noStrike" kern="1200" cap="none" spc="0" normalizeH="0" baseline="0" noProof="0" dirty="0">
              <a:ln>
                <a:noFill/>
              </a:ln>
              <a:solidFill>
                <a:srgbClr val="2B292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Tx/>
              <a:buNone/>
              <a:tabLst>
                <a:tab pos="457200" algn="l"/>
              </a:tabLst>
              <a:defRPr/>
            </a:pPr>
            <a:endParaRPr kumimoji="0" lang="nb-NO" sz="1050" b="0" i="0" u="none" strike="noStrike" kern="1200" cap="none" spc="0" normalizeH="0" baseline="0" noProof="0" dirty="0">
              <a:ln>
                <a:noFill/>
              </a:ln>
              <a:solidFill>
                <a:srgbClr val="2B292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Projektorganisation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(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allokerede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ressourcer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2B292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Omfanget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af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projektet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2B292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endParaRPr kumimoji="0" lang="nb-NO" sz="1050" b="0" i="0" u="none" strike="noStrike" kern="1200" cap="none" spc="0" normalizeH="0" baseline="0" noProof="0" dirty="0">
              <a:ln>
                <a:noFill/>
              </a:ln>
              <a:solidFill>
                <a:srgbClr val="2B292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88900" marR="0" lvl="0" indent="-88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b-NO" sz="1050" b="0" i="0" u="none" strike="noStrike" kern="1200" cap="none" spc="0" normalizeH="0" baseline="0" noProof="0" dirty="0">
              <a:ln>
                <a:noFill/>
              </a:ln>
              <a:solidFill>
                <a:srgbClr val="2B292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kstfelt 23">
            <a:extLst>
              <a:ext uri="{FF2B5EF4-FFF2-40B4-BE49-F238E27FC236}">
                <a16:creationId xmlns:a16="http://schemas.microsoft.com/office/drawing/2014/main" id="{6757AE79-265B-4328-A42B-73D245582FBE}"/>
              </a:ext>
            </a:extLst>
          </p:cNvPr>
          <p:cNvSpPr txBox="1"/>
          <p:nvPr/>
        </p:nvSpPr>
        <p:spPr>
          <a:xfrm>
            <a:off x="5934385" y="5117134"/>
            <a:ext cx="5950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Risici</a:t>
            </a:r>
            <a:endParaRPr kumimoji="0" lang="nb-NO" sz="1200" b="1" i="0" u="none" strike="noStrike" kern="1200" cap="none" spc="0" normalizeH="0" baseline="0" noProof="0" dirty="0">
              <a:ln>
                <a:noFill/>
              </a:ln>
              <a:solidFill>
                <a:srgbClr val="2B292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0" name="Trekant 29">
            <a:extLst>
              <a:ext uri="{FF2B5EF4-FFF2-40B4-BE49-F238E27FC236}">
                <a16:creationId xmlns:a16="http://schemas.microsoft.com/office/drawing/2014/main" id="{9E2A53BB-CE6C-4877-A53C-70DC56C583CD}"/>
              </a:ext>
            </a:extLst>
          </p:cNvPr>
          <p:cNvSpPr/>
          <p:nvPr/>
        </p:nvSpPr>
        <p:spPr>
          <a:xfrm rot="10800000">
            <a:off x="8558899" y="3948809"/>
            <a:ext cx="358291" cy="111734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1" name="Trekant 29">
            <a:extLst>
              <a:ext uri="{FF2B5EF4-FFF2-40B4-BE49-F238E27FC236}">
                <a16:creationId xmlns:a16="http://schemas.microsoft.com/office/drawing/2014/main" id="{093EFAB5-304E-437D-87F4-5546616A3849}"/>
              </a:ext>
            </a:extLst>
          </p:cNvPr>
          <p:cNvSpPr/>
          <p:nvPr/>
        </p:nvSpPr>
        <p:spPr>
          <a:xfrm rot="16200000">
            <a:off x="5500153" y="5136567"/>
            <a:ext cx="358291" cy="111734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2" name="Trekant 29">
            <a:extLst>
              <a:ext uri="{FF2B5EF4-FFF2-40B4-BE49-F238E27FC236}">
                <a16:creationId xmlns:a16="http://schemas.microsoft.com/office/drawing/2014/main" id="{D0D1551C-57F8-4D5E-BA4B-F5D95B72DC0A}"/>
              </a:ext>
            </a:extLst>
          </p:cNvPr>
          <p:cNvSpPr/>
          <p:nvPr/>
        </p:nvSpPr>
        <p:spPr>
          <a:xfrm rot="10800000">
            <a:off x="8558900" y="5192435"/>
            <a:ext cx="358291" cy="111734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09322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itle 1">
            <a:extLst>
              <a:ext uri="{FF2B5EF4-FFF2-40B4-BE49-F238E27FC236}">
                <a16:creationId xmlns:a16="http://schemas.microsoft.com/office/drawing/2014/main" id="{9EBE4C86-75CB-4223-B0FB-4DCC4E65A06B}"/>
              </a:ext>
            </a:extLst>
          </p:cNvPr>
          <p:cNvSpPr txBox="1">
            <a:spLocks/>
          </p:cNvSpPr>
          <p:nvPr/>
        </p:nvSpPr>
        <p:spPr>
          <a:xfrm>
            <a:off x="427381" y="336556"/>
            <a:ext cx="10515600" cy="85194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005E5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5E58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Leverance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5E58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5E58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fra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5E58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SuperOffice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5E58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opsummeret</a:t>
            </a:r>
            <a:endParaRPr kumimoji="0" lang="nb-NO" sz="3600" b="1" i="0" u="none" strike="noStrike" kern="1200" cap="none" spc="0" normalizeH="0" baseline="0" noProof="0" dirty="0">
              <a:ln>
                <a:noFill/>
              </a:ln>
              <a:solidFill>
                <a:srgbClr val="005E58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39" name="Tekstfelt 19">
            <a:extLst>
              <a:ext uri="{FF2B5EF4-FFF2-40B4-BE49-F238E27FC236}">
                <a16:creationId xmlns:a16="http://schemas.microsoft.com/office/drawing/2014/main" id="{A810A341-87E0-42C1-A66A-7B5CFBA53775}"/>
              </a:ext>
            </a:extLst>
          </p:cNvPr>
          <p:cNvSpPr txBox="1"/>
          <p:nvPr/>
        </p:nvSpPr>
        <p:spPr>
          <a:xfrm>
            <a:off x="401652" y="1245054"/>
            <a:ext cx="27590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1" i="0" u="none" strike="noStrike" kern="1200" cap="none" spc="0" normalizeH="0" baseline="0" noProof="0" dirty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Hovedmål og største </a:t>
            </a:r>
            <a:r>
              <a:rPr kumimoji="0" lang="nb-NO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udfordringer</a:t>
            </a:r>
            <a:endParaRPr kumimoji="0" lang="nb-NO" sz="1200" b="1" i="0" u="none" strike="noStrike" kern="1200" cap="none" spc="0" normalizeH="0" baseline="0" noProof="0" dirty="0">
              <a:ln>
                <a:noFill/>
              </a:ln>
              <a:solidFill>
                <a:srgbClr val="2B292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1" name="Rektangel 20">
            <a:extLst>
              <a:ext uri="{FF2B5EF4-FFF2-40B4-BE49-F238E27FC236}">
                <a16:creationId xmlns:a16="http://schemas.microsoft.com/office/drawing/2014/main" id="{8BB9C533-C247-4B6A-B7DB-E96724C8CFF5}"/>
              </a:ext>
            </a:extLst>
          </p:cNvPr>
          <p:cNvSpPr/>
          <p:nvPr/>
        </p:nvSpPr>
        <p:spPr>
          <a:xfrm>
            <a:off x="427381" y="1527697"/>
            <a:ext cx="4991516" cy="2230268"/>
          </a:xfrm>
          <a:prstGeom prst="rect">
            <a:avLst/>
          </a:prstGeom>
          <a:noFill/>
          <a:ln w="31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Øge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markedsandele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fra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10-15%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til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30% over 5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år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2B292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050" dirty="0">
              <a:solidFill>
                <a:srgbClr val="2B2929"/>
              </a:solidFill>
              <a:latin typeface="Arial" panose="020B0604020202020204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050" dirty="0">
                <a:solidFill>
                  <a:srgbClr val="2B2929"/>
                </a:solidFill>
                <a:latin typeface="Arial" panose="020B0604020202020204"/>
              </a:rPr>
              <a:t>For at </a:t>
            </a:r>
            <a:r>
              <a:rPr lang="en-US" sz="1050" dirty="0" err="1">
                <a:solidFill>
                  <a:srgbClr val="2B2929"/>
                </a:solidFill>
                <a:latin typeface="Arial" panose="020B0604020202020204"/>
              </a:rPr>
              <a:t>opnå</a:t>
            </a:r>
            <a:r>
              <a:rPr lang="en-US" sz="1050" dirty="0">
                <a:solidFill>
                  <a:srgbClr val="2B2929"/>
                </a:solidFill>
                <a:latin typeface="Arial" panose="020B0604020202020204"/>
              </a:rPr>
              <a:t> </a:t>
            </a:r>
            <a:r>
              <a:rPr lang="en-US" sz="1050" dirty="0" err="1">
                <a:solidFill>
                  <a:srgbClr val="2B2929"/>
                </a:solidFill>
                <a:latin typeface="Arial" panose="020B0604020202020204"/>
              </a:rPr>
              <a:t>dette</a:t>
            </a:r>
            <a:r>
              <a:rPr lang="en-US" sz="1050" dirty="0">
                <a:solidFill>
                  <a:srgbClr val="2B2929"/>
                </a:solidFill>
                <a:latin typeface="Arial" panose="020B0604020202020204"/>
              </a:rPr>
              <a:t> </a:t>
            </a:r>
            <a:r>
              <a:rPr lang="en-US" sz="1050" dirty="0" err="1">
                <a:solidFill>
                  <a:srgbClr val="2B2929"/>
                </a:solidFill>
                <a:latin typeface="Arial" panose="020B0604020202020204"/>
              </a:rPr>
              <a:t>må</a:t>
            </a:r>
            <a:r>
              <a:rPr lang="en-US" sz="1050" dirty="0">
                <a:solidFill>
                  <a:srgbClr val="2B2929"/>
                </a:solidFill>
                <a:latin typeface="Arial" panose="020B0604020202020204"/>
              </a:rPr>
              <a:t> I </a:t>
            </a:r>
            <a:r>
              <a:rPr lang="en-US" sz="1050" dirty="0" err="1">
                <a:solidFill>
                  <a:srgbClr val="2B2929"/>
                </a:solidFill>
                <a:latin typeface="Arial" panose="020B0604020202020204"/>
              </a:rPr>
              <a:t>strømline</a:t>
            </a:r>
            <a:r>
              <a:rPr lang="en-US" sz="1050" dirty="0">
                <a:solidFill>
                  <a:srgbClr val="2B2929"/>
                </a:solidFill>
                <a:latin typeface="Arial" panose="020B0604020202020204"/>
              </a:rPr>
              <a:t> </a:t>
            </a:r>
            <a:r>
              <a:rPr lang="en-US" sz="1050" dirty="0" err="1">
                <a:solidFill>
                  <a:srgbClr val="2B2929"/>
                </a:solidFill>
                <a:latin typeface="Arial" panose="020B0604020202020204"/>
              </a:rPr>
              <a:t>processerne</a:t>
            </a:r>
            <a:r>
              <a:rPr lang="en-US" sz="1050" dirty="0">
                <a:solidFill>
                  <a:srgbClr val="2B2929"/>
                </a:solidFill>
                <a:latin typeface="Arial" panose="020B0604020202020204"/>
              </a:rPr>
              <a:t> </a:t>
            </a:r>
            <a:r>
              <a:rPr lang="en-US" sz="1050" dirty="0" err="1">
                <a:solidFill>
                  <a:srgbClr val="2B2929"/>
                </a:solidFill>
                <a:latin typeface="Arial" panose="020B0604020202020204"/>
              </a:rPr>
              <a:t>i</a:t>
            </a:r>
            <a:r>
              <a:rPr lang="en-US" sz="1050" dirty="0">
                <a:solidFill>
                  <a:srgbClr val="2B2929"/>
                </a:solidFill>
                <a:latin typeface="Arial" panose="020B0604020202020204"/>
              </a:rPr>
              <a:t> service og support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2B292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050" dirty="0">
              <a:solidFill>
                <a:srgbClr val="2B2929"/>
              </a:solidFill>
              <a:latin typeface="Arial" panose="020B0604020202020204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dag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arbejder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I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forskellige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systemer</a:t>
            </a:r>
            <a:r>
              <a:rPr lang="en-US" sz="1050" dirty="0">
                <a:solidFill>
                  <a:srgbClr val="2B2929"/>
                </a:solidFill>
                <a:latin typeface="Arial" panose="020B0604020202020204"/>
              </a:rPr>
              <a:t>, </a:t>
            </a:r>
            <a:r>
              <a:rPr lang="en-US" sz="1050" dirty="0" err="1">
                <a:solidFill>
                  <a:srgbClr val="2B2929"/>
                </a:solidFill>
                <a:latin typeface="Arial" panose="020B0604020202020204"/>
              </a:rPr>
              <a:t>hvilket</a:t>
            </a:r>
            <a:r>
              <a:rPr lang="en-US" sz="1050" dirty="0">
                <a:solidFill>
                  <a:srgbClr val="2B2929"/>
                </a:solidFill>
                <a:latin typeface="Arial" panose="020B0604020202020204"/>
              </a:rPr>
              <a:t> </a:t>
            </a:r>
            <a:r>
              <a:rPr lang="en-US" sz="1050" dirty="0" err="1">
                <a:solidFill>
                  <a:srgbClr val="2B2929"/>
                </a:solidFill>
                <a:latin typeface="Arial" panose="020B0604020202020204"/>
              </a:rPr>
              <a:t>betyder</a:t>
            </a:r>
            <a:r>
              <a:rPr lang="en-US" sz="1050" dirty="0">
                <a:solidFill>
                  <a:srgbClr val="2B2929"/>
                </a:solidFill>
                <a:latin typeface="Arial" panose="020B0604020202020204"/>
              </a:rPr>
              <a:t>, at I </a:t>
            </a:r>
            <a:r>
              <a:rPr lang="en-US" sz="1050" dirty="0" err="1">
                <a:solidFill>
                  <a:srgbClr val="2B2929"/>
                </a:solidFill>
                <a:latin typeface="Arial" panose="020B0604020202020204"/>
              </a:rPr>
              <a:t>ikke</a:t>
            </a:r>
            <a:r>
              <a:rPr lang="en-US" sz="1050" dirty="0">
                <a:solidFill>
                  <a:srgbClr val="2B2929"/>
                </a:solidFill>
                <a:latin typeface="Arial" panose="020B0604020202020204"/>
              </a:rPr>
              <a:t> </a:t>
            </a:r>
            <a:r>
              <a:rPr lang="en-US" sz="1050" dirty="0" err="1">
                <a:solidFill>
                  <a:srgbClr val="2B2929"/>
                </a:solidFill>
                <a:latin typeface="Arial" panose="020B0604020202020204"/>
              </a:rPr>
              <a:t>arbejder</a:t>
            </a:r>
            <a:r>
              <a:rPr lang="en-US" sz="1050" dirty="0">
                <a:solidFill>
                  <a:srgbClr val="2B2929"/>
                </a:solidFill>
                <a:latin typeface="Arial" panose="020B0604020202020204"/>
              </a:rPr>
              <a:t> </a:t>
            </a:r>
            <a:r>
              <a:rPr lang="en-US" sz="1050" dirty="0" err="1">
                <a:solidFill>
                  <a:srgbClr val="2B2929"/>
                </a:solidFill>
                <a:latin typeface="Arial" panose="020B0604020202020204"/>
              </a:rPr>
              <a:t>effektivt</a:t>
            </a:r>
            <a:r>
              <a:rPr lang="en-US" sz="1050" dirty="0">
                <a:solidFill>
                  <a:srgbClr val="2B2929"/>
                </a:solidFill>
                <a:latin typeface="Arial" panose="020B0604020202020204"/>
              </a:rPr>
              <a:t> og mangler </a:t>
            </a:r>
            <a:r>
              <a:rPr lang="en-US" sz="1050" dirty="0" err="1">
                <a:solidFill>
                  <a:srgbClr val="2B2929"/>
                </a:solidFill>
                <a:latin typeface="Arial" panose="020B0604020202020204"/>
              </a:rPr>
              <a:t>fælles</a:t>
            </a:r>
            <a:r>
              <a:rPr lang="en-US" sz="1050" dirty="0">
                <a:solidFill>
                  <a:srgbClr val="2B2929"/>
                </a:solidFill>
                <a:latin typeface="Arial" panose="020B0604020202020204"/>
              </a:rPr>
              <a:t> </a:t>
            </a:r>
            <a:r>
              <a:rPr lang="en-US" sz="1050" dirty="0" err="1">
                <a:solidFill>
                  <a:srgbClr val="2B2929"/>
                </a:solidFill>
                <a:latin typeface="Arial" panose="020B0604020202020204"/>
              </a:rPr>
              <a:t>rutiner</a:t>
            </a:r>
            <a:r>
              <a:rPr lang="en-US" sz="1050" dirty="0">
                <a:solidFill>
                  <a:srgbClr val="2B2929"/>
                </a:solidFill>
                <a:latin typeface="Arial" panose="020B0604020202020204"/>
              </a:rPr>
              <a:t>, </a:t>
            </a:r>
            <a:r>
              <a:rPr lang="en-US" sz="1050" dirty="0" err="1">
                <a:solidFill>
                  <a:srgbClr val="2B2929"/>
                </a:solidFill>
                <a:latin typeface="Arial" panose="020B0604020202020204"/>
              </a:rPr>
              <a:t>regler</a:t>
            </a:r>
            <a:r>
              <a:rPr lang="en-US" sz="1050" dirty="0">
                <a:solidFill>
                  <a:srgbClr val="2B2929"/>
                </a:solidFill>
                <a:latin typeface="Arial" panose="020B0604020202020204"/>
              </a:rPr>
              <a:t> og processer, </a:t>
            </a:r>
            <a:r>
              <a:rPr lang="en-US" sz="1050" dirty="0" err="1">
                <a:solidFill>
                  <a:srgbClr val="2B2929"/>
                </a:solidFill>
                <a:latin typeface="Arial" panose="020B0604020202020204"/>
              </a:rPr>
              <a:t>når</a:t>
            </a:r>
            <a:r>
              <a:rPr lang="en-US" sz="1050" dirty="0">
                <a:solidFill>
                  <a:srgbClr val="2B2929"/>
                </a:solidFill>
                <a:latin typeface="Arial" panose="020B0604020202020204"/>
              </a:rPr>
              <a:t> det </a:t>
            </a:r>
            <a:r>
              <a:rPr lang="en-US" sz="1050" dirty="0" err="1">
                <a:solidFill>
                  <a:srgbClr val="2B2929"/>
                </a:solidFill>
                <a:latin typeface="Arial" panose="020B0604020202020204"/>
              </a:rPr>
              <a:t>gælder</a:t>
            </a:r>
            <a:r>
              <a:rPr lang="en-US" sz="1050" dirty="0">
                <a:solidFill>
                  <a:srgbClr val="2B2929"/>
                </a:solidFill>
                <a:latin typeface="Arial" panose="020B0604020202020204"/>
              </a:rPr>
              <a:t> </a:t>
            </a:r>
            <a:r>
              <a:rPr lang="en-US" sz="1050" dirty="0" err="1">
                <a:solidFill>
                  <a:srgbClr val="2B2929"/>
                </a:solidFill>
                <a:latin typeface="Arial" panose="020B0604020202020204"/>
              </a:rPr>
              <a:t>sagshåndtering</a:t>
            </a:r>
            <a:endParaRPr kumimoji="0" lang="nb-NO" sz="1050" b="0" i="0" u="none" strike="noStrike" kern="1200" cap="none" spc="0" normalizeH="0" baseline="0" noProof="0" dirty="0">
              <a:ln>
                <a:noFill/>
              </a:ln>
              <a:solidFill>
                <a:srgbClr val="2B292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050" b="0" i="0" u="none" strike="noStrike" kern="1200" cap="none" spc="0" normalizeH="0" baseline="0" noProof="0" dirty="0">
              <a:ln>
                <a:noFill/>
              </a:ln>
              <a:solidFill>
                <a:srgbClr val="2B292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3" name="Rektangel 21">
            <a:extLst>
              <a:ext uri="{FF2B5EF4-FFF2-40B4-BE49-F238E27FC236}">
                <a16:creationId xmlns:a16="http://schemas.microsoft.com/office/drawing/2014/main" id="{543FF1D3-A1CA-489F-80FC-AA8D8E63EC66}"/>
              </a:ext>
            </a:extLst>
          </p:cNvPr>
          <p:cNvSpPr/>
          <p:nvPr/>
        </p:nvSpPr>
        <p:spPr>
          <a:xfrm>
            <a:off x="6034572" y="1531339"/>
            <a:ext cx="5681663" cy="2234511"/>
          </a:xfrm>
          <a:prstGeom prst="rect">
            <a:avLst/>
          </a:prstGeom>
          <a:noFill/>
          <a:ln w="31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8900" marR="0" lvl="0" indent="-88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2B292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88900" marR="0" lvl="0" indent="-88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b-NO" sz="1050" b="0" i="0" u="none" strike="noStrike" kern="1200" cap="none" spc="0" normalizeH="0" baseline="0" noProof="0">
              <a:ln>
                <a:noFill/>
              </a:ln>
              <a:solidFill>
                <a:srgbClr val="2B292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5" name="Tekstfelt 23">
            <a:extLst>
              <a:ext uri="{FF2B5EF4-FFF2-40B4-BE49-F238E27FC236}">
                <a16:creationId xmlns:a16="http://schemas.microsoft.com/office/drawing/2014/main" id="{837511DC-117C-4023-AF22-AF0C58AA1965}"/>
              </a:ext>
            </a:extLst>
          </p:cNvPr>
          <p:cNvSpPr txBox="1"/>
          <p:nvPr/>
        </p:nvSpPr>
        <p:spPr>
          <a:xfrm>
            <a:off x="5934385" y="3922044"/>
            <a:ext cx="27501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1" i="0" u="none" strike="noStrike" kern="1200" cap="none" spc="0" normalizeH="0" baseline="0" noProof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Key </a:t>
            </a:r>
            <a:r>
              <a:rPr kumimoji="0" lang="nb-NO" sz="1200" b="1" i="0" u="none" strike="noStrike" kern="1200" cap="none" spc="0" normalizeH="0" baseline="0" noProof="0" err="1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Performance</a:t>
            </a:r>
            <a:r>
              <a:rPr kumimoji="0" lang="nb-NO" sz="1200" b="1" i="0" u="none" strike="noStrike" kern="1200" cap="none" spc="0" normalizeH="0" baseline="0" noProof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nb-NO" sz="1200" b="1" i="0" u="none" strike="noStrike" kern="1200" cap="none" spc="0" normalizeH="0" baseline="0" noProof="0" err="1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Indicators</a:t>
            </a:r>
            <a:r>
              <a:rPr kumimoji="0" lang="nb-NO" sz="1200" b="1" i="0" u="none" strike="noStrike" kern="1200" cap="none" spc="0" normalizeH="0" baseline="0" noProof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(</a:t>
            </a:r>
            <a:r>
              <a:rPr kumimoji="0" lang="nb-NO" sz="1200" b="1" i="0" u="none" strike="noStrike" kern="1200" cap="none" spc="0" normalizeH="0" baseline="0" noProof="0" err="1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KPI’s</a:t>
            </a:r>
            <a:r>
              <a:rPr kumimoji="0" lang="nb-NO" sz="1200" b="1" i="0" u="none" strike="noStrike" kern="1200" cap="none" spc="0" normalizeH="0" baseline="0" noProof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)</a:t>
            </a:r>
          </a:p>
        </p:txBody>
      </p:sp>
      <p:sp>
        <p:nvSpPr>
          <p:cNvPr id="147" name="Tekstfelt 24">
            <a:extLst>
              <a:ext uri="{FF2B5EF4-FFF2-40B4-BE49-F238E27FC236}">
                <a16:creationId xmlns:a16="http://schemas.microsoft.com/office/drawing/2014/main" id="{0DC11272-CDD4-4CF3-807D-29C896F7F444}"/>
              </a:ext>
            </a:extLst>
          </p:cNvPr>
          <p:cNvSpPr txBox="1"/>
          <p:nvPr/>
        </p:nvSpPr>
        <p:spPr>
          <a:xfrm>
            <a:off x="5934385" y="1191576"/>
            <a:ext cx="25667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1" i="0" u="none" strike="noStrike" kern="1200" cap="none" spc="0" normalizeH="0" baseline="0" noProof="0" dirty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Løsningsbeskrivelse/</a:t>
            </a:r>
            <a:r>
              <a:rPr kumimoji="0" lang="nb-NO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processer</a:t>
            </a:r>
            <a:endParaRPr kumimoji="0" lang="nb-NO" sz="1200" b="1" i="0" u="none" strike="noStrike" kern="1200" cap="none" spc="0" normalizeH="0" baseline="0" noProof="0" dirty="0">
              <a:ln>
                <a:noFill/>
              </a:ln>
              <a:solidFill>
                <a:srgbClr val="2B292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9" name="Rektangel 25">
            <a:extLst>
              <a:ext uri="{FF2B5EF4-FFF2-40B4-BE49-F238E27FC236}">
                <a16:creationId xmlns:a16="http://schemas.microsoft.com/office/drawing/2014/main" id="{36849B35-16EB-4DE8-8680-6939CA1F12EE}"/>
              </a:ext>
            </a:extLst>
          </p:cNvPr>
          <p:cNvSpPr/>
          <p:nvPr/>
        </p:nvSpPr>
        <p:spPr>
          <a:xfrm>
            <a:off x="6034573" y="4186070"/>
            <a:ext cx="5681663" cy="880839"/>
          </a:xfrm>
          <a:prstGeom prst="rect">
            <a:avLst/>
          </a:prstGeom>
          <a:noFill/>
          <a:ln w="31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Tx/>
              <a:buNone/>
              <a:tabLst>
                <a:tab pos="457200" algn="l"/>
              </a:tabLst>
              <a:defRPr/>
            </a:pPr>
            <a:endParaRPr kumimoji="0" lang="nb-NO" sz="1050" b="0" i="0" u="none" strike="noStrike" kern="1200" cap="none" spc="0" normalizeH="0" baseline="0" noProof="0">
              <a:ln>
                <a:noFill/>
              </a:ln>
              <a:solidFill>
                <a:srgbClr val="2B292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tabLst>
                <a:tab pos="457200" algn="l"/>
              </a:tabLst>
              <a:defRPr/>
            </a:pPr>
            <a:endParaRPr kumimoji="0" lang="nb-NO" sz="1050" b="0" i="0" u="none" strike="noStrike" kern="1200" cap="none" spc="0" normalizeH="0" baseline="0" noProof="0">
              <a:ln>
                <a:noFill/>
              </a:ln>
              <a:solidFill>
                <a:srgbClr val="2B292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3" name="Trekant 29">
            <a:extLst>
              <a:ext uri="{FF2B5EF4-FFF2-40B4-BE49-F238E27FC236}">
                <a16:creationId xmlns:a16="http://schemas.microsoft.com/office/drawing/2014/main" id="{D9FAFF8F-9B4F-4F11-AA8A-592B4289494A}"/>
              </a:ext>
            </a:extLst>
          </p:cNvPr>
          <p:cNvSpPr/>
          <p:nvPr/>
        </p:nvSpPr>
        <p:spPr>
          <a:xfrm rot="5566579">
            <a:off x="5478912" y="2647749"/>
            <a:ext cx="358291" cy="111734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" name="Rektangel 20">
            <a:extLst>
              <a:ext uri="{FF2B5EF4-FFF2-40B4-BE49-F238E27FC236}">
                <a16:creationId xmlns:a16="http://schemas.microsoft.com/office/drawing/2014/main" id="{A1F4902D-CC9A-4C6A-8B55-C8E763C2735D}"/>
              </a:ext>
            </a:extLst>
          </p:cNvPr>
          <p:cNvSpPr/>
          <p:nvPr/>
        </p:nvSpPr>
        <p:spPr>
          <a:xfrm>
            <a:off x="427381" y="4224541"/>
            <a:ext cx="4991516" cy="1942765"/>
          </a:xfrm>
          <a:prstGeom prst="rect">
            <a:avLst/>
          </a:prstGeom>
          <a:noFill/>
          <a:ln w="31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Øget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kapacitet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ved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at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strømline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brug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af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ressourcer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service og support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endParaRPr lang="en-US" sz="1050" dirty="0">
              <a:solidFill>
                <a:srgbClr val="2B2929"/>
              </a:solidFill>
              <a:latin typeface="Arial" panose="020B0604020202020204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Større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kundetilfredshed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gennem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bedre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indsigt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og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automatiserede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processer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endParaRPr lang="en-US" sz="1050" dirty="0">
              <a:solidFill>
                <a:srgbClr val="2B2929"/>
              </a:solidFill>
              <a:latin typeface="Arial" panose="020B0604020202020204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Øget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kontrol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over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kundebasen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og data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vil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strømline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kommunikation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med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kunder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2B292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endParaRPr lang="en-US" sz="1050" dirty="0">
              <a:solidFill>
                <a:srgbClr val="2B2929"/>
              </a:solidFill>
              <a:latin typeface="Arial" panose="020B0604020202020204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Fælles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rutiner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og processer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vil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bidrage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til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at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nå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vækstmål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ved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at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reducere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risici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og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øget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effektivitetet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.</a:t>
            </a:r>
            <a:endParaRPr kumimoji="0" lang="nb-NO" sz="1050" b="0" i="0" u="none" strike="noStrike" kern="1200" cap="none" spc="0" normalizeH="0" baseline="0" noProof="0" dirty="0">
              <a:ln>
                <a:noFill/>
              </a:ln>
              <a:solidFill>
                <a:srgbClr val="2B292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Tekstfelt 23">
            <a:extLst>
              <a:ext uri="{FF2B5EF4-FFF2-40B4-BE49-F238E27FC236}">
                <a16:creationId xmlns:a16="http://schemas.microsoft.com/office/drawing/2014/main" id="{28630F68-263F-41D5-B90C-212F67DA4221}"/>
              </a:ext>
            </a:extLst>
          </p:cNvPr>
          <p:cNvSpPr txBox="1"/>
          <p:nvPr/>
        </p:nvSpPr>
        <p:spPr>
          <a:xfrm>
            <a:off x="401652" y="3947542"/>
            <a:ext cx="29787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Estimeret</a:t>
            </a:r>
            <a:r>
              <a:rPr kumimoji="0" lang="nb-NO" sz="1200" b="1" i="0" u="none" strike="noStrike" kern="1200" cap="none" spc="0" normalizeH="0" baseline="0" noProof="0" dirty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effekt </a:t>
            </a:r>
            <a:r>
              <a:rPr kumimoji="0" lang="nb-NO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af</a:t>
            </a:r>
            <a:r>
              <a:rPr kumimoji="0" lang="nb-NO" sz="1200" b="1" i="0" u="none" strike="noStrike" kern="1200" cap="none" spc="0" normalizeH="0" baseline="0" noProof="0" dirty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implementeringen</a:t>
            </a:r>
          </a:p>
        </p:txBody>
      </p:sp>
      <p:sp>
        <p:nvSpPr>
          <p:cNvPr id="16" name="Rektangel 25">
            <a:extLst>
              <a:ext uri="{FF2B5EF4-FFF2-40B4-BE49-F238E27FC236}">
                <a16:creationId xmlns:a16="http://schemas.microsoft.com/office/drawing/2014/main" id="{B6A91C23-A7D2-4A19-9206-E6C41B4BEC02}"/>
              </a:ext>
            </a:extLst>
          </p:cNvPr>
          <p:cNvSpPr/>
          <p:nvPr/>
        </p:nvSpPr>
        <p:spPr>
          <a:xfrm>
            <a:off x="6034572" y="5394133"/>
            <a:ext cx="5681663" cy="773173"/>
          </a:xfrm>
          <a:prstGeom prst="rect">
            <a:avLst/>
          </a:prstGeom>
          <a:noFill/>
          <a:ln w="31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Tx/>
              <a:buNone/>
              <a:tabLst>
                <a:tab pos="457200" algn="l"/>
              </a:tabLst>
              <a:defRPr/>
            </a:pPr>
            <a:endParaRPr kumimoji="0" lang="nb-NO" sz="1050" b="0" i="0" u="none" strike="noStrike" kern="1200" cap="none" spc="0" normalizeH="0" baseline="0" noProof="0">
              <a:ln>
                <a:noFill/>
              </a:ln>
              <a:solidFill>
                <a:srgbClr val="2B292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Tx/>
              <a:buNone/>
              <a:tabLst>
                <a:tab pos="457200" algn="l"/>
              </a:tabLst>
              <a:defRPr/>
            </a:pPr>
            <a:endParaRPr kumimoji="0" lang="nb-NO" sz="1050" b="0" i="0" u="none" strike="noStrike" kern="1200" cap="none" spc="0" normalizeH="0" baseline="0" noProof="0">
              <a:ln>
                <a:noFill/>
              </a:ln>
              <a:solidFill>
                <a:srgbClr val="2B292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88900" marR="0" lvl="0" indent="-88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b-NO" sz="1050" b="0" i="0" u="none" strike="noStrike" kern="1200" cap="none" spc="0" normalizeH="0" baseline="0" noProof="0">
              <a:ln>
                <a:noFill/>
              </a:ln>
              <a:solidFill>
                <a:srgbClr val="2B292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kstfelt 23">
            <a:extLst>
              <a:ext uri="{FF2B5EF4-FFF2-40B4-BE49-F238E27FC236}">
                <a16:creationId xmlns:a16="http://schemas.microsoft.com/office/drawing/2014/main" id="{6757AE79-265B-4328-A42B-73D245582FBE}"/>
              </a:ext>
            </a:extLst>
          </p:cNvPr>
          <p:cNvSpPr txBox="1"/>
          <p:nvPr/>
        </p:nvSpPr>
        <p:spPr>
          <a:xfrm>
            <a:off x="5934385" y="5117134"/>
            <a:ext cx="5950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Risici</a:t>
            </a:r>
            <a:endParaRPr kumimoji="0" lang="nb-NO" sz="1200" b="1" i="0" u="none" strike="noStrike" kern="1200" cap="none" spc="0" normalizeH="0" baseline="0" noProof="0" dirty="0">
              <a:ln>
                <a:noFill/>
              </a:ln>
              <a:solidFill>
                <a:srgbClr val="2B292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0" name="Trekant 29">
            <a:extLst>
              <a:ext uri="{FF2B5EF4-FFF2-40B4-BE49-F238E27FC236}">
                <a16:creationId xmlns:a16="http://schemas.microsoft.com/office/drawing/2014/main" id="{9E2A53BB-CE6C-4877-A53C-70DC56C583CD}"/>
              </a:ext>
            </a:extLst>
          </p:cNvPr>
          <p:cNvSpPr/>
          <p:nvPr/>
        </p:nvSpPr>
        <p:spPr>
          <a:xfrm rot="10800000">
            <a:off x="8558899" y="3948809"/>
            <a:ext cx="358291" cy="111734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1" name="Trekant 29">
            <a:extLst>
              <a:ext uri="{FF2B5EF4-FFF2-40B4-BE49-F238E27FC236}">
                <a16:creationId xmlns:a16="http://schemas.microsoft.com/office/drawing/2014/main" id="{093EFAB5-304E-437D-87F4-5546616A3849}"/>
              </a:ext>
            </a:extLst>
          </p:cNvPr>
          <p:cNvSpPr/>
          <p:nvPr/>
        </p:nvSpPr>
        <p:spPr>
          <a:xfrm rot="16200000">
            <a:off x="5500153" y="5136567"/>
            <a:ext cx="358291" cy="111734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2" name="Trekant 29">
            <a:extLst>
              <a:ext uri="{FF2B5EF4-FFF2-40B4-BE49-F238E27FC236}">
                <a16:creationId xmlns:a16="http://schemas.microsoft.com/office/drawing/2014/main" id="{D0D1551C-57F8-4D5E-BA4B-F5D95B72DC0A}"/>
              </a:ext>
            </a:extLst>
          </p:cNvPr>
          <p:cNvSpPr/>
          <p:nvPr/>
        </p:nvSpPr>
        <p:spPr>
          <a:xfrm rot="10800000">
            <a:off x="8558900" y="5192435"/>
            <a:ext cx="358291" cy="111734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72831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>
            <a:extLst>
              <a:ext uri="{FF2B5EF4-FFF2-40B4-BE49-F238E27FC236}">
                <a16:creationId xmlns:a16="http://schemas.microsoft.com/office/drawing/2014/main" id="{3FAC2703-A174-4B65-919D-F6E09180DE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7560" y="2573867"/>
            <a:ext cx="8854440" cy="4284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FE76245-A02F-4505-89BC-0763FB0E73E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6730" y="5075861"/>
            <a:ext cx="2658094" cy="2658094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21811900-7635-4A88-AD49-B8DF612EF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188" y="2077290"/>
            <a:ext cx="8578541" cy="851941"/>
          </a:xfrm>
        </p:spPr>
        <p:txBody>
          <a:bodyPr>
            <a:noAutofit/>
          </a:bodyPr>
          <a:lstStyle/>
          <a:p>
            <a:r>
              <a:rPr lang="en-US" sz="6000" dirty="0">
                <a:latin typeface="Arial Black" panose="020B0A04020102020204" pitchFamily="34" charset="0"/>
              </a:rPr>
              <a:t>EN CRM PARTNER, SOM HJÆLPER DIG MED AT SKABE VÆKST</a:t>
            </a:r>
            <a:br>
              <a:rPr lang="en-US" sz="6000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30217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2">
            <a:extLst>
              <a:ext uri="{FF2B5EF4-FFF2-40B4-BE49-F238E27FC236}">
                <a16:creationId xmlns:a16="http://schemas.microsoft.com/office/drawing/2014/main" id="{29201FBA-2F02-415C-941D-32E2234444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2559" y="2406650"/>
            <a:ext cx="10287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12">
            <a:extLst>
              <a:ext uri="{FF2B5EF4-FFF2-40B4-BE49-F238E27FC236}">
                <a16:creationId xmlns:a16="http://schemas.microsoft.com/office/drawing/2014/main" id="{2D574313-ABE3-AD42-A375-F742988F1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49" y="402353"/>
            <a:ext cx="10972223" cy="1859795"/>
          </a:xfrm>
        </p:spPr>
        <p:txBody>
          <a:bodyPr>
            <a:normAutofit/>
          </a:bodyPr>
          <a:lstStyle/>
          <a:p>
            <a:r>
              <a:rPr lang="en-GB" sz="4200" dirty="0" err="1"/>
              <a:t>Hvordan</a:t>
            </a:r>
            <a:r>
              <a:rPr lang="en-GB" sz="4200" dirty="0"/>
              <a:t> </a:t>
            </a:r>
            <a:r>
              <a:rPr lang="en-GB" sz="4200" dirty="0" err="1"/>
              <a:t>planlægger</a:t>
            </a:r>
            <a:r>
              <a:rPr lang="en-GB" sz="4200" dirty="0"/>
              <a:t> I at </a:t>
            </a:r>
            <a:r>
              <a:rPr lang="en-GB" sz="4200" dirty="0" err="1"/>
              <a:t>øge</a:t>
            </a:r>
            <a:r>
              <a:rPr lang="en-GB" sz="4200" dirty="0"/>
              <a:t> </a:t>
            </a:r>
            <a:r>
              <a:rPr lang="en-GB" sz="4200" dirty="0" err="1"/>
              <a:t>jeres</a:t>
            </a:r>
            <a:r>
              <a:rPr lang="en-GB" sz="4200" dirty="0"/>
              <a:t> </a:t>
            </a:r>
            <a:r>
              <a:rPr lang="en-GB" sz="4200" dirty="0" err="1"/>
              <a:t>værdi</a:t>
            </a:r>
            <a:r>
              <a:rPr lang="en-GB" sz="4200" dirty="0"/>
              <a:t>?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6D50C93-363B-EA49-AC44-249A480C9619}"/>
              </a:ext>
            </a:extLst>
          </p:cNvPr>
          <p:cNvCxnSpPr/>
          <p:nvPr/>
        </p:nvCxnSpPr>
        <p:spPr>
          <a:xfrm>
            <a:off x="1586753" y="5432612"/>
            <a:ext cx="9018494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3B9E850-DF27-554B-908F-E8AE1B5B2EA7}"/>
              </a:ext>
            </a:extLst>
          </p:cNvPr>
          <p:cNvCxnSpPr/>
          <p:nvPr/>
        </p:nvCxnSpPr>
        <p:spPr>
          <a:xfrm flipV="1">
            <a:off x="1586753" y="2411506"/>
            <a:ext cx="0" cy="302110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: Rounded Corners 3">
            <a:extLst>
              <a:ext uri="{FF2B5EF4-FFF2-40B4-BE49-F238E27FC236}">
                <a16:creationId xmlns:a16="http://schemas.microsoft.com/office/drawing/2014/main" id="{05919749-E529-5945-8E70-0E877966590C}"/>
              </a:ext>
            </a:extLst>
          </p:cNvPr>
          <p:cNvSpPr/>
          <p:nvPr/>
        </p:nvSpPr>
        <p:spPr>
          <a:xfrm>
            <a:off x="3721266" y="3244419"/>
            <a:ext cx="5183891" cy="1499259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991" tIns="71991" rIns="71991" bIns="71991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roxima Nova"/>
                <a:ea typeface="+mn-ea"/>
                <a:cs typeface="+mn-cs"/>
              </a:rPr>
              <a:t>Kundeportefølje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roxima Nova"/>
              <a:ea typeface="+mn-ea"/>
              <a:cs typeface="+mn-cs"/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4676205E-C748-BB4E-8A98-91325904479E}"/>
              </a:ext>
            </a:extLst>
          </p:cNvPr>
          <p:cNvCxnSpPr>
            <a:cxnSpLocks/>
            <a:stCxn id="25" idx="3"/>
          </p:cNvCxnSpPr>
          <p:nvPr/>
        </p:nvCxnSpPr>
        <p:spPr>
          <a:xfrm>
            <a:off x="2817283" y="3964405"/>
            <a:ext cx="841762" cy="0"/>
          </a:xfrm>
          <a:prstGeom prst="straightConnector1">
            <a:avLst/>
          </a:prstGeom>
          <a:ln w="412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D5C29E7-B57C-1C4E-833D-27A9DFFE0F46}"/>
              </a:ext>
            </a:extLst>
          </p:cNvPr>
          <p:cNvCxnSpPr>
            <a:cxnSpLocks/>
          </p:cNvCxnSpPr>
          <p:nvPr/>
        </p:nvCxnSpPr>
        <p:spPr>
          <a:xfrm flipV="1">
            <a:off x="6313212" y="2567894"/>
            <a:ext cx="7417" cy="640900"/>
          </a:xfrm>
          <a:prstGeom prst="straightConnector1">
            <a:avLst/>
          </a:prstGeom>
          <a:ln w="412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7CC672C-8228-9F4A-8778-D08F9F4BB4EA}"/>
              </a:ext>
            </a:extLst>
          </p:cNvPr>
          <p:cNvCxnSpPr>
            <a:cxnSpLocks/>
          </p:cNvCxnSpPr>
          <p:nvPr/>
        </p:nvCxnSpPr>
        <p:spPr>
          <a:xfrm flipH="1">
            <a:off x="6313216" y="4797632"/>
            <a:ext cx="4457" cy="601264"/>
          </a:xfrm>
          <a:prstGeom prst="straightConnector1">
            <a:avLst/>
          </a:prstGeom>
          <a:ln w="412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83DADA00-6016-9548-A63C-6B5914E5BAF3}"/>
              </a:ext>
            </a:extLst>
          </p:cNvPr>
          <p:cNvSpPr txBox="1"/>
          <p:nvPr/>
        </p:nvSpPr>
        <p:spPr>
          <a:xfrm>
            <a:off x="849259" y="2070705"/>
            <a:ext cx="14749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5E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Kundens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5E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5E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værdi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005E5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4E233A9-3C47-FD46-913A-A9A87C1CD588}"/>
              </a:ext>
            </a:extLst>
          </p:cNvPr>
          <p:cNvSpPr txBox="1"/>
          <p:nvPr/>
        </p:nvSpPr>
        <p:spPr>
          <a:xfrm>
            <a:off x="10579649" y="5263335"/>
            <a:ext cx="1494548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b="1" dirty="0">
                <a:solidFill>
                  <a:srgbClr val="005E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Kunde </a:t>
            </a:r>
            <a:r>
              <a:rPr lang="en-GB" sz="1600" b="1" dirty="0" err="1">
                <a:solidFill>
                  <a:srgbClr val="005E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livstid</a:t>
            </a:r>
            <a:r>
              <a:rPr lang="en-GB" sz="1600" b="1" dirty="0">
                <a:solidFill>
                  <a:srgbClr val="005E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005E5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F9D6E19-EE14-3642-B043-F71147913013}"/>
              </a:ext>
            </a:extLst>
          </p:cNvPr>
          <p:cNvSpPr txBox="1"/>
          <p:nvPr/>
        </p:nvSpPr>
        <p:spPr>
          <a:xfrm>
            <a:off x="1550902" y="3672017"/>
            <a:ext cx="1266381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5E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Vinde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5E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nye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5E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kunder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005E5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6D85CC7-B2A7-6446-ACDD-6A6924661D13}"/>
              </a:ext>
            </a:extLst>
          </p:cNvPr>
          <p:cNvSpPr txBox="1"/>
          <p:nvPr/>
        </p:nvSpPr>
        <p:spPr>
          <a:xfrm>
            <a:off x="9545121" y="3701660"/>
            <a:ext cx="149454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5E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Reducere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5E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5E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kundeafgang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005E5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6006CF2-4BED-E243-A7AC-FEF54A2C0F44}"/>
              </a:ext>
            </a:extLst>
          </p:cNvPr>
          <p:cNvSpPr txBox="1"/>
          <p:nvPr/>
        </p:nvSpPr>
        <p:spPr>
          <a:xfrm>
            <a:off x="5234507" y="1994080"/>
            <a:ext cx="217698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5E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Mersalg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5E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5E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til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5E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5E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eksisterende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5E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5E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kunder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005E5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A1BF1F7-4018-9642-8744-119AA9F09653}"/>
              </a:ext>
            </a:extLst>
          </p:cNvPr>
          <p:cNvSpPr txBox="1"/>
          <p:nvPr/>
        </p:nvSpPr>
        <p:spPr>
          <a:xfrm>
            <a:off x="4869989" y="5764903"/>
            <a:ext cx="288644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5E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Afvikle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5E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5E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urentable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5E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5E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kunder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005E5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4C8813F-03DB-AB4A-8DCD-06250613869C}"/>
              </a:ext>
            </a:extLst>
          </p:cNvPr>
          <p:cNvSpPr txBox="1"/>
          <p:nvPr/>
        </p:nvSpPr>
        <p:spPr>
          <a:xfrm>
            <a:off x="246229" y="6408924"/>
            <a:ext cx="26875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1" u="none" strike="noStrike" kern="1200" cap="none" spc="0" normalizeH="0" baseline="0" noProof="0" dirty="0" err="1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Kilde</a:t>
            </a:r>
            <a:r>
              <a:rPr kumimoji="0" lang="en-GB" sz="1100" b="0" i="1" u="none" strike="noStrike" kern="1200" cap="none" spc="0" normalizeH="0" baseline="0" noProof="0" dirty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kumimoji="0" lang="en-GB" sz="1100" b="0" i="1" u="none" strike="noStrike" kern="1200" cap="none" spc="0" normalizeH="0" baseline="0" noProof="0" dirty="0" err="1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MarkUp</a:t>
            </a:r>
            <a:r>
              <a:rPr kumimoji="0" lang="en-GB" sz="1100" b="0" i="1" u="none" strike="noStrike" kern="1200" cap="none" spc="0" normalizeH="0" baseline="0" noProof="0" dirty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Consulting
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37C81703-32BE-4C99-994F-876A554BBC8E}"/>
              </a:ext>
            </a:extLst>
          </p:cNvPr>
          <p:cNvCxnSpPr>
            <a:cxnSpLocks/>
          </p:cNvCxnSpPr>
          <p:nvPr/>
        </p:nvCxnSpPr>
        <p:spPr>
          <a:xfrm flipH="1" flipV="1">
            <a:off x="8972369" y="3994047"/>
            <a:ext cx="836771" cy="1"/>
          </a:xfrm>
          <a:prstGeom prst="straightConnector1">
            <a:avLst/>
          </a:prstGeom>
          <a:ln w="412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42964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975487-BF04-7847-A6BE-E4E0F7FC1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258893"/>
            <a:ext cx="4964382" cy="1321823"/>
          </a:xfrm>
        </p:spPr>
        <p:txBody>
          <a:bodyPr>
            <a:normAutofit/>
          </a:bodyPr>
          <a:lstStyle/>
          <a:p>
            <a:r>
              <a:rPr lang="nb-NO" dirty="0"/>
              <a:t>CRM </a:t>
            </a:r>
            <a:r>
              <a:rPr lang="nb-NO" dirty="0" err="1"/>
              <a:t>succes</a:t>
            </a:r>
            <a:r>
              <a:rPr lang="nb-NO" dirty="0"/>
              <a:t> </a:t>
            </a:r>
            <a:br>
              <a:rPr lang="nb-NO" dirty="0"/>
            </a:br>
            <a:r>
              <a:rPr lang="nb-NO" dirty="0" err="1"/>
              <a:t>kræver</a:t>
            </a:r>
            <a:r>
              <a:rPr lang="nb-NO" dirty="0"/>
              <a:t> følgende:</a:t>
            </a:r>
            <a:endParaRPr lang="en-NO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C0C3E5-6A21-1B4A-8DB2-884548BF27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014669"/>
            <a:ext cx="4761294" cy="3125787"/>
          </a:xfrm>
        </p:spPr>
        <p:txBody>
          <a:bodyPr/>
          <a:lstStyle/>
          <a:p>
            <a:r>
              <a:rPr lang="en-US" dirty="0" err="1">
                <a:solidFill>
                  <a:srgbClr val="005E58"/>
                </a:solidFill>
              </a:rPr>
              <a:t>En</a:t>
            </a:r>
            <a:r>
              <a:rPr lang="en-US" dirty="0">
                <a:solidFill>
                  <a:srgbClr val="005E58"/>
                </a:solidFill>
              </a:rPr>
              <a:t> </a:t>
            </a:r>
            <a:r>
              <a:rPr lang="en-US" dirty="0" err="1">
                <a:solidFill>
                  <a:srgbClr val="005E58"/>
                </a:solidFill>
              </a:rPr>
              <a:t>klar</a:t>
            </a:r>
            <a:r>
              <a:rPr lang="en-US" dirty="0">
                <a:solidFill>
                  <a:srgbClr val="005E58"/>
                </a:solidFill>
              </a:rPr>
              <a:t> ambition</a:t>
            </a:r>
          </a:p>
          <a:p>
            <a:r>
              <a:rPr lang="en-US" dirty="0" err="1">
                <a:solidFill>
                  <a:srgbClr val="005E58"/>
                </a:solidFill>
              </a:rPr>
              <a:t>Definerede</a:t>
            </a:r>
            <a:r>
              <a:rPr lang="en-US" dirty="0">
                <a:solidFill>
                  <a:srgbClr val="005E58"/>
                </a:solidFill>
              </a:rPr>
              <a:t> </a:t>
            </a:r>
            <a:r>
              <a:rPr lang="en-US" dirty="0" err="1">
                <a:solidFill>
                  <a:srgbClr val="005E58"/>
                </a:solidFill>
              </a:rPr>
              <a:t>mål</a:t>
            </a:r>
            <a:r>
              <a:rPr lang="en-US" dirty="0">
                <a:solidFill>
                  <a:srgbClr val="005E58"/>
                </a:solidFill>
              </a:rPr>
              <a:t> og KPIs</a:t>
            </a:r>
          </a:p>
          <a:p>
            <a:r>
              <a:rPr lang="en-US" dirty="0" err="1">
                <a:solidFill>
                  <a:srgbClr val="005E58"/>
                </a:solidFill>
              </a:rPr>
              <a:t>Definerede</a:t>
            </a:r>
            <a:r>
              <a:rPr lang="en-US" dirty="0">
                <a:solidFill>
                  <a:srgbClr val="005E58"/>
                </a:solidFill>
              </a:rPr>
              <a:t> </a:t>
            </a:r>
            <a:r>
              <a:rPr lang="en-US" dirty="0" err="1">
                <a:solidFill>
                  <a:srgbClr val="005E58"/>
                </a:solidFill>
              </a:rPr>
              <a:t>arbejdsprocesser</a:t>
            </a:r>
            <a:endParaRPr lang="en-US" dirty="0">
              <a:solidFill>
                <a:srgbClr val="005E58"/>
              </a:solidFill>
            </a:endParaRPr>
          </a:p>
          <a:p>
            <a:r>
              <a:rPr lang="en-US" dirty="0" err="1">
                <a:solidFill>
                  <a:srgbClr val="005E58"/>
                </a:solidFill>
              </a:rPr>
              <a:t>Kundeprogram</a:t>
            </a:r>
            <a:r>
              <a:rPr lang="en-US" dirty="0">
                <a:solidFill>
                  <a:srgbClr val="005E58"/>
                </a:solidFill>
              </a:rPr>
              <a:t> og </a:t>
            </a:r>
            <a:r>
              <a:rPr lang="en-US" dirty="0" err="1">
                <a:solidFill>
                  <a:srgbClr val="005E58"/>
                </a:solidFill>
              </a:rPr>
              <a:t>kategorisering</a:t>
            </a:r>
            <a:endParaRPr lang="en-US" dirty="0">
              <a:solidFill>
                <a:srgbClr val="005E58"/>
              </a:solidFill>
            </a:endParaRPr>
          </a:p>
          <a:p>
            <a:r>
              <a:rPr lang="en-US" dirty="0" err="1">
                <a:solidFill>
                  <a:srgbClr val="005E58"/>
                </a:solidFill>
              </a:rPr>
              <a:t>Mulighed</a:t>
            </a:r>
            <a:r>
              <a:rPr lang="en-US" dirty="0">
                <a:solidFill>
                  <a:srgbClr val="005E58"/>
                </a:solidFill>
              </a:rPr>
              <a:t> for at </a:t>
            </a:r>
            <a:r>
              <a:rPr lang="en-US" dirty="0" err="1">
                <a:solidFill>
                  <a:srgbClr val="005E58"/>
                </a:solidFill>
              </a:rPr>
              <a:t>måle</a:t>
            </a:r>
            <a:endParaRPr lang="en-US" dirty="0">
              <a:solidFill>
                <a:srgbClr val="005E58"/>
              </a:solidFill>
            </a:endParaRPr>
          </a:p>
          <a:p>
            <a:r>
              <a:rPr lang="en-US" dirty="0" err="1">
                <a:solidFill>
                  <a:srgbClr val="005E58"/>
                </a:solidFill>
              </a:rPr>
              <a:t>Løbende</a:t>
            </a:r>
            <a:r>
              <a:rPr lang="en-US" dirty="0">
                <a:solidFill>
                  <a:srgbClr val="005E58"/>
                </a:solidFill>
              </a:rPr>
              <a:t> </a:t>
            </a:r>
            <a:r>
              <a:rPr lang="en-US" dirty="0" err="1">
                <a:solidFill>
                  <a:srgbClr val="005E58"/>
                </a:solidFill>
              </a:rPr>
              <a:t>opfølgning</a:t>
            </a:r>
            <a:r>
              <a:rPr lang="en-US" dirty="0">
                <a:solidFill>
                  <a:srgbClr val="005E58"/>
                </a:solidFill>
              </a:rPr>
              <a:t> og </a:t>
            </a:r>
            <a:r>
              <a:rPr lang="en-US" dirty="0" err="1">
                <a:solidFill>
                  <a:srgbClr val="005E58"/>
                </a:solidFill>
              </a:rPr>
              <a:t>forbedring</a:t>
            </a:r>
            <a:endParaRPr lang="en-NO" dirty="0">
              <a:solidFill>
                <a:srgbClr val="005E58"/>
              </a:solidFill>
            </a:endParaRPr>
          </a:p>
        </p:txBody>
      </p:sp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F4A9F414-10F4-403E-BC9E-4FD8C0DF6F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5565" y="764730"/>
            <a:ext cx="5165651" cy="5165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1342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922A18-560E-4EF3-B79A-96A9641A7A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943" y="897280"/>
            <a:ext cx="3903649" cy="1859795"/>
          </a:xfrm>
        </p:spPr>
        <p:txBody>
          <a:bodyPr>
            <a:noAutofit/>
          </a:bodyPr>
          <a:lstStyle/>
          <a:p>
            <a:r>
              <a:rPr lang="de-DE" sz="23200" dirty="0">
                <a:latin typeface="+mj-lt"/>
              </a:rPr>
              <a:t>0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614EF072-3105-49D8-965C-FA6136D1FCE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773038" y="1197837"/>
            <a:ext cx="6822332" cy="4462326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en-US" sz="2400" b="1" dirty="0" err="1">
                <a:solidFill>
                  <a:srgbClr val="005E58"/>
                </a:solidFill>
              </a:rPr>
              <a:t>Hvad</a:t>
            </a:r>
            <a:r>
              <a:rPr lang="en-US" sz="2400" b="1" dirty="0">
                <a:solidFill>
                  <a:srgbClr val="005E58"/>
                </a:solidFill>
              </a:rPr>
              <a:t> er </a:t>
            </a:r>
            <a:r>
              <a:rPr lang="en-US" sz="2400" b="1" dirty="0" err="1">
                <a:solidFill>
                  <a:srgbClr val="005E58"/>
                </a:solidFill>
              </a:rPr>
              <a:t>målet</a:t>
            </a:r>
            <a:r>
              <a:rPr lang="en-US" sz="2400" b="1" dirty="0">
                <a:solidFill>
                  <a:srgbClr val="005E58"/>
                </a:solidFill>
              </a:rPr>
              <a:t> med at </a:t>
            </a:r>
            <a:r>
              <a:rPr lang="en-US" sz="2400" b="1" dirty="0" err="1">
                <a:solidFill>
                  <a:srgbClr val="005E58"/>
                </a:solidFill>
              </a:rPr>
              <a:t>implementere</a:t>
            </a:r>
            <a:r>
              <a:rPr lang="en-US" sz="2400" b="1" dirty="0">
                <a:solidFill>
                  <a:srgbClr val="005E58"/>
                </a:solidFill>
              </a:rPr>
              <a:t> CRM / SuperOffice?</a:t>
            </a:r>
            <a:br>
              <a:rPr lang="nb-NO" sz="2400" b="1" dirty="0">
                <a:solidFill>
                  <a:srgbClr val="005E58"/>
                </a:solidFill>
              </a:rPr>
            </a:br>
            <a:endParaRPr lang="de-DE" sz="2400" b="1" dirty="0">
              <a:solidFill>
                <a:srgbClr val="005E58"/>
              </a:solidFill>
            </a:endParaRPr>
          </a:p>
          <a:p>
            <a:pPr marL="514350" indent="-285750"/>
            <a:r>
              <a:rPr lang="en-US" dirty="0" err="1">
                <a:solidFill>
                  <a:srgbClr val="005E58"/>
                </a:solidFill>
              </a:rPr>
              <a:t>Afdæk</a:t>
            </a:r>
            <a:r>
              <a:rPr lang="en-US" dirty="0">
                <a:solidFill>
                  <a:srgbClr val="005E58"/>
                </a:solidFill>
              </a:rPr>
              <a:t> </a:t>
            </a:r>
            <a:r>
              <a:rPr lang="en-US" dirty="0" err="1">
                <a:solidFill>
                  <a:srgbClr val="005E58"/>
                </a:solidFill>
              </a:rPr>
              <a:t>mål</a:t>
            </a:r>
            <a:r>
              <a:rPr lang="en-US" dirty="0">
                <a:solidFill>
                  <a:srgbClr val="005E58"/>
                </a:solidFill>
              </a:rPr>
              <a:t> – </a:t>
            </a:r>
            <a:r>
              <a:rPr lang="en-US" dirty="0" err="1">
                <a:solidFill>
                  <a:srgbClr val="005E58"/>
                </a:solidFill>
              </a:rPr>
              <a:t>hvad</a:t>
            </a:r>
            <a:r>
              <a:rPr lang="en-US" dirty="0">
                <a:solidFill>
                  <a:srgbClr val="005E58"/>
                </a:solidFill>
              </a:rPr>
              <a:t> </a:t>
            </a:r>
            <a:r>
              <a:rPr lang="en-US" dirty="0" err="1">
                <a:solidFill>
                  <a:srgbClr val="005E58"/>
                </a:solidFill>
              </a:rPr>
              <a:t>ønsker</a:t>
            </a:r>
            <a:r>
              <a:rPr lang="en-US" dirty="0">
                <a:solidFill>
                  <a:srgbClr val="005E58"/>
                </a:solidFill>
              </a:rPr>
              <a:t> I at </a:t>
            </a:r>
            <a:r>
              <a:rPr lang="en-US" dirty="0" err="1">
                <a:solidFill>
                  <a:srgbClr val="005E58"/>
                </a:solidFill>
              </a:rPr>
              <a:t>opnå</a:t>
            </a:r>
            <a:r>
              <a:rPr lang="en-US" dirty="0">
                <a:solidFill>
                  <a:srgbClr val="005E58"/>
                </a:solidFill>
              </a:rPr>
              <a:t>?</a:t>
            </a:r>
            <a:endParaRPr lang="nb-NO" dirty="0">
              <a:solidFill>
                <a:srgbClr val="005E58"/>
              </a:solidFill>
            </a:endParaRPr>
          </a:p>
          <a:p>
            <a:pPr marL="514350" indent="-285750"/>
            <a:r>
              <a:rPr lang="en-US" dirty="0" err="1">
                <a:solidFill>
                  <a:srgbClr val="005E58"/>
                </a:solidFill>
              </a:rPr>
              <a:t>Hvilke</a:t>
            </a:r>
            <a:r>
              <a:rPr lang="en-US" dirty="0">
                <a:solidFill>
                  <a:srgbClr val="005E58"/>
                </a:solidFill>
              </a:rPr>
              <a:t> </a:t>
            </a:r>
            <a:r>
              <a:rPr lang="en-US" dirty="0" err="1">
                <a:solidFill>
                  <a:srgbClr val="005E58"/>
                </a:solidFill>
              </a:rPr>
              <a:t>effekt</a:t>
            </a:r>
            <a:r>
              <a:rPr lang="en-US" dirty="0">
                <a:solidFill>
                  <a:srgbClr val="005E58"/>
                </a:solidFill>
              </a:rPr>
              <a:t> </a:t>
            </a:r>
            <a:r>
              <a:rPr lang="en-US" dirty="0" err="1">
                <a:solidFill>
                  <a:srgbClr val="005E58"/>
                </a:solidFill>
              </a:rPr>
              <a:t>ønsker</a:t>
            </a:r>
            <a:r>
              <a:rPr lang="en-US" dirty="0">
                <a:solidFill>
                  <a:srgbClr val="005E58"/>
                </a:solidFill>
              </a:rPr>
              <a:t> I at </a:t>
            </a:r>
            <a:r>
              <a:rPr lang="en-US" dirty="0" err="1">
                <a:solidFill>
                  <a:srgbClr val="005E58"/>
                </a:solidFill>
              </a:rPr>
              <a:t>opleve</a:t>
            </a:r>
            <a:r>
              <a:rPr lang="en-US" dirty="0">
                <a:solidFill>
                  <a:srgbClr val="005E58"/>
                </a:solidFill>
              </a:rPr>
              <a:t>?</a:t>
            </a:r>
            <a:endParaRPr lang="de-DE" sz="1800" dirty="0">
              <a:solidFill>
                <a:srgbClr val="005E58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E92E684-CD8C-4730-ABB1-888D8A2288D2}"/>
              </a:ext>
            </a:extLst>
          </p:cNvPr>
          <p:cNvSpPr txBox="1"/>
          <p:nvPr/>
        </p:nvSpPr>
        <p:spPr>
          <a:xfrm>
            <a:off x="1358276" y="4100926"/>
            <a:ext cx="29036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5E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MÅL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5E5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8EF97B3-9593-4F4B-B07B-B5AC6BABB46B}"/>
              </a:ext>
            </a:extLst>
          </p:cNvPr>
          <p:cNvSpPr/>
          <p:nvPr/>
        </p:nvSpPr>
        <p:spPr>
          <a:xfrm>
            <a:off x="5145932" y="3912149"/>
            <a:ext cx="1997818" cy="193143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Bemærk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: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Afdækket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Arial" panose="020B0604020202020204"/>
              </a:rPr>
              <a:t>på</a:t>
            </a:r>
            <a:r>
              <a:rPr lang="en-US" sz="1600" dirty="0">
                <a:solidFill>
                  <a:srgbClr val="FFFFFF"/>
                </a:solidFill>
                <a:latin typeface="Arial" panose="020B0604020202020204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Arial" panose="020B0604020202020204"/>
              </a:rPr>
              <a:t>møde</a:t>
            </a:r>
            <a:r>
              <a:rPr lang="en-US" sz="1600" dirty="0">
                <a:solidFill>
                  <a:srgbClr val="FFFFFF"/>
                </a:solidFill>
                <a:latin typeface="Arial" panose="020B0604020202020204"/>
              </a:rPr>
              <a:t> 1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hvis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ikke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skal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det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gøres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nu</a:t>
            </a:r>
          </a:p>
        </p:txBody>
      </p:sp>
    </p:spTree>
    <p:extLst>
      <p:ext uri="{BB962C8B-B14F-4D97-AF65-F5344CB8AC3E}">
        <p14:creationId xmlns:p14="http://schemas.microsoft.com/office/powerpoint/2010/main" val="963866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922A18-560E-4EF3-B79A-96A9641A7A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9132" y="884992"/>
            <a:ext cx="3348162" cy="1859795"/>
          </a:xfrm>
        </p:spPr>
        <p:txBody>
          <a:bodyPr>
            <a:noAutofit/>
          </a:bodyPr>
          <a:lstStyle/>
          <a:p>
            <a:r>
              <a:rPr lang="de-DE" sz="23200">
                <a:latin typeface="+mj-lt"/>
              </a:rPr>
              <a:t>1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614EF072-3105-49D8-965C-FA6136D1FCE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293066" y="1197837"/>
            <a:ext cx="6187842" cy="44623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err="1">
                <a:solidFill>
                  <a:srgbClr val="005E58"/>
                </a:solidFill>
              </a:rPr>
              <a:t>Hvilke</a:t>
            </a:r>
            <a:r>
              <a:rPr lang="en-US" sz="2400" b="1" dirty="0">
                <a:solidFill>
                  <a:srgbClr val="005E58"/>
                </a:solidFill>
              </a:rPr>
              <a:t> KPIs </a:t>
            </a:r>
            <a:r>
              <a:rPr lang="en-US" sz="2400" b="1" dirty="0" err="1">
                <a:solidFill>
                  <a:srgbClr val="005E58"/>
                </a:solidFill>
              </a:rPr>
              <a:t>skal</a:t>
            </a:r>
            <a:r>
              <a:rPr lang="en-US" sz="2400" b="1" dirty="0">
                <a:solidFill>
                  <a:srgbClr val="005E58"/>
                </a:solidFill>
              </a:rPr>
              <a:t> </a:t>
            </a:r>
            <a:r>
              <a:rPr lang="en-US" sz="2400" b="1" dirty="0" err="1">
                <a:solidFill>
                  <a:srgbClr val="005E58"/>
                </a:solidFill>
              </a:rPr>
              <a:t>understøttes</a:t>
            </a:r>
            <a:r>
              <a:rPr lang="en-US" sz="2400" b="1" dirty="0">
                <a:solidFill>
                  <a:srgbClr val="005E58"/>
                </a:solidFill>
              </a:rPr>
              <a:t> </a:t>
            </a:r>
            <a:r>
              <a:rPr lang="en-US" sz="2400" b="1" dirty="0" err="1">
                <a:solidFill>
                  <a:srgbClr val="005E58"/>
                </a:solidFill>
              </a:rPr>
              <a:t>i</a:t>
            </a:r>
            <a:r>
              <a:rPr lang="en-US" sz="2400" b="1" dirty="0">
                <a:solidFill>
                  <a:srgbClr val="005E58"/>
                </a:solidFill>
              </a:rPr>
              <a:t> SuperOffice CRM?</a:t>
            </a:r>
            <a:endParaRPr lang="de-DE" sz="2400" b="1" dirty="0">
              <a:solidFill>
                <a:srgbClr val="005E58"/>
              </a:solidFill>
            </a:endParaRPr>
          </a:p>
          <a:p>
            <a:pPr marL="0" indent="0">
              <a:buNone/>
            </a:pPr>
            <a:endParaRPr lang="nb-NO" sz="2400" dirty="0">
              <a:solidFill>
                <a:srgbClr val="005E58"/>
              </a:solidFill>
            </a:endParaRPr>
          </a:p>
          <a:p>
            <a:r>
              <a:rPr lang="en-US" sz="2400" dirty="0" err="1">
                <a:solidFill>
                  <a:srgbClr val="005E58"/>
                </a:solidFill>
              </a:rPr>
              <a:t>Hvad</a:t>
            </a:r>
            <a:r>
              <a:rPr lang="en-US" sz="2400" dirty="0">
                <a:solidFill>
                  <a:srgbClr val="005E58"/>
                </a:solidFill>
              </a:rPr>
              <a:t> </a:t>
            </a:r>
            <a:r>
              <a:rPr lang="en-US" sz="2400" dirty="0" err="1">
                <a:solidFill>
                  <a:srgbClr val="005E58"/>
                </a:solidFill>
              </a:rPr>
              <a:t>sikrer</a:t>
            </a:r>
            <a:r>
              <a:rPr lang="en-US" sz="2400" dirty="0">
                <a:solidFill>
                  <a:srgbClr val="005E58"/>
                </a:solidFill>
              </a:rPr>
              <a:t> </a:t>
            </a:r>
            <a:r>
              <a:rPr lang="en-US" sz="2400" dirty="0" err="1">
                <a:solidFill>
                  <a:srgbClr val="005E58"/>
                </a:solidFill>
              </a:rPr>
              <a:t>succes</a:t>
            </a:r>
            <a:r>
              <a:rPr lang="en-US" sz="2400" dirty="0">
                <a:solidFill>
                  <a:srgbClr val="005E58"/>
                </a:solidFill>
              </a:rPr>
              <a:t> for </a:t>
            </a:r>
            <a:r>
              <a:rPr lang="en-US" sz="2400" dirty="0" err="1">
                <a:solidFill>
                  <a:srgbClr val="005E58"/>
                </a:solidFill>
              </a:rPr>
              <a:t>jeres</a:t>
            </a:r>
            <a:r>
              <a:rPr lang="en-US" sz="2400" dirty="0">
                <a:solidFill>
                  <a:srgbClr val="005E58"/>
                </a:solidFill>
              </a:rPr>
              <a:t> team?</a:t>
            </a:r>
          </a:p>
          <a:p>
            <a:endParaRPr lang="en-US" sz="2400" dirty="0">
              <a:solidFill>
                <a:srgbClr val="005E58"/>
              </a:solidFill>
            </a:endParaRPr>
          </a:p>
          <a:p>
            <a:r>
              <a:rPr lang="en-US" sz="2400" dirty="0" err="1">
                <a:solidFill>
                  <a:srgbClr val="005E58"/>
                </a:solidFill>
              </a:rPr>
              <a:t>Hvad</a:t>
            </a:r>
            <a:r>
              <a:rPr lang="en-US" sz="2400" dirty="0">
                <a:solidFill>
                  <a:srgbClr val="005E58"/>
                </a:solidFill>
              </a:rPr>
              <a:t> </a:t>
            </a:r>
            <a:r>
              <a:rPr lang="en-US" sz="2400" dirty="0" err="1">
                <a:solidFill>
                  <a:srgbClr val="005E58"/>
                </a:solidFill>
              </a:rPr>
              <a:t>har</a:t>
            </a:r>
            <a:r>
              <a:rPr lang="en-US" sz="2400" dirty="0">
                <a:solidFill>
                  <a:srgbClr val="005E58"/>
                </a:solidFill>
              </a:rPr>
              <a:t> I </a:t>
            </a:r>
            <a:r>
              <a:rPr lang="en-US" sz="2400" dirty="0" err="1">
                <a:solidFill>
                  <a:srgbClr val="005E58"/>
                </a:solidFill>
              </a:rPr>
              <a:t>behov</a:t>
            </a:r>
            <a:r>
              <a:rPr lang="en-US" sz="2400" dirty="0">
                <a:solidFill>
                  <a:srgbClr val="005E58"/>
                </a:solidFill>
              </a:rPr>
              <a:t> for at </a:t>
            </a:r>
            <a:r>
              <a:rPr lang="en-US" sz="2400" dirty="0" err="1">
                <a:solidFill>
                  <a:srgbClr val="005E58"/>
                </a:solidFill>
              </a:rPr>
              <a:t>måle</a:t>
            </a:r>
            <a:r>
              <a:rPr lang="en-US" sz="2400" dirty="0">
                <a:solidFill>
                  <a:srgbClr val="005E58"/>
                </a:solidFill>
              </a:rPr>
              <a:t> for at </a:t>
            </a:r>
            <a:r>
              <a:rPr lang="en-US" sz="2400" dirty="0" err="1">
                <a:solidFill>
                  <a:srgbClr val="005E58"/>
                </a:solidFill>
              </a:rPr>
              <a:t>lykkes</a:t>
            </a:r>
            <a:r>
              <a:rPr lang="en-US" sz="2400" dirty="0">
                <a:solidFill>
                  <a:srgbClr val="005E58"/>
                </a:solidFill>
              </a:rPr>
              <a:t>?</a:t>
            </a:r>
            <a:endParaRPr lang="en-NO" sz="2400" dirty="0">
              <a:solidFill>
                <a:srgbClr val="005E58"/>
              </a:solidFill>
            </a:endParaRP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57C3DAA-0994-4F3D-9373-20376192665D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711092" y="4089405"/>
            <a:ext cx="3932238" cy="15982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de-DE" sz="4000" b="1" err="1">
                <a:solidFill>
                  <a:srgbClr val="005E58"/>
                </a:solidFill>
              </a:rPr>
              <a:t>KPI‘s</a:t>
            </a:r>
            <a:endParaRPr lang="de-DE" sz="4000" b="1">
              <a:solidFill>
                <a:srgbClr val="005E5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9620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05120665-57DF-C14D-B170-F3F27ABD798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81780" y="3797083"/>
            <a:ext cx="1574012" cy="1658319"/>
          </a:xfrm>
        </p:spPr>
        <p:txBody>
          <a:bodyPr>
            <a:normAutofit/>
          </a:bodyPr>
          <a:lstStyle/>
          <a:p>
            <a:r>
              <a:rPr lang="en-GB" sz="1000" dirty="0" err="1"/>
              <a:t>Kategorisering</a:t>
            </a:r>
            <a:endParaRPr lang="en-GB" sz="1000" dirty="0"/>
          </a:p>
          <a:p>
            <a:r>
              <a:rPr lang="en-GB" sz="1000" dirty="0" err="1"/>
              <a:t>Kundeprofil</a:t>
            </a:r>
            <a:endParaRPr lang="en-GB" sz="1000" dirty="0"/>
          </a:p>
          <a:p>
            <a:r>
              <a:rPr lang="en-GB" sz="1000" dirty="0" err="1"/>
              <a:t>Målte</a:t>
            </a:r>
            <a:r>
              <a:rPr lang="en-GB" sz="1000" dirty="0"/>
              <a:t> </a:t>
            </a:r>
            <a:r>
              <a:rPr lang="en-GB" sz="1000" dirty="0" err="1"/>
              <a:t>aktiviteter</a:t>
            </a:r>
            <a:endParaRPr lang="en-GB" sz="1000" dirty="0"/>
          </a:p>
          <a:p>
            <a:r>
              <a:rPr lang="en-GB" sz="1000" dirty="0" err="1"/>
              <a:t>Glemte</a:t>
            </a:r>
            <a:r>
              <a:rPr lang="en-GB" sz="1000" dirty="0"/>
              <a:t> </a:t>
            </a:r>
            <a:r>
              <a:rPr lang="en-GB" sz="1000" dirty="0" err="1"/>
              <a:t>kunder</a:t>
            </a:r>
            <a:endParaRPr lang="en-GB" sz="1000" dirty="0"/>
          </a:p>
          <a:p>
            <a:r>
              <a:rPr lang="en-GB" sz="1000" dirty="0"/>
              <a:t>NPS score</a:t>
            </a:r>
            <a:endParaRPr lang="en-NO" sz="1000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3406BC65-7B3C-E148-A923-D96EC859CE7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/>
          </a:bodyPr>
          <a:lstStyle/>
          <a:p>
            <a:r>
              <a:rPr lang="da-DK" dirty="0"/>
              <a:t>Kunde-programmer</a:t>
            </a:r>
            <a:endParaRPr lang="en-NO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20C4A4FB-E8C4-BE46-B034-06CA7C8B04D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156424" y="3797083"/>
            <a:ext cx="1574012" cy="1658319"/>
          </a:xfrm>
        </p:spPr>
        <p:txBody>
          <a:bodyPr>
            <a:noAutofit/>
          </a:bodyPr>
          <a:lstStyle/>
          <a:p>
            <a:r>
              <a:rPr lang="en-GB" sz="1000" dirty="0" err="1"/>
              <a:t>Forbedre</a:t>
            </a:r>
            <a:r>
              <a:rPr lang="en-GB" sz="1000" dirty="0"/>
              <a:t> </a:t>
            </a:r>
            <a:r>
              <a:rPr lang="en-GB" sz="1000" dirty="0" err="1"/>
              <a:t>områder</a:t>
            </a:r>
            <a:r>
              <a:rPr lang="en-GB" sz="1000" dirty="0"/>
              <a:t> og </a:t>
            </a:r>
            <a:r>
              <a:rPr lang="en-GB" sz="1000" dirty="0" err="1"/>
              <a:t>llow</a:t>
            </a:r>
            <a:r>
              <a:rPr lang="en-GB" sz="1000" dirty="0"/>
              <a:t> </a:t>
            </a:r>
            <a:r>
              <a:rPr lang="en-GB" sz="1000" dirty="0" err="1"/>
              <a:t>mellem:Marketing</a:t>
            </a:r>
            <a:r>
              <a:rPr lang="en-GB" sz="1000" dirty="0"/>
              <a:t>, </a:t>
            </a:r>
            <a:r>
              <a:rPr lang="en-GB" sz="1000" dirty="0" err="1"/>
              <a:t>salg</a:t>
            </a:r>
            <a:r>
              <a:rPr lang="en-GB" sz="1000" dirty="0"/>
              <a:t> og service</a:t>
            </a:r>
          </a:p>
          <a:p>
            <a:r>
              <a:rPr lang="en-GB" sz="1000" dirty="0" err="1"/>
              <a:t>Automatisering</a:t>
            </a:r>
            <a:r>
              <a:rPr lang="en-GB" sz="1000" dirty="0"/>
              <a:t>: </a:t>
            </a:r>
            <a:r>
              <a:rPr lang="en-GB" sz="1000" dirty="0" err="1"/>
              <a:t>Kampagner</a:t>
            </a:r>
            <a:r>
              <a:rPr lang="en-GB" sz="1000" dirty="0"/>
              <a:t>, </a:t>
            </a:r>
            <a:r>
              <a:rPr lang="en-GB" sz="1000" dirty="0" err="1"/>
              <a:t>samtykke</a:t>
            </a:r>
            <a:r>
              <a:rPr lang="en-GB" sz="1000" dirty="0"/>
              <a:t>, </a:t>
            </a:r>
            <a:r>
              <a:rPr lang="en-GB" sz="1000" dirty="0" err="1"/>
              <a:t>selvbetjening</a:t>
            </a:r>
            <a:r>
              <a:rPr lang="en-GB" sz="1000" dirty="0"/>
              <a:t> </a:t>
            </a:r>
          </a:p>
          <a:p>
            <a:r>
              <a:rPr lang="en-GB" sz="1000" dirty="0" err="1"/>
              <a:t>Berigelse</a:t>
            </a:r>
            <a:r>
              <a:rPr lang="en-GB" sz="1000" dirty="0"/>
              <a:t>: Chat, </a:t>
            </a:r>
            <a:r>
              <a:rPr lang="en-GB" sz="1000" dirty="0" err="1"/>
              <a:t>formularer</a:t>
            </a:r>
            <a:r>
              <a:rPr lang="en-GB" sz="1000" dirty="0"/>
              <a:t>, scripts 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59999A3-C2B4-C848-94B0-B926709E59C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da-DK" dirty="0"/>
              <a:t>Kunderejsen</a:t>
            </a:r>
            <a:endParaRPr lang="en-NO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3E5EDC62-B57B-7D4A-854F-F80DCC9759D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231068" y="3797083"/>
            <a:ext cx="1513443" cy="1658319"/>
          </a:xfrm>
        </p:spPr>
        <p:txBody>
          <a:bodyPr>
            <a:normAutofit fontScale="62500" lnSpcReduction="20000"/>
          </a:bodyPr>
          <a:lstStyle/>
          <a:p>
            <a:r>
              <a:rPr lang="en-GB" dirty="0" err="1"/>
              <a:t>Sendte</a:t>
            </a:r>
            <a:r>
              <a:rPr lang="en-GB" dirty="0"/>
              <a:t> mails</a:t>
            </a:r>
          </a:p>
          <a:p>
            <a:r>
              <a:rPr lang="en-GB" dirty="0" err="1"/>
              <a:t>Åbningsrater</a:t>
            </a:r>
            <a:endParaRPr lang="en-GB" dirty="0"/>
          </a:p>
          <a:p>
            <a:r>
              <a:rPr lang="en-GB" dirty="0" err="1"/>
              <a:t>Klik-videre</a:t>
            </a:r>
            <a:r>
              <a:rPr lang="en-GB" dirty="0"/>
              <a:t> </a:t>
            </a:r>
            <a:r>
              <a:rPr lang="en-GB" dirty="0" err="1"/>
              <a:t>rater</a:t>
            </a:r>
            <a:r>
              <a:rPr lang="en-GB" dirty="0"/>
              <a:t> (CTR)</a:t>
            </a:r>
          </a:p>
          <a:p>
            <a:r>
              <a:rPr lang="en-GB" dirty="0"/>
              <a:t>Bounce</a:t>
            </a:r>
          </a:p>
          <a:p>
            <a:r>
              <a:rPr lang="en-GB" dirty="0" err="1"/>
              <a:t>Indkommende</a:t>
            </a:r>
            <a:r>
              <a:rPr lang="en-GB" dirty="0"/>
              <a:t> leads</a:t>
            </a:r>
          </a:p>
          <a:p>
            <a:r>
              <a:rPr lang="en-GB" dirty="0" err="1"/>
              <a:t>Konverteringer</a:t>
            </a:r>
            <a:r>
              <a:rPr lang="en-GB" dirty="0"/>
              <a:t> </a:t>
            </a:r>
            <a:r>
              <a:rPr lang="en-GB" dirty="0" err="1"/>
              <a:t>til</a:t>
            </a:r>
            <a:r>
              <a:rPr lang="en-GB" dirty="0"/>
              <a:t> </a:t>
            </a:r>
            <a:r>
              <a:rPr lang="en-GB" dirty="0" err="1"/>
              <a:t>salg</a:t>
            </a:r>
            <a:r>
              <a:rPr lang="en-GB" dirty="0"/>
              <a:t> ($)</a:t>
            </a:r>
          </a:p>
          <a:p>
            <a:endParaRPr lang="en-GB" dirty="0"/>
          </a:p>
          <a:p>
            <a:endParaRPr lang="en-NO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258CF366-3913-1D42-A381-802B498ECCC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NO" dirty="0"/>
              <a:t>Marketing </a:t>
            </a:r>
            <a:r>
              <a:rPr lang="da-DK" dirty="0"/>
              <a:t>mål</a:t>
            </a:r>
            <a:endParaRPr lang="en-NO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076B6E-4BA7-9746-B23D-8B6402EE7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a-DK" sz="3200" dirty="0"/>
              <a:t>Enhver </a:t>
            </a:r>
            <a:r>
              <a:rPr lang="en-NO" sz="3200" dirty="0"/>
              <a:t>CRM succes</a:t>
            </a:r>
            <a:r>
              <a:rPr lang="da-DK" sz="3200" dirty="0"/>
              <a:t> starter med en klar </a:t>
            </a:r>
            <a:r>
              <a:rPr lang="en-NO" sz="3200" dirty="0"/>
              <a:t>ambition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A3990DD9-365C-424F-912B-833D3F44AF8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305712" y="3797083"/>
            <a:ext cx="1574012" cy="1658319"/>
          </a:xfrm>
        </p:spPr>
        <p:txBody>
          <a:bodyPr>
            <a:noAutofit/>
          </a:bodyPr>
          <a:lstStyle/>
          <a:p>
            <a:r>
              <a:rPr lang="en-GB" sz="1000" dirty="0" err="1"/>
              <a:t>Gennemsnitlig</a:t>
            </a:r>
            <a:r>
              <a:rPr lang="en-GB" sz="1000" dirty="0"/>
              <a:t> </a:t>
            </a:r>
            <a:r>
              <a:rPr lang="en-GB" sz="1000" dirty="0" err="1"/>
              <a:t>salg</a:t>
            </a:r>
            <a:r>
              <a:rPr lang="en-GB" sz="1000" dirty="0"/>
              <a:t> ($)</a:t>
            </a:r>
          </a:p>
          <a:p>
            <a:r>
              <a:rPr lang="en-GB" sz="1000" dirty="0" err="1"/>
              <a:t>Sendte</a:t>
            </a:r>
            <a:r>
              <a:rPr lang="en-GB" sz="1000" dirty="0"/>
              <a:t> </a:t>
            </a:r>
            <a:r>
              <a:rPr lang="en-GB" sz="1000" dirty="0" err="1"/>
              <a:t>tilbud</a:t>
            </a:r>
            <a:endParaRPr lang="en-GB" sz="1000" dirty="0"/>
          </a:p>
          <a:p>
            <a:r>
              <a:rPr lang="en-GB" sz="1000" dirty="0" err="1"/>
              <a:t>Vundne</a:t>
            </a:r>
            <a:r>
              <a:rPr lang="en-GB" sz="1000" dirty="0"/>
              <a:t>/</a:t>
            </a:r>
            <a:r>
              <a:rPr lang="en-GB" sz="1000" dirty="0" err="1"/>
              <a:t>tabte</a:t>
            </a:r>
            <a:r>
              <a:rPr lang="en-GB" sz="1000" dirty="0"/>
              <a:t> </a:t>
            </a:r>
            <a:r>
              <a:rPr lang="en-GB" sz="1000" dirty="0" err="1"/>
              <a:t>salg</a:t>
            </a:r>
            <a:endParaRPr lang="en-GB" sz="1000" dirty="0"/>
          </a:p>
          <a:p>
            <a:r>
              <a:rPr lang="en-GB" sz="1000" dirty="0" err="1"/>
              <a:t>Vundet</a:t>
            </a:r>
            <a:r>
              <a:rPr lang="en-GB" sz="1000" dirty="0"/>
              <a:t>/</a:t>
            </a:r>
            <a:r>
              <a:rPr lang="en-GB" sz="1000" dirty="0" err="1"/>
              <a:t>tabt</a:t>
            </a:r>
            <a:r>
              <a:rPr lang="en-GB" sz="1000" dirty="0"/>
              <a:t> </a:t>
            </a:r>
            <a:r>
              <a:rPr lang="en-GB" sz="1000" dirty="0" err="1"/>
              <a:t>overblik</a:t>
            </a:r>
            <a:r>
              <a:rPr lang="en-GB" sz="1000" dirty="0"/>
              <a:t> (</a:t>
            </a:r>
            <a:r>
              <a:rPr lang="en-GB" sz="1000" dirty="0" err="1"/>
              <a:t>konkurrenter</a:t>
            </a:r>
            <a:r>
              <a:rPr lang="en-GB" sz="1000" dirty="0"/>
              <a:t> / </a:t>
            </a:r>
            <a:r>
              <a:rPr lang="en-GB" sz="1000" dirty="0" err="1"/>
              <a:t>årsag</a:t>
            </a:r>
            <a:r>
              <a:rPr lang="en-GB" sz="1000" dirty="0"/>
              <a:t>)</a:t>
            </a:r>
          </a:p>
          <a:p>
            <a:r>
              <a:rPr lang="en-GB" sz="1000" dirty="0" err="1"/>
              <a:t>Pipelinestyring</a:t>
            </a:r>
            <a:endParaRPr lang="en-GB" sz="1000" dirty="0"/>
          </a:p>
          <a:p>
            <a:r>
              <a:rPr lang="en-GB" sz="1000" dirty="0" err="1"/>
              <a:t>Antal</a:t>
            </a:r>
            <a:r>
              <a:rPr lang="en-GB" sz="1000" dirty="0"/>
              <a:t> </a:t>
            </a:r>
            <a:r>
              <a:rPr lang="en-GB" sz="1000" dirty="0" err="1"/>
              <a:t>aktiviteter</a:t>
            </a:r>
            <a:endParaRPr lang="en-GB" sz="1000" dirty="0"/>
          </a:p>
          <a:p>
            <a:endParaRPr lang="en-GB" sz="1000" dirty="0"/>
          </a:p>
          <a:p>
            <a:endParaRPr lang="en-NO" sz="1000" dirty="0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9C37F100-20D0-2145-9FD8-CBE1E915B4F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NO" dirty="0"/>
              <a:t>Sal</a:t>
            </a:r>
            <a:r>
              <a:rPr lang="da-DK" dirty="0"/>
              <a:t>gs</a:t>
            </a:r>
            <a:r>
              <a:rPr lang="en-NO" dirty="0"/>
              <a:t>m</a:t>
            </a:r>
            <a:r>
              <a:rPr lang="da-DK" dirty="0"/>
              <a:t>ål</a:t>
            </a:r>
            <a:endParaRPr lang="en-NO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E6259FE1-2FF3-4C4B-BDBB-6044E64ECE7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286672" y="3797083"/>
            <a:ext cx="1823548" cy="1658319"/>
          </a:xfrm>
        </p:spPr>
        <p:txBody>
          <a:bodyPr>
            <a:noAutofit/>
          </a:bodyPr>
          <a:lstStyle/>
          <a:p>
            <a:r>
              <a:rPr lang="en-GB" sz="1000" dirty="0" err="1"/>
              <a:t>Antal</a:t>
            </a:r>
            <a:r>
              <a:rPr lang="en-GB" sz="1000" dirty="0"/>
              <a:t> </a:t>
            </a:r>
            <a:r>
              <a:rPr lang="en-GB" sz="1000" dirty="0" err="1"/>
              <a:t>indkommende</a:t>
            </a:r>
            <a:r>
              <a:rPr lang="en-GB" sz="1000" dirty="0"/>
              <a:t> sager</a:t>
            </a:r>
          </a:p>
          <a:p>
            <a:r>
              <a:rPr lang="en-GB" sz="1000" dirty="0" err="1"/>
              <a:t>Antal</a:t>
            </a:r>
            <a:r>
              <a:rPr lang="en-GB" sz="1000" dirty="0"/>
              <a:t> </a:t>
            </a:r>
            <a:r>
              <a:rPr lang="en-GB" sz="1000" dirty="0" err="1"/>
              <a:t>løste</a:t>
            </a:r>
            <a:r>
              <a:rPr lang="en-GB" sz="1000" dirty="0"/>
              <a:t> sager</a:t>
            </a:r>
          </a:p>
          <a:p>
            <a:r>
              <a:rPr lang="en-GB" sz="1000" dirty="0"/>
              <a:t>Sager pr. </a:t>
            </a:r>
            <a:r>
              <a:rPr lang="en-GB" sz="1000" dirty="0" err="1"/>
              <a:t>kategori</a:t>
            </a:r>
            <a:r>
              <a:rPr lang="en-GB" sz="1000" dirty="0"/>
              <a:t>/ </a:t>
            </a:r>
            <a:r>
              <a:rPr lang="en-GB" sz="1000" dirty="0" err="1"/>
              <a:t>medarbejder</a:t>
            </a:r>
            <a:r>
              <a:rPr lang="en-GB" sz="1000" dirty="0"/>
              <a:t> </a:t>
            </a:r>
          </a:p>
          <a:p>
            <a:r>
              <a:rPr lang="en-GB" sz="1000" dirty="0" err="1"/>
              <a:t>Svartid</a:t>
            </a:r>
            <a:endParaRPr lang="en-GB" sz="1000" dirty="0"/>
          </a:p>
          <a:p>
            <a:r>
              <a:rPr lang="en-GB" sz="1000" dirty="0" err="1"/>
              <a:t>Lukketid</a:t>
            </a:r>
            <a:endParaRPr lang="en-GB" sz="1000" dirty="0"/>
          </a:p>
          <a:p>
            <a:r>
              <a:rPr lang="en-GB" sz="1000" dirty="0" err="1"/>
              <a:t>Brugte</a:t>
            </a:r>
            <a:r>
              <a:rPr lang="en-GB" sz="1000" dirty="0"/>
              <a:t> FAQ’s</a:t>
            </a:r>
          </a:p>
          <a:p>
            <a:endParaRPr lang="en-GB" sz="1000" dirty="0"/>
          </a:p>
          <a:p>
            <a:endParaRPr lang="en-NO" sz="1000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514DA509-6525-B84F-8282-FC86EBE7017A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9286672" y="2775078"/>
            <a:ext cx="1574012" cy="861646"/>
          </a:xfrm>
        </p:spPr>
        <p:txBody>
          <a:bodyPr/>
          <a:lstStyle/>
          <a:p>
            <a:r>
              <a:rPr lang="en-NO" dirty="0"/>
              <a:t>Servicem</a:t>
            </a:r>
            <a:r>
              <a:rPr lang="da-DK" dirty="0"/>
              <a:t>ål</a:t>
            </a:r>
            <a:endParaRPr lang="en-NO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D5C2379-C3AA-A14B-AA65-B0AB7C7D0493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>
            <a:normAutofit/>
          </a:bodyPr>
          <a:lstStyle/>
          <a:p>
            <a:r>
              <a:rPr lang="en-NO" dirty="0"/>
              <a:t>Her</a:t>
            </a:r>
            <a:r>
              <a:rPr lang="da-DK" dirty="0"/>
              <a:t> er nogle vigtige succesområder, som vi udvikler sammen med vores kunder</a:t>
            </a:r>
            <a:endParaRPr lang="en-NO" dirty="0"/>
          </a:p>
        </p:txBody>
      </p:sp>
    </p:spTree>
    <p:extLst>
      <p:ext uri="{BB962C8B-B14F-4D97-AF65-F5344CB8AC3E}">
        <p14:creationId xmlns:p14="http://schemas.microsoft.com/office/powerpoint/2010/main" val="881713071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slides and deviders ">
  <a:themeElements>
    <a:clrScheme name="Custom 2">
      <a:dk1>
        <a:srgbClr val="2B2929"/>
      </a:dk1>
      <a:lt1>
        <a:srgbClr val="FFFFFF"/>
      </a:lt1>
      <a:dk2>
        <a:srgbClr val="F1F7F5"/>
      </a:dk2>
      <a:lt2>
        <a:srgbClr val="A6D3DD"/>
      </a:lt2>
      <a:accent1>
        <a:srgbClr val="005E58"/>
      </a:accent1>
      <a:accent2>
        <a:srgbClr val="F1F7F5"/>
      </a:accent2>
      <a:accent3>
        <a:srgbClr val="EF7445"/>
      </a:accent3>
      <a:accent4>
        <a:srgbClr val="FC8A5E"/>
      </a:accent4>
      <a:accent5>
        <a:srgbClr val="A6D3DD"/>
      </a:accent5>
      <a:accent6>
        <a:srgbClr val="30B393"/>
      </a:accent6>
      <a:hlink>
        <a:srgbClr val="005E58"/>
      </a:hlink>
      <a:folHlink>
        <a:srgbClr val="D4450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 slides">
  <a:themeElements>
    <a:clrScheme name="SuperOffice">
      <a:dk1>
        <a:srgbClr val="2B2929"/>
      </a:dk1>
      <a:lt1>
        <a:srgbClr val="FFFFFF"/>
      </a:lt1>
      <a:dk2>
        <a:srgbClr val="F1F7F5"/>
      </a:dk2>
      <a:lt2>
        <a:srgbClr val="A6D3DD"/>
      </a:lt2>
      <a:accent1>
        <a:srgbClr val="005E58"/>
      </a:accent1>
      <a:accent2>
        <a:srgbClr val="F1F7F5"/>
      </a:accent2>
      <a:accent3>
        <a:srgbClr val="EF7445"/>
      </a:accent3>
      <a:accent4>
        <a:srgbClr val="FC8A5E"/>
      </a:accent4>
      <a:accent5>
        <a:srgbClr val="A6D3DD"/>
      </a:accent5>
      <a:accent6>
        <a:srgbClr val="30B393"/>
      </a:accent6>
      <a:hlink>
        <a:srgbClr val="005E58"/>
      </a:hlink>
      <a:folHlink>
        <a:srgbClr val="D4450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End slides 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f1a1f531-661f-433a-b5ec-e7d9245dcde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D55D2C64548F24AB915C89519EA3FE7" ma:contentTypeVersion="14" ma:contentTypeDescription="Create a new document." ma:contentTypeScope="" ma:versionID="dca80074355a98b50450c6a7afdd7ce6">
  <xsd:schema xmlns:xsd="http://www.w3.org/2001/XMLSchema" xmlns:xs="http://www.w3.org/2001/XMLSchema" xmlns:p="http://schemas.microsoft.com/office/2006/metadata/properties" xmlns:ns2="f1a1f531-661f-433a-b5ec-e7d9245dcde3" xmlns:ns3="3b75e6a8-7114-4008-bcfa-64b153f4bae5" targetNamespace="http://schemas.microsoft.com/office/2006/metadata/properties" ma:root="true" ma:fieldsID="60f4b04dd53735f6023a37e2cc912c94" ns2:_="" ns3:_="">
    <xsd:import namespace="f1a1f531-661f-433a-b5ec-e7d9245dcde3"/>
    <xsd:import namespace="3b75e6a8-7114-4008-bcfa-64b153f4bae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EventHashCode" minOccurs="0"/>
                <xsd:element ref="ns2:MediaServiceGenerationTime" minOccurs="0"/>
                <xsd:element ref="ns2:MediaServiceDateTaken" minOccurs="0"/>
                <xsd:element ref="ns2:_Flow_SignoffStatus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a1f531-661f-433a-b5ec-e7d9245dcde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_Flow_SignoffStatus" ma:index="17" nillable="true" ma:displayName="Sign-off status" ma:internalName="_x0024_Resources_x003a_core_x002c_Signoff_Status_x003b_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75e6a8-7114-4008-bcfa-64b153f4bae5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827964C-B0AA-4360-9F3A-7F3DB46E0EE8}">
  <ds:schemaRefs>
    <ds:schemaRef ds:uri="907e36dc-805b-4892-9fa2-99910abda76f"/>
    <ds:schemaRef ds:uri="c3b4bb0d-1157-48e9-9128-fd88f5e28950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9AFD51EF-9D27-48A5-98BE-713B6A565E45}"/>
</file>

<file path=customXml/itemProps3.xml><?xml version="1.0" encoding="utf-8"?>
<ds:datastoreItem xmlns:ds="http://schemas.openxmlformats.org/officeDocument/2006/customXml" ds:itemID="{9531FDFE-2C41-450F-9697-5423D146871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2074</Words>
  <Application>Microsoft Office PowerPoint</Application>
  <PresentationFormat>Widescreen</PresentationFormat>
  <Paragraphs>442</Paragraphs>
  <Slides>28</Slides>
  <Notes>14</Notes>
  <HiddenSlides>2</HiddenSlides>
  <MMClips>0</MMClips>
  <ScaleCrop>false</ScaleCrop>
  <HeadingPairs>
    <vt:vector size="6" baseType="variant">
      <vt:variant>
        <vt:lpstr>Benyttede skrifttyper</vt:lpstr>
      </vt:variant>
      <vt:variant>
        <vt:i4>6</vt:i4>
      </vt:variant>
      <vt:variant>
        <vt:lpstr>Tema</vt:lpstr>
      </vt:variant>
      <vt:variant>
        <vt:i4>3</vt:i4>
      </vt:variant>
      <vt:variant>
        <vt:lpstr>Slidetitler</vt:lpstr>
      </vt:variant>
      <vt:variant>
        <vt:i4>28</vt:i4>
      </vt:variant>
    </vt:vector>
  </HeadingPairs>
  <TitlesOfParts>
    <vt:vector size="37" baseType="lpstr">
      <vt:lpstr>Arial</vt:lpstr>
      <vt:lpstr>Arial Black</vt:lpstr>
      <vt:lpstr>Calibri</vt:lpstr>
      <vt:lpstr>Lato</vt:lpstr>
      <vt:lpstr>Proxima Nova</vt:lpstr>
      <vt:lpstr>Times New Roman</vt:lpstr>
      <vt:lpstr>Title slides and deviders </vt:lpstr>
      <vt:lpstr>Content slides</vt:lpstr>
      <vt:lpstr>End slides </vt:lpstr>
      <vt:lpstr>LØSNINGSBESKRIVELSE</vt:lpstr>
      <vt:lpstr>Processen fremad</vt:lpstr>
      <vt:lpstr>PowerPoint-præsentation</vt:lpstr>
      <vt:lpstr>EN CRM PARTNER, SOM HJÆLPER DIG MED AT SKABE VÆKST </vt:lpstr>
      <vt:lpstr>Hvordan planlægger I at øge jeres værdi?</vt:lpstr>
      <vt:lpstr>CRM succes  kræver følgende:</vt:lpstr>
      <vt:lpstr>0</vt:lpstr>
      <vt:lpstr>1</vt:lpstr>
      <vt:lpstr>Enhver CRM succes starter med en klar ambition</vt:lpstr>
      <vt:lpstr>Beskrivelse KPI‘s</vt:lpstr>
      <vt:lpstr>2</vt:lpstr>
      <vt:lpstr>Procesbeskrivelse - marketing</vt:lpstr>
      <vt:lpstr>Procesbeskrivelse - salg</vt:lpstr>
      <vt:lpstr>Procesbeskrivelse - service</vt:lpstr>
      <vt:lpstr>Procesbeskrivelse - kundeprogram</vt:lpstr>
      <vt:lpstr>Rapporter - beslutning</vt:lpstr>
      <vt:lpstr>3</vt:lpstr>
      <vt:lpstr>Grænseflader / Integrationer</vt:lpstr>
      <vt:lpstr>4</vt:lpstr>
      <vt:lpstr>Import af kundedata</vt:lpstr>
      <vt:lpstr>5</vt:lpstr>
      <vt:lpstr>Risici</vt:lpstr>
      <vt:lpstr>6</vt:lpstr>
      <vt:lpstr>SuperOffice Implementation Method (SIM) FASER</vt:lpstr>
      <vt:lpstr>Brugergrupper og add-ons</vt:lpstr>
      <vt:lpstr>Processen fremad</vt:lpstr>
      <vt:lpstr>Lad os booke de nødvendige aktiviteter nu</vt:lpstr>
      <vt:lpstr>PowerPoint-præsentation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Pernille Anderson</dc:creator>
  <cp:lastModifiedBy>Gitte Kristensen</cp:lastModifiedBy>
  <cp:revision>32</cp:revision>
  <dcterms:created xsi:type="dcterms:W3CDTF">2020-03-26T10:04:33Z</dcterms:created>
  <dcterms:modified xsi:type="dcterms:W3CDTF">2021-09-08T12:25:17Z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0x0101007D55D2C64548F24AB915C89519EA3FE7</vt:lpwstr>
  </property>
</Properties>
</file>