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2.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4.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5.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9" r:id="rId4"/>
    <p:sldMasterId id="2147483658" r:id="rId5"/>
    <p:sldMasterId id="2147483694" r:id="rId6"/>
    <p:sldMasterId id="2147483726" r:id="rId7"/>
    <p:sldMasterId id="2147483761" r:id="rId8"/>
    <p:sldMasterId id="2147483811" r:id="rId9"/>
    <p:sldMasterId id="2147483850" r:id="rId10"/>
  </p:sldMasterIdLst>
  <p:notesMasterIdLst>
    <p:notesMasterId r:id="rId72"/>
  </p:notesMasterIdLst>
  <p:handoutMasterIdLst>
    <p:handoutMasterId r:id="rId73"/>
  </p:handoutMasterIdLst>
  <p:sldIdLst>
    <p:sldId id="1731650724" r:id="rId11"/>
    <p:sldId id="1731651166" r:id="rId12"/>
    <p:sldId id="1731650755" r:id="rId13"/>
    <p:sldId id="1731651244" r:id="rId14"/>
    <p:sldId id="1731651060" r:id="rId15"/>
    <p:sldId id="1731651147" r:id="rId16"/>
    <p:sldId id="1731651174" r:id="rId17"/>
    <p:sldId id="1731651145" r:id="rId18"/>
    <p:sldId id="1731651239" r:id="rId19"/>
    <p:sldId id="1731651181" r:id="rId20"/>
    <p:sldId id="1731650799" r:id="rId21"/>
    <p:sldId id="1731650806" r:id="rId22"/>
    <p:sldId id="1731650800" r:id="rId23"/>
    <p:sldId id="1731651203" r:id="rId24"/>
    <p:sldId id="1731651232" r:id="rId25"/>
    <p:sldId id="1731651204" r:id="rId26"/>
    <p:sldId id="1731651206" r:id="rId27"/>
    <p:sldId id="1731650813" r:id="rId28"/>
    <p:sldId id="1731650801" r:id="rId29"/>
    <p:sldId id="1731650814" r:id="rId30"/>
    <p:sldId id="1731650802" r:id="rId31"/>
    <p:sldId id="1731650803" r:id="rId32"/>
    <p:sldId id="1731650804" r:id="rId33"/>
    <p:sldId id="1731651226" r:id="rId34"/>
    <p:sldId id="1731651205" r:id="rId35"/>
    <p:sldId id="1731651207" r:id="rId36"/>
    <p:sldId id="1731650805" r:id="rId37"/>
    <p:sldId id="1731651229" r:id="rId38"/>
    <p:sldId id="1731651208" r:id="rId39"/>
    <p:sldId id="1731650812" r:id="rId40"/>
    <p:sldId id="1731651209" r:id="rId41"/>
    <p:sldId id="1731651182" r:id="rId42"/>
    <p:sldId id="1731651100" r:id="rId43"/>
    <p:sldId id="1731651194" r:id="rId44"/>
    <p:sldId id="1731651228" r:id="rId45"/>
    <p:sldId id="1731651227" r:id="rId46"/>
    <p:sldId id="1731651221" r:id="rId47"/>
    <p:sldId id="1731651195" r:id="rId48"/>
    <p:sldId id="1731651018" r:id="rId49"/>
    <p:sldId id="1731651223" r:id="rId50"/>
    <p:sldId id="1731651198" r:id="rId51"/>
    <p:sldId id="1731651202" r:id="rId52"/>
    <p:sldId id="1731651225" r:id="rId53"/>
    <p:sldId id="1731651224" r:id="rId54"/>
    <p:sldId id="1731651212" r:id="rId55"/>
    <p:sldId id="1731651213" r:id="rId56"/>
    <p:sldId id="1731651233" r:id="rId57"/>
    <p:sldId id="1731651234" r:id="rId58"/>
    <p:sldId id="1731651241" r:id="rId59"/>
    <p:sldId id="1731651242" r:id="rId60"/>
    <p:sldId id="1731651243" r:id="rId61"/>
    <p:sldId id="1731651236" r:id="rId62"/>
    <p:sldId id="1731651237" r:id="rId63"/>
    <p:sldId id="1731651235" r:id="rId64"/>
    <p:sldId id="1731651211" r:id="rId65"/>
    <p:sldId id="1731651214" r:id="rId66"/>
    <p:sldId id="1731651176" r:id="rId67"/>
    <p:sldId id="1731650767" r:id="rId68"/>
    <p:sldId id="1731651197" r:id="rId69"/>
    <p:sldId id="1731651231" r:id="rId70"/>
    <p:sldId id="270" r:id="rId71"/>
  </p:sldIdLst>
  <p:sldSz cx="12192000" cy="6858000"/>
  <p:notesSz cx="6858000" cy="9144000"/>
  <p:defaultText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61AF206-083C-4F2E-A711-122337E2BE9F}">
          <p14:sldIdLst>
            <p14:sldId id="1731650724"/>
            <p14:sldId id="1731651166"/>
          </p14:sldIdLst>
        </p14:section>
        <p14:section name="Introduction" id="{0FFEB5A5-CC65-4E3B-8D6D-7D4114F2A857}">
          <p14:sldIdLst>
            <p14:sldId id="1731650755"/>
            <p14:sldId id="1731651244"/>
            <p14:sldId id="1731651060"/>
            <p14:sldId id="1731651147"/>
            <p14:sldId id="1731651174"/>
            <p14:sldId id="1731651145"/>
          </p14:sldIdLst>
        </p14:section>
        <p14:section name="Plans" id="{DDC5792F-6B0C-47AB-A2AD-9A395A1B51A8}">
          <p14:sldIdLst>
            <p14:sldId id="1731651239"/>
            <p14:sldId id="1731651181"/>
            <p14:sldId id="1731650799"/>
            <p14:sldId id="1731650806"/>
            <p14:sldId id="1731650800"/>
            <p14:sldId id="1731651203"/>
            <p14:sldId id="1731651232"/>
            <p14:sldId id="1731651204"/>
            <p14:sldId id="1731651206"/>
            <p14:sldId id="1731650813"/>
            <p14:sldId id="1731650801"/>
            <p14:sldId id="1731650814"/>
            <p14:sldId id="1731650802"/>
            <p14:sldId id="1731650803"/>
            <p14:sldId id="1731650804"/>
            <p14:sldId id="1731651226"/>
          </p14:sldIdLst>
        </p14:section>
        <p14:section name="Multi-plans" id="{72484BC3-BEBB-4A4B-A14B-DC2AC58BBBA4}">
          <p14:sldIdLst>
            <p14:sldId id="1731651205"/>
            <p14:sldId id="1731651207"/>
            <p14:sldId id="1731650805"/>
            <p14:sldId id="1731651229"/>
          </p14:sldIdLst>
        </p14:section>
        <p14:section name="Summary" id="{EB6615BD-ACFB-4F8E-ACF3-A96FE16272D6}">
          <p14:sldIdLst>
            <p14:sldId id="1731651208"/>
            <p14:sldId id="1731650812"/>
            <p14:sldId id="1731651209"/>
          </p14:sldIdLst>
        </p14:section>
        <p14:section name="Add-ons" id="{59E932B1-EA6B-44F6-94F8-1E4DF79B94D9}">
          <p14:sldIdLst>
            <p14:sldId id="1731651182"/>
            <p14:sldId id="1731651100"/>
            <p14:sldId id="1731651194"/>
            <p14:sldId id="1731651228"/>
            <p14:sldId id="1731651227"/>
            <p14:sldId id="1731651221"/>
            <p14:sldId id="1731651195"/>
            <p14:sldId id="1731651018"/>
            <p14:sldId id="1731651223"/>
            <p14:sldId id="1731651198"/>
            <p14:sldId id="1731651202"/>
            <p14:sldId id="1731651225"/>
            <p14:sldId id="1731651224"/>
          </p14:sldIdLst>
        </p14:section>
        <p14:section name="Metered" id="{902721EE-2C97-4661-B176-66A869243930}">
          <p14:sldIdLst>
            <p14:sldId id="1731651212"/>
            <p14:sldId id="1731651213"/>
            <p14:sldId id="1731651233"/>
            <p14:sldId id="1731651234"/>
            <p14:sldId id="1731651241"/>
            <p14:sldId id="1731651242"/>
            <p14:sldId id="1731651243"/>
            <p14:sldId id="1731651236"/>
            <p14:sldId id="1731651237"/>
            <p14:sldId id="1731651235"/>
            <p14:sldId id="1731651211"/>
            <p14:sldId id="1731651214"/>
          </p14:sldIdLst>
        </p14:section>
        <p14:section name="Price sheets" id="{5CC1F08D-1E4F-4139-AF1C-629F9D4BDD3B}">
          <p14:sldIdLst>
            <p14:sldId id="1731651176"/>
            <p14:sldId id="1731650767"/>
            <p14:sldId id="1731651197"/>
            <p14:sldId id="1731651231"/>
            <p14:sldId id="270"/>
          </p14:sldIdLst>
        </p14:section>
        <p14:section name="FAQs" id="{C046D66F-2088-4619-BE39-21C2AD13083C}">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nnifer Lund" initials="JL" lastIdx="9" clrIdx="0">
    <p:extLst>
      <p:ext uri="{19B8F6BF-5375-455C-9EA6-DF929625EA0E}">
        <p15:presenceInfo xmlns:p15="http://schemas.microsoft.com/office/powerpoint/2012/main" userId="S::jennifer@superoffice.com::eab7face-77b9-43f6-b04a-ad2d83539f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58"/>
    <a:srgbClr val="EF7545"/>
    <a:srgbClr val="A7D4DE"/>
    <a:srgbClr val="2B2A2A"/>
    <a:srgbClr val="30B494"/>
    <a:srgbClr val="D5450D"/>
    <a:srgbClr val="F2F8F6"/>
    <a:srgbClr val="FC8A5E"/>
    <a:srgbClr val="FC8B5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3A5FFEA-DB2F-DDCC-B980-3956548DBBC6}" v="14" dt="2021-09-30T14:00:38.974"/>
    <p1510:client id="{B3A79EF6-2E64-44ED-A674-B5B7356802E7}" v="6" dt="2021-09-30T14:01:30.282"/>
  </p1510:revLst>
</p1510:revInfo>
</file>

<file path=ppt/tableStyles.xml><?xml version="1.0" encoding="utf-8"?>
<a:tblStyleLst xmlns:a="http://schemas.openxmlformats.org/drawingml/2006/main" def="{5C22544A-7EE6-4342-B048-85BDC9FD1C3A}">
  <a:tblStyle styleId="{5C22544A-7EE6-4342-B048-85BDC9FD1C3A}" styleName="Middels stil 2 – uthev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45995" autoAdjust="0"/>
  </p:normalViewPr>
  <p:slideViewPr>
    <p:cSldViewPr snapToGrid="0">
      <p:cViewPr varScale="1">
        <p:scale>
          <a:sx n="52" d="100"/>
          <a:sy n="52" d="100"/>
        </p:scale>
        <p:origin x="2838" y="72"/>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0"/>
    </p:cViewPr>
  </p:sorter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slide" Target="slides/slide48.xml"/><Relationship Id="rId66" Type="http://schemas.openxmlformats.org/officeDocument/2006/relationships/slide" Target="slides/slide56.xml"/><Relationship Id="rId74" Type="http://schemas.openxmlformats.org/officeDocument/2006/relationships/commentAuthors" Target="commentAuthors.xml"/><Relationship Id="rId79"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slide" Target="slides/slide51.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openxmlformats.org/officeDocument/2006/relationships/slide" Target="slides/slide54.xml"/><Relationship Id="rId69" Type="http://schemas.openxmlformats.org/officeDocument/2006/relationships/slide" Target="slides/slide59.xml"/><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1.xml"/><Relationship Id="rId72"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handoutMaster" Target="handoutMasters/handout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slide" Target="slides/slide61.xml"/><Relationship Id="rId2" Type="http://schemas.openxmlformats.org/officeDocument/2006/relationships/customXml" Target="../customXml/item2.xml"/><Relationship Id="rId29" Type="http://schemas.openxmlformats.org/officeDocument/2006/relationships/slide" Target="slides/slide1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5A24114-C4A6-4781-8CEA-E9110A3C909A}"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2637B73B-96D6-463B-842F-A807624D12F5}">
      <dgm:prSet phldrT="[Text]" custT="1"/>
      <dgm:spPr/>
      <dgm:t>
        <a:bodyPr/>
        <a:lstStyle/>
        <a:p>
          <a:r>
            <a:rPr lang="nb-NO" sz="1100" b="1"/>
            <a:t>Project </a:t>
          </a:r>
          <a:r>
            <a:rPr lang="nb-NO" sz="1100" b="1" err="1"/>
            <a:t>Coordination</a:t>
          </a:r>
          <a:endParaRPr lang="nb-NO" sz="1100" b="1"/>
        </a:p>
        <a:p>
          <a:r>
            <a:rPr lang="nb-NO" sz="900"/>
            <a:t>GN</a:t>
          </a:r>
          <a:endParaRPr lang="en-US" sz="900"/>
        </a:p>
      </dgm:t>
    </dgm:pt>
    <dgm:pt modelId="{A705527B-B3E5-48E5-A1CF-0696036ACA6E}" type="parTrans" cxnId="{B24C033B-FBFD-464F-97B0-D985F0555743}">
      <dgm:prSet/>
      <dgm:spPr/>
      <dgm:t>
        <a:bodyPr/>
        <a:lstStyle/>
        <a:p>
          <a:endParaRPr lang="en-US" sz="2800"/>
        </a:p>
      </dgm:t>
    </dgm:pt>
    <dgm:pt modelId="{0364DF24-0D7B-4AD3-AA8B-4C9E128BDC0D}" type="sibTrans" cxnId="{B24C033B-FBFD-464F-97B0-D985F0555743}">
      <dgm:prSet/>
      <dgm:spPr/>
      <dgm:t>
        <a:bodyPr/>
        <a:lstStyle/>
        <a:p>
          <a:endParaRPr lang="en-US" sz="2800"/>
        </a:p>
      </dgm:t>
    </dgm:pt>
    <dgm:pt modelId="{65B76465-9A5D-4BE3-A4CD-D807BFF8FFDE}">
      <dgm:prSet phldrT="[Text]" custT="1"/>
      <dgm:spPr/>
      <dgm:t>
        <a:bodyPr lIns="91440" tIns="91440" rIns="91440" bIns="91440" anchor="t" anchorCtr="0"/>
        <a:lstStyle/>
        <a:p>
          <a:r>
            <a:rPr lang="nb-NO" sz="1200" b="1" err="1"/>
            <a:t>Packaging</a:t>
          </a:r>
          <a:r>
            <a:rPr lang="nb-NO" sz="1200" b="1"/>
            <a:t> &amp; </a:t>
          </a:r>
          <a:r>
            <a:rPr lang="nb-NO" sz="1200" b="1" err="1"/>
            <a:t>Licensing</a:t>
          </a:r>
          <a:endParaRPr lang="nb-NO" sz="1200" b="1"/>
        </a:p>
        <a:p>
          <a:r>
            <a:rPr lang="nb-NO" sz="900"/>
            <a:t> </a:t>
          </a:r>
        </a:p>
        <a:p>
          <a:r>
            <a:rPr lang="nb-NO" sz="900" b="1"/>
            <a:t>GN</a:t>
          </a:r>
        </a:p>
        <a:p>
          <a:r>
            <a:rPr lang="nb-NO" sz="900" b="0"/>
            <a:t>EE, CM, CMD</a:t>
          </a:r>
        </a:p>
      </dgm:t>
    </dgm:pt>
    <dgm:pt modelId="{72195E2F-5CE8-44CA-96EC-035C556E66A5}" type="parTrans" cxnId="{BFC3CED9-CD9C-4E45-9E56-2B066C10EE5F}">
      <dgm:prSet/>
      <dgm:spPr/>
      <dgm:t>
        <a:bodyPr/>
        <a:lstStyle/>
        <a:p>
          <a:endParaRPr lang="en-US" sz="2800"/>
        </a:p>
      </dgm:t>
    </dgm:pt>
    <dgm:pt modelId="{F69A1597-A228-4734-840D-6344F0408221}" type="sibTrans" cxnId="{BFC3CED9-CD9C-4E45-9E56-2B066C10EE5F}">
      <dgm:prSet/>
      <dgm:spPr/>
      <dgm:t>
        <a:bodyPr/>
        <a:lstStyle/>
        <a:p>
          <a:endParaRPr lang="en-US" sz="2800"/>
        </a:p>
      </dgm:t>
    </dgm:pt>
    <dgm:pt modelId="{3B0C6840-04F0-4F92-B324-70F9DFF1FD88}">
      <dgm:prSet phldrT="[Text]" custT="1"/>
      <dgm:spPr/>
      <dgm:t>
        <a:bodyPr lIns="91440" tIns="91440" rIns="91440" bIns="91440" anchor="t" anchorCtr="0"/>
        <a:lstStyle/>
        <a:p>
          <a:r>
            <a:rPr lang="nb-NO" sz="1200" b="1"/>
            <a:t>Product </a:t>
          </a:r>
          <a:r>
            <a:rPr lang="nb-NO" sz="1200" b="1" err="1"/>
            <a:t>Implementation</a:t>
          </a:r>
          <a:endParaRPr lang="nb-NO" sz="1200" b="1"/>
        </a:p>
        <a:p>
          <a:endParaRPr lang="nb-NO" sz="900" b="1"/>
        </a:p>
        <a:p>
          <a:r>
            <a:rPr lang="nb-NO" sz="900" b="1"/>
            <a:t>Erik E</a:t>
          </a:r>
        </a:p>
        <a:p>
          <a:r>
            <a:rPr lang="nb-NO" sz="900" b="0"/>
            <a:t>CM</a:t>
          </a:r>
          <a:endParaRPr lang="en-US" sz="900" b="0"/>
        </a:p>
      </dgm:t>
    </dgm:pt>
    <dgm:pt modelId="{56CB37A9-26C5-4375-8D96-BED1B122D4EC}" type="parTrans" cxnId="{DC3E5E33-C30E-4A12-96C3-63858DF55FC4}">
      <dgm:prSet/>
      <dgm:spPr/>
      <dgm:t>
        <a:bodyPr/>
        <a:lstStyle/>
        <a:p>
          <a:endParaRPr lang="en-US" sz="2800"/>
        </a:p>
      </dgm:t>
    </dgm:pt>
    <dgm:pt modelId="{02B3AA50-BB55-43FC-A495-AB10B80316AB}" type="sibTrans" cxnId="{DC3E5E33-C30E-4A12-96C3-63858DF55FC4}">
      <dgm:prSet/>
      <dgm:spPr/>
      <dgm:t>
        <a:bodyPr/>
        <a:lstStyle/>
        <a:p>
          <a:endParaRPr lang="en-US" sz="2800"/>
        </a:p>
      </dgm:t>
    </dgm:pt>
    <dgm:pt modelId="{FE0722D6-E075-4E77-98C3-CA92D07A3822}">
      <dgm:prSet phldrT="[Text]" custT="1"/>
      <dgm:spPr/>
      <dgm:t>
        <a:bodyPr lIns="91440" tIns="91440" rIns="91440" bIns="91440" anchor="t" anchorCtr="0"/>
        <a:lstStyle/>
        <a:p>
          <a:r>
            <a:rPr lang="nb-NO" sz="1200" b="1" err="1"/>
            <a:t>Internal</a:t>
          </a:r>
          <a:r>
            <a:rPr lang="nb-NO" sz="1200" b="1"/>
            <a:t> Systems</a:t>
          </a:r>
        </a:p>
        <a:p>
          <a:br>
            <a:rPr lang="nb-NO" sz="900" b="0"/>
          </a:br>
          <a:r>
            <a:rPr lang="nb-NO" sz="900" b="1"/>
            <a:t>Marianne S</a:t>
          </a:r>
        </a:p>
        <a:p>
          <a:r>
            <a:rPr lang="nb-NO" sz="900"/>
            <a:t>Chr M, ØS, IS</a:t>
          </a:r>
        </a:p>
      </dgm:t>
    </dgm:pt>
    <dgm:pt modelId="{12D9641A-2894-45B0-BBFB-5198284E1A8F}" type="parTrans" cxnId="{2A221A7D-E92E-4B63-8989-4C4DE04710EA}">
      <dgm:prSet/>
      <dgm:spPr/>
      <dgm:t>
        <a:bodyPr/>
        <a:lstStyle/>
        <a:p>
          <a:endParaRPr lang="en-US" sz="2800"/>
        </a:p>
      </dgm:t>
    </dgm:pt>
    <dgm:pt modelId="{60F7F858-7A69-49E5-9E6B-B190FD5C1E2E}" type="sibTrans" cxnId="{2A221A7D-E92E-4B63-8989-4C4DE04710EA}">
      <dgm:prSet/>
      <dgm:spPr/>
      <dgm:t>
        <a:bodyPr/>
        <a:lstStyle/>
        <a:p>
          <a:endParaRPr lang="en-US" sz="2800"/>
        </a:p>
      </dgm:t>
    </dgm:pt>
    <dgm:pt modelId="{C4EBD862-24A1-4A20-B332-A8F3E0B4CB3B}">
      <dgm:prSet custT="1"/>
      <dgm:spPr/>
      <dgm:t>
        <a:bodyPr/>
        <a:lstStyle/>
        <a:p>
          <a:r>
            <a:rPr lang="nb-NO" sz="1100" b="1" err="1"/>
            <a:t>Steering</a:t>
          </a:r>
          <a:r>
            <a:rPr lang="nb-NO" sz="1100" b="1"/>
            <a:t> Committee</a:t>
          </a:r>
        </a:p>
        <a:p>
          <a:r>
            <a:rPr lang="nb-NO" sz="900" b="1"/>
            <a:t>GJ</a:t>
          </a:r>
        </a:p>
        <a:p>
          <a:r>
            <a:rPr lang="nb-NO" sz="900"/>
            <a:t>GN, OEV, JLL</a:t>
          </a:r>
          <a:endParaRPr lang="en-US" sz="900"/>
        </a:p>
      </dgm:t>
    </dgm:pt>
    <dgm:pt modelId="{BAE50C96-AF8C-4FE0-9EB6-5A4119167775}" type="parTrans" cxnId="{9F14EDF6-E522-4719-88D0-7B4A23780C1E}">
      <dgm:prSet/>
      <dgm:spPr/>
      <dgm:t>
        <a:bodyPr/>
        <a:lstStyle/>
        <a:p>
          <a:endParaRPr lang="en-US" sz="2800"/>
        </a:p>
      </dgm:t>
    </dgm:pt>
    <dgm:pt modelId="{B020409A-0DD1-4583-B3F0-3C0099F194FB}" type="sibTrans" cxnId="{9F14EDF6-E522-4719-88D0-7B4A23780C1E}">
      <dgm:prSet/>
      <dgm:spPr/>
      <dgm:t>
        <a:bodyPr/>
        <a:lstStyle/>
        <a:p>
          <a:endParaRPr lang="en-US" sz="2800"/>
        </a:p>
      </dgm:t>
    </dgm:pt>
    <dgm:pt modelId="{AA8BF296-ADF2-4196-AA39-2B2BBF6F4F4A}">
      <dgm:prSet custT="1"/>
      <dgm:spPr/>
      <dgm:t>
        <a:bodyPr/>
        <a:lstStyle/>
        <a:p>
          <a:r>
            <a:rPr lang="nb-NO" sz="900" b="1"/>
            <a:t>SUO Board</a:t>
          </a:r>
          <a:endParaRPr lang="en-US" sz="900" b="1"/>
        </a:p>
      </dgm:t>
    </dgm:pt>
    <dgm:pt modelId="{E998D8BB-EC35-4705-9780-BBD584ECEFAC}" type="parTrans" cxnId="{8B516457-79C3-48EC-ABD1-FCC3102C734C}">
      <dgm:prSet/>
      <dgm:spPr/>
      <dgm:t>
        <a:bodyPr/>
        <a:lstStyle/>
        <a:p>
          <a:endParaRPr lang="en-US" sz="2800"/>
        </a:p>
      </dgm:t>
    </dgm:pt>
    <dgm:pt modelId="{639D472D-A1DE-4B24-B66F-257826DD1DEE}" type="sibTrans" cxnId="{8B516457-79C3-48EC-ABD1-FCC3102C734C}">
      <dgm:prSet/>
      <dgm:spPr/>
      <dgm:t>
        <a:bodyPr/>
        <a:lstStyle/>
        <a:p>
          <a:endParaRPr lang="en-US" sz="2800"/>
        </a:p>
      </dgm:t>
    </dgm:pt>
    <dgm:pt modelId="{816FBA8A-7E09-49E6-8BEC-99577D58CE7A}">
      <dgm:prSet custT="1"/>
      <dgm:spPr/>
      <dgm:t>
        <a:bodyPr lIns="91440" tIns="91440" rIns="91440" bIns="91440" anchor="t" anchorCtr="0"/>
        <a:lstStyle/>
        <a:p>
          <a:r>
            <a:rPr lang="nb-NO" sz="1100" b="1" err="1"/>
            <a:t>Communication</a:t>
          </a:r>
          <a:endParaRPr lang="nb-NO" sz="1100" b="1"/>
        </a:p>
        <a:p>
          <a:r>
            <a:rPr lang="nb-NO" sz="1100" b="1"/>
            <a:t>(</a:t>
          </a:r>
          <a:r>
            <a:rPr lang="nb-NO" sz="1100" b="1" err="1"/>
            <a:t>commercial</a:t>
          </a:r>
          <a:r>
            <a:rPr lang="nb-NO" sz="1100" b="1"/>
            <a:t>)</a:t>
          </a:r>
        </a:p>
        <a:p>
          <a:r>
            <a:rPr lang="nb-NO" sz="900" b="1"/>
            <a:t>CMD</a:t>
          </a:r>
        </a:p>
        <a:p>
          <a:r>
            <a:rPr lang="nb-NO" sz="900"/>
            <a:t>GJ, JLL, HC,</a:t>
          </a:r>
        </a:p>
      </dgm:t>
    </dgm:pt>
    <dgm:pt modelId="{1D0D36A3-D018-43F4-AB6B-BA07E4361BE5}" type="parTrans" cxnId="{C388EE78-3B13-429C-80C2-4EA277A272E1}">
      <dgm:prSet/>
      <dgm:spPr/>
      <dgm:t>
        <a:bodyPr/>
        <a:lstStyle/>
        <a:p>
          <a:endParaRPr lang="en-US" sz="2800"/>
        </a:p>
      </dgm:t>
    </dgm:pt>
    <dgm:pt modelId="{7D855B2F-9D7B-4BAB-8CF6-AC05A38963A5}" type="sibTrans" cxnId="{C388EE78-3B13-429C-80C2-4EA277A272E1}">
      <dgm:prSet/>
      <dgm:spPr/>
      <dgm:t>
        <a:bodyPr/>
        <a:lstStyle/>
        <a:p>
          <a:endParaRPr lang="en-US" sz="2800"/>
        </a:p>
      </dgm:t>
    </dgm:pt>
    <dgm:pt modelId="{DA3B87E9-6594-4707-A630-60C6B6273A4F}">
      <dgm:prSet custT="1"/>
      <dgm:spPr/>
      <dgm:t>
        <a:bodyPr spcFirstLastPara="0" vert="horz" wrap="square" lIns="91440" tIns="91440" rIns="91440" bIns="91440" numCol="1" spcCol="1270" anchor="t" anchorCtr="0"/>
        <a:lstStyle/>
        <a:p>
          <a:pPr marL="0" lvl="0" algn="ctr" defTabSz="400050">
            <a:lnSpc>
              <a:spcPct val="90000"/>
            </a:lnSpc>
            <a:spcBef>
              <a:spcPct val="0"/>
            </a:spcBef>
            <a:spcAft>
              <a:spcPct val="35000"/>
            </a:spcAft>
            <a:buNone/>
          </a:pPr>
          <a:r>
            <a:rPr lang="nb-NO" sz="1200" b="1" kern="1200">
              <a:latin typeface="Arial" panose="020B0604020202020204"/>
              <a:ea typeface="+mn-ea"/>
              <a:cs typeface="+mn-cs"/>
            </a:rPr>
            <a:t>Financial </a:t>
          </a:r>
          <a:r>
            <a:rPr lang="nb-NO" sz="1200" b="1" kern="1200" err="1">
              <a:latin typeface="Arial" panose="020B0604020202020204"/>
              <a:ea typeface="+mn-ea"/>
              <a:cs typeface="+mn-cs"/>
            </a:rPr>
            <a:t>Impact</a:t>
          </a:r>
          <a:endParaRPr lang="nb-NO" sz="1200" b="1" kern="1200">
            <a:latin typeface="Arial" panose="020B0604020202020204"/>
            <a:ea typeface="+mn-ea"/>
            <a:cs typeface="+mn-cs"/>
          </a:endParaRPr>
        </a:p>
        <a:p>
          <a:pPr marL="0" lvl="0" algn="ctr" defTabSz="400050">
            <a:lnSpc>
              <a:spcPct val="90000"/>
            </a:lnSpc>
            <a:spcBef>
              <a:spcPct val="0"/>
            </a:spcBef>
            <a:spcAft>
              <a:spcPct val="35000"/>
            </a:spcAft>
            <a:buNone/>
          </a:pPr>
          <a:r>
            <a:rPr lang="nb-NO" sz="1200" b="1" kern="1200">
              <a:latin typeface="Arial" panose="020B0604020202020204"/>
              <a:ea typeface="+mn-ea"/>
              <a:cs typeface="+mn-cs"/>
            </a:rPr>
            <a:t>Final </a:t>
          </a:r>
          <a:r>
            <a:rPr lang="nb-NO" sz="1200" b="1" kern="1200" err="1">
              <a:latin typeface="Arial" panose="020B0604020202020204"/>
              <a:ea typeface="+mn-ea"/>
              <a:cs typeface="+mn-cs"/>
            </a:rPr>
            <a:t>Pricing</a:t>
          </a:r>
          <a:endParaRPr lang="nb-NO" sz="1200" b="1" kern="1200">
            <a:latin typeface="Arial" panose="020B0604020202020204"/>
            <a:ea typeface="+mn-ea"/>
            <a:cs typeface="+mn-cs"/>
          </a:endParaRPr>
        </a:p>
        <a:p>
          <a:pPr marL="0" marR="0" lvl="0" indent="0" algn="ctr" defTabSz="400050" eaLnBrk="1" fontAlgn="auto" latinLnBrk="0" hangingPunct="1">
            <a:lnSpc>
              <a:spcPct val="90000"/>
            </a:lnSpc>
            <a:spcBef>
              <a:spcPct val="0"/>
            </a:spcBef>
            <a:spcAft>
              <a:spcPct val="35000"/>
            </a:spcAft>
            <a:buClrTx/>
            <a:buSzTx/>
            <a:buFontTx/>
            <a:buNone/>
            <a:tabLst/>
            <a:defRPr/>
          </a:pPr>
          <a:endParaRPr lang="nb-NO" sz="900" b="1" kern="1200">
            <a:latin typeface="Arial" panose="020B0604020202020204"/>
            <a:ea typeface="+mn-ea"/>
            <a:cs typeface="+mn-cs"/>
          </a:endParaRPr>
        </a:p>
        <a:p>
          <a:pPr marL="0" marR="0" lvl="0" indent="0" algn="ctr" defTabSz="400050" eaLnBrk="1" fontAlgn="auto" latinLnBrk="0" hangingPunct="1">
            <a:lnSpc>
              <a:spcPct val="90000"/>
            </a:lnSpc>
            <a:spcBef>
              <a:spcPct val="0"/>
            </a:spcBef>
            <a:spcAft>
              <a:spcPct val="35000"/>
            </a:spcAft>
            <a:buClrTx/>
            <a:buSzTx/>
            <a:buFontTx/>
            <a:buNone/>
            <a:tabLst/>
            <a:defRPr/>
          </a:pPr>
          <a:r>
            <a:rPr lang="nb-NO" sz="900" b="1" kern="1200">
              <a:latin typeface="Arial" panose="020B0604020202020204"/>
              <a:ea typeface="+mn-ea"/>
              <a:cs typeface="+mn-cs"/>
            </a:rPr>
            <a:t>GJ</a:t>
          </a:r>
        </a:p>
        <a:p>
          <a:pPr marL="0" marR="0" lvl="0" indent="0" algn="ctr" defTabSz="400050" eaLnBrk="1" fontAlgn="auto" latinLnBrk="0" hangingPunct="1">
            <a:lnSpc>
              <a:spcPct val="90000"/>
            </a:lnSpc>
            <a:spcBef>
              <a:spcPct val="0"/>
            </a:spcBef>
            <a:spcAft>
              <a:spcPct val="35000"/>
            </a:spcAft>
            <a:buClrTx/>
            <a:buSzTx/>
            <a:buFontTx/>
            <a:buNone/>
            <a:tabLst/>
            <a:defRPr/>
          </a:pPr>
          <a:r>
            <a:rPr lang="en-US" sz="900" b="0" kern="1200">
              <a:latin typeface="+mn-lt"/>
              <a:ea typeface="+mn-ea"/>
              <a:cs typeface="+mn-cs"/>
            </a:rPr>
            <a:t>GJS/OEV/GN</a:t>
          </a:r>
        </a:p>
      </dgm:t>
    </dgm:pt>
    <dgm:pt modelId="{2568AF64-DB7D-4E3B-A8D5-4EB706B286E6}" type="parTrans" cxnId="{96B705B3-5EE1-4FBB-9541-70B66643D002}">
      <dgm:prSet/>
      <dgm:spPr/>
      <dgm:t>
        <a:bodyPr/>
        <a:lstStyle/>
        <a:p>
          <a:endParaRPr lang="en-US"/>
        </a:p>
      </dgm:t>
    </dgm:pt>
    <dgm:pt modelId="{ABFF0BBB-052B-4AC3-8724-89BDD844B701}" type="sibTrans" cxnId="{96B705B3-5EE1-4FBB-9541-70B66643D002}">
      <dgm:prSet/>
      <dgm:spPr/>
      <dgm:t>
        <a:bodyPr/>
        <a:lstStyle/>
        <a:p>
          <a:endParaRPr lang="en-US"/>
        </a:p>
      </dgm:t>
    </dgm:pt>
    <dgm:pt modelId="{42FA6532-A69E-43D8-B267-56EAAC6D0FF4}" type="asst">
      <dgm:prSet custT="1"/>
      <dgm:spPr/>
      <dgm:t>
        <a:bodyPr/>
        <a:lstStyle/>
        <a:p>
          <a:r>
            <a:rPr lang="nb-NO" sz="1000" b="1"/>
            <a:t>Feedback, Surveys </a:t>
          </a:r>
        </a:p>
        <a:p>
          <a:r>
            <a:rPr lang="nb-NO" sz="1000" b="1"/>
            <a:t>&amp; Market testing</a:t>
          </a:r>
        </a:p>
        <a:p>
          <a:pPr>
            <a:buNone/>
          </a:pPr>
          <a:r>
            <a:rPr lang="nb-NO" sz="1000" err="1"/>
            <a:t>Internal</a:t>
          </a:r>
          <a:r>
            <a:rPr lang="nb-NO" sz="1000"/>
            <a:t>, Partners, </a:t>
          </a:r>
          <a:r>
            <a:rPr lang="nb-NO" sz="1000" err="1"/>
            <a:t>Customers</a:t>
          </a:r>
          <a:endParaRPr lang="en-US" sz="1000"/>
        </a:p>
      </dgm:t>
    </dgm:pt>
    <dgm:pt modelId="{6C738AE6-E4EA-4CAF-98B2-FEFC38F22475}" type="parTrans" cxnId="{3690F167-89D3-4741-A475-BE89FE6B3B1D}">
      <dgm:prSet/>
      <dgm:spPr/>
      <dgm:t>
        <a:bodyPr/>
        <a:lstStyle/>
        <a:p>
          <a:endParaRPr lang="en-US"/>
        </a:p>
      </dgm:t>
    </dgm:pt>
    <dgm:pt modelId="{6BFB1095-90BD-471F-A669-76DC0607D1B5}" type="sibTrans" cxnId="{3690F167-89D3-4741-A475-BE89FE6B3B1D}">
      <dgm:prSet/>
      <dgm:spPr/>
      <dgm:t>
        <a:bodyPr/>
        <a:lstStyle/>
        <a:p>
          <a:endParaRPr lang="en-US"/>
        </a:p>
      </dgm:t>
    </dgm:pt>
    <dgm:pt modelId="{7F11AE5F-6F55-4781-AE89-7B06A803B993}" type="pres">
      <dgm:prSet presAssocID="{55A24114-C4A6-4781-8CEA-E9110A3C909A}" presName="hierChild1" presStyleCnt="0">
        <dgm:presLayoutVars>
          <dgm:orgChart val="1"/>
          <dgm:chPref val="1"/>
          <dgm:dir/>
          <dgm:animOne val="branch"/>
          <dgm:animLvl val="lvl"/>
          <dgm:resizeHandles/>
        </dgm:presLayoutVars>
      </dgm:prSet>
      <dgm:spPr/>
    </dgm:pt>
    <dgm:pt modelId="{4642A8A6-3D74-44A4-8781-21A27FF0CA87}" type="pres">
      <dgm:prSet presAssocID="{AA8BF296-ADF2-4196-AA39-2B2BBF6F4F4A}" presName="hierRoot1" presStyleCnt="0">
        <dgm:presLayoutVars>
          <dgm:hierBranch/>
        </dgm:presLayoutVars>
      </dgm:prSet>
      <dgm:spPr/>
    </dgm:pt>
    <dgm:pt modelId="{A24F0D5B-95CE-4BAD-BD3A-1B058525EE3A}" type="pres">
      <dgm:prSet presAssocID="{AA8BF296-ADF2-4196-AA39-2B2BBF6F4F4A}" presName="rootComposite1" presStyleCnt="0"/>
      <dgm:spPr/>
    </dgm:pt>
    <dgm:pt modelId="{1AF86AEF-68E1-413A-9E87-7CA7CE2AF8E7}" type="pres">
      <dgm:prSet presAssocID="{AA8BF296-ADF2-4196-AA39-2B2BBF6F4F4A}" presName="rootText1" presStyleLbl="node0" presStyleIdx="0" presStyleCnt="1" custScaleY="75387">
        <dgm:presLayoutVars>
          <dgm:chPref val="3"/>
        </dgm:presLayoutVars>
      </dgm:prSet>
      <dgm:spPr/>
    </dgm:pt>
    <dgm:pt modelId="{E59DA359-5C06-4D5C-AD94-DED3391FB3FB}" type="pres">
      <dgm:prSet presAssocID="{AA8BF296-ADF2-4196-AA39-2B2BBF6F4F4A}" presName="rootConnector1" presStyleLbl="node1" presStyleIdx="0" presStyleCnt="0"/>
      <dgm:spPr/>
    </dgm:pt>
    <dgm:pt modelId="{8E1101C9-BAFA-4730-8886-55C81E3855CF}" type="pres">
      <dgm:prSet presAssocID="{AA8BF296-ADF2-4196-AA39-2B2BBF6F4F4A}" presName="hierChild2" presStyleCnt="0"/>
      <dgm:spPr/>
    </dgm:pt>
    <dgm:pt modelId="{9E3F18F1-CD1E-4858-B784-C3FEC473C405}" type="pres">
      <dgm:prSet presAssocID="{BAE50C96-AF8C-4FE0-9EB6-5A4119167775}" presName="Name35" presStyleLbl="parChTrans1D2" presStyleIdx="0" presStyleCnt="1"/>
      <dgm:spPr/>
    </dgm:pt>
    <dgm:pt modelId="{1A986280-E84E-440C-8DE4-254DCCF7AF2B}" type="pres">
      <dgm:prSet presAssocID="{C4EBD862-24A1-4A20-B332-A8F3E0B4CB3B}" presName="hierRoot2" presStyleCnt="0">
        <dgm:presLayoutVars>
          <dgm:hierBranch/>
        </dgm:presLayoutVars>
      </dgm:prSet>
      <dgm:spPr/>
    </dgm:pt>
    <dgm:pt modelId="{8598A866-1E9D-4C77-9AEB-2182938DCA70}" type="pres">
      <dgm:prSet presAssocID="{C4EBD862-24A1-4A20-B332-A8F3E0B4CB3B}" presName="rootComposite" presStyleCnt="0"/>
      <dgm:spPr/>
    </dgm:pt>
    <dgm:pt modelId="{06F20486-4F91-41AE-AC04-F157D64627B3}" type="pres">
      <dgm:prSet presAssocID="{C4EBD862-24A1-4A20-B332-A8F3E0B4CB3B}" presName="rootText" presStyleLbl="node2" presStyleIdx="0" presStyleCnt="1" custScaleX="152314" custScaleY="101387">
        <dgm:presLayoutVars>
          <dgm:chPref val="3"/>
        </dgm:presLayoutVars>
      </dgm:prSet>
      <dgm:spPr/>
    </dgm:pt>
    <dgm:pt modelId="{62822572-2FD5-450F-AB3F-E9BBECC48F31}" type="pres">
      <dgm:prSet presAssocID="{C4EBD862-24A1-4A20-B332-A8F3E0B4CB3B}" presName="rootConnector" presStyleLbl="node2" presStyleIdx="0" presStyleCnt="1"/>
      <dgm:spPr/>
    </dgm:pt>
    <dgm:pt modelId="{8D208F09-8E9A-47AB-B779-A045B5B364D5}" type="pres">
      <dgm:prSet presAssocID="{C4EBD862-24A1-4A20-B332-A8F3E0B4CB3B}" presName="hierChild4" presStyleCnt="0"/>
      <dgm:spPr/>
    </dgm:pt>
    <dgm:pt modelId="{B55FDC28-1C5A-4E13-A5AA-4C62E58872EF}" type="pres">
      <dgm:prSet presAssocID="{A705527B-B3E5-48E5-A1CF-0696036ACA6E}" presName="Name35" presStyleLbl="parChTrans1D3" presStyleIdx="0" presStyleCnt="1"/>
      <dgm:spPr/>
    </dgm:pt>
    <dgm:pt modelId="{A622511C-DAC4-4C39-87AA-43BAFFF61181}" type="pres">
      <dgm:prSet presAssocID="{2637B73B-96D6-463B-842F-A807624D12F5}" presName="hierRoot2" presStyleCnt="0">
        <dgm:presLayoutVars>
          <dgm:hierBranch/>
        </dgm:presLayoutVars>
      </dgm:prSet>
      <dgm:spPr/>
    </dgm:pt>
    <dgm:pt modelId="{3A4E6027-D820-45D2-B9D5-C6B602BE4410}" type="pres">
      <dgm:prSet presAssocID="{2637B73B-96D6-463B-842F-A807624D12F5}" presName="rootComposite" presStyleCnt="0"/>
      <dgm:spPr/>
    </dgm:pt>
    <dgm:pt modelId="{705F979A-F5AC-466B-A93F-ED968D63C201}" type="pres">
      <dgm:prSet presAssocID="{2637B73B-96D6-463B-842F-A807624D12F5}" presName="rootText" presStyleLbl="node3" presStyleIdx="0" presStyleCnt="1" custScaleX="150713" custScaleY="83240">
        <dgm:presLayoutVars>
          <dgm:chPref val="3"/>
        </dgm:presLayoutVars>
      </dgm:prSet>
      <dgm:spPr/>
    </dgm:pt>
    <dgm:pt modelId="{153823DF-51FE-4F42-B695-043701A56ECB}" type="pres">
      <dgm:prSet presAssocID="{2637B73B-96D6-463B-842F-A807624D12F5}" presName="rootConnector" presStyleLbl="node3" presStyleIdx="0" presStyleCnt="1"/>
      <dgm:spPr/>
    </dgm:pt>
    <dgm:pt modelId="{6BB4410D-8863-4F01-AE1C-5394781994EF}" type="pres">
      <dgm:prSet presAssocID="{2637B73B-96D6-463B-842F-A807624D12F5}" presName="hierChild4" presStyleCnt="0"/>
      <dgm:spPr/>
    </dgm:pt>
    <dgm:pt modelId="{97828721-D2D6-4B3B-8550-B62F35F5D316}" type="pres">
      <dgm:prSet presAssocID="{72195E2F-5CE8-44CA-96EC-035C556E66A5}" presName="Name35" presStyleLbl="parChTrans1D4" presStyleIdx="0" presStyleCnt="6"/>
      <dgm:spPr/>
    </dgm:pt>
    <dgm:pt modelId="{09CD4ABC-89D7-454E-8FA1-02602F68EE9E}" type="pres">
      <dgm:prSet presAssocID="{65B76465-9A5D-4BE3-A4CD-D807BFF8FFDE}" presName="hierRoot2" presStyleCnt="0">
        <dgm:presLayoutVars>
          <dgm:hierBranch/>
        </dgm:presLayoutVars>
      </dgm:prSet>
      <dgm:spPr/>
    </dgm:pt>
    <dgm:pt modelId="{446AB47B-F3FA-47D9-88E6-94DA023AEED0}" type="pres">
      <dgm:prSet presAssocID="{65B76465-9A5D-4BE3-A4CD-D807BFF8FFDE}" presName="rootComposite" presStyleCnt="0"/>
      <dgm:spPr/>
    </dgm:pt>
    <dgm:pt modelId="{2E5B356F-2622-4B5C-9523-E029DC0EA944}" type="pres">
      <dgm:prSet presAssocID="{65B76465-9A5D-4BE3-A4CD-D807BFF8FFDE}" presName="rootText" presStyleLbl="node4" presStyleIdx="0" presStyleCnt="5" custScaleX="140198" custScaleY="171779" custLinFactNeighborX="5343" custLinFactNeighborY="130">
        <dgm:presLayoutVars>
          <dgm:chPref val="3"/>
        </dgm:presLayoutVars>
      </dgm:prSet>
      <dgm:spPr/>
    </dgm:pt>
    <dgm:pt modelId="{2B74A4C4-8299-4B4C-B16E-681F6FD8C14B}" type="pres">
      <dgm:prSet presAssocID="{65B76465-9A5D-4BE3-A4CD-D807BFF8FFDE}" presName="rootConnector" presStyleLbl="node4" presStyleIdx="0" presStyleCnt="5"/>
      <dgm:spPr/>
    </dgm:pt>
    <dgm:pt modelId="{CB56B6CF-1FE0-4A5B-80C1-4F2A88F29B88}" type="pres">
      <dgm:prSet presAssocID="{65B76465-9A5D-4BE3-A4CD-D807BFF8FFDE}" presName="hierChild4" presStyleCnt="0"/>
      <dgm:spPr/>
    </dgm:pt>
    <dgm:pt modelId="{1E39D11B-F838-451A-B5E8-670B999666A1}" type="pres">
      <dgm:prSet presAssocID="{65B76465-9A5D-4BE3-A4CD-D807BFF8FFDE}" presName="hierChild5" presStyleCnt="0"/>
      <dgm:spPr/>
    </dgm:pt>
    <dgm:pt modelId="{E07E5A4D-D31B-440F-A861-6655EE8D95C3}" type="pres">
      <dgm:prSet presAssocID="{2568AF64-DB7D-4E3B-A8D5-4EB706B286E6}" presName="Name35" presStyleLbl="parChTrans1D4" presStyleIdx="1" presStyleCnt="6"/>
      <dgm:spPr/>
    </dgm:pt>
    <dgm:pt modelId="{9E22DB12-4D6D-4005-AB13-1A2969033C18}" type="pres">
      <dgm:prSet presAssocID="{DA3B87E9-6594-4707-A630-60C6B6273A4F}" presName="hierRoot2" presStyleCnt="0">
        <dgm:presLayoutVars>
          <dgm:hierBranch/>
        </dgm:presLayoutVars>
      </dgm:prSet>
      <dgm:spPr/>
    </dgm:pt>
    <dgm:pt modelId="{C4BCC908-DA48-4D4F-9AE5-B293FFDF23CB}" type="pres">
      <dgm:prSet presAssocID="{DA3B87E9-6594-4707-A630-60C6B6273A4F}" presName="rootComposite" presStyleCnt="0"/>
      <dgm:spPr/>
    </dgm:pt>
    <dgm:pt modelId="{D6D4BAEC-1325-4C32-8970-6893DE431795}" type="pres">
      <dgm:prSet presAssocID="{DA3B87E9-6594-4707-A630-60C6B6273A4F}" presName="rootText" presStyleLbl="node4" presStyleIdx="1" presStyleCnt="5" custScaleX="140198" custScaleY="171779">
        <dgm:presLayoutVars>
          <dgm:chPref val="3"/>
        </dgm:presLayoutVars>
      </dgm:prSet>
      <dgm:spPr>
        <a:xfrm>
          <a:off x="2655590" y="4085510"/>
          <a:ext cx="1014782" cy="857120"/>
        </a:xfrm>
        <a:prstGeom prst="rect">
          <a:avLst/>
        </a:prstGeom>
      </dgm:spPr>
    </dgm:pt>
    <dgm:pt modelId="{581174ED-3F13-4401-B4A5-F53F2A6AE4E5}" type="pres">
      <dgm:prSet presAssocID="{DA3B87E9-6594-4707-A630-60C6B6273A4F}" presName="rootConnector" presStyleLbl="node4" presStyleIdx="1" presStyleCnt="5"/>
      <dgm:spPr/>
    </dgm:pt>
    <dgm:pt modelId="{A70CC44D-227E-4FCB-9970-C6FF6D69C27A}" type="pres">
      <dgm:prSet presAssocID="{DA3B87E9-6594-4707-A630-60C6B6273A4F}" presName="hierChild4" presStyleCnt="0"/>
      <dgm:spPr/>
    </dgm:pt>
    <dgm:pt modelId="{ECF4D77D-6EB2-4715-A33D-E5C278F04C50}" type="pres">
      <dgm:prSet presAssocID="{DA3B87E9-6594-4707-A630-60C6B6273A4F}" presName="hierChild5" presStyleCnt="0"/>
      <dgm:spPr/>
    </dgm:pt>
    <dgm:pt modelId="{764FDDFD-7A3C-4511-808C-07B2DBA43EC7}" type="pres">
      <dgm:prSet presAssocID="{56CB37A9-26C5-4375-8D96-BED1B122D4EC}" presName="Name35" presStyleLbl="parChTrans1D4" presStyleIdx="2" presStyleCnt="6"/>
      <dgm:spPr/>
    </dgm:pt>
    <dgm:pt modelId="{75716258-1811-4921-BCAD-67C77B6BD461}" type="pres">
      <dgm:prSet presAssocID="{3B0C6840-04F0-4F92-B324-70F9DFF1FD88}" presName="hierRoot2" presStyleCnt="0">
        <dgm:presLayoutVars>
          <dgm:hierBranch/>
        </dgm:presLayoutVars>
      </dgm:prSet>
      <dgm:spPr/>
    </dgm:pt>
    <dgm:pt modelId="{D2B2BA51-412B-4064-9790-112F25DBF795}" type="pres">
      <dgm:prSet presAssocID="{3B0C6840-04F0-4F92-B324-70F9DFF1FD88}" presName="rootComposite" presStyleCnt="0"/>
      <dgm:spPr/>
    </dgm:pt>
    <dgm:pt modelId="{E66528EE-32DB-4490-9425-A2D31ACBDC6F}" type="pres">
      <dgm:prSet presAssocID="{3B0C6840-04F0-4F92-B324-70F9DFF1FD88}" presName="rootText" presStyleLbl="node4" presStyleIdx="2" presStyleCnt="5" custScaleX="140198" custScaleY="171779">
        <dgm:presLayoutVars>
          <dgm:chPref val="3"/>
        </dgm:presLayoutVars>
      </dgm:prSet>
      <dgm:spPr/>
    </dgm:pt>
    <dgm:pt modelId="{A0CCD25E-A1DE-494C-A61C-5391D61649A8}" type="pres">
      <dgm:prSet presAssocID="{3B0C6840-04F0-4F92-B324-70F9DFF1FD88}" presName="rootConnector" presStyleLbl="node4" presStyleIdx="2" presStyleCnt="5"/>
      <dgm:spPr/>
    </dgm:pt>
    <dgm:pt modelId="{79EF9A56-102D-4FE0-A873-145F6874F8F8}" type="pres">
      <dgm:prSet presAssocID="{3B0C6840-04F0-4F92-B324-70F9DFF1FD88}" presName="hierChild4" presStyleCnt="0"/>
      <dgm:spPr/>
    </dgm:pt>
    <dgm:pt modelId="{9712238E-F89C-407C-9742-F3E5D1D52014}" type="pres">
      <dgm:prSet presAssocID="{3B0C6840-04F0-4F92-B324-70F9DFF1FD88}" presName="hierChild5" presStyleCnt="0"/>
      <dgm:spPr/>
    </dgm:pt>
    <dgm:pt modelId="{8D605B36-2195-469A-B91A-20BB1FF71CA2}" type="pres">
      <dgm:prSet presAssocID="{12D9641A-2894-45B0-BBFB-5198284E1A8F}" presName="Name35" presStyleLbl="parChTrans1D4" presStyleIdx="3" presStyleCnt="6"/>
      <dgm:spPr/>
    </dgm:pt>
    <dgm:pt modelId="{A03413AC-A0BC-4365-8440-07E66A5F9C1F}" type="pres">
      <dgm:prSet presAssocID="{FE0722D6-E075-4E77-98C3-CA92D07A3822}" presName="hierRoot2" presStyleCnt="0">
        <dgm:presLayoutVars>
          <dgm:hierBranch/>
        </dgm:presLayoutVars>
      </dgm:prSet>
      <dgm:spPr/>
    </dgm:pt>
    <dgm:pt modelId="{000CAEA4-ABB0-4F5D-9179-D10232FA220D}" type="pres">
      <dgm:prSet presAssocID="{FE0722D6-E075-4E77-98C3-CA92D07A3822}" presName="rootComposite" presStyleCnt="0"/>
      <dgm:spPr/>
    </dgm:pt>
    <dgm:pt modelId="{DBA7AD5B-23FD-42A7-B3DA-80C81EB83D3C}" type="pres">
      <dgm:prSet presAssocID="{FE0722D6-E075-4E77-98C3-CA92D07A3822}" presName="rootText" presStyleLbl="node4" presStyleIdx="3" presStyleCnt="5" custScaleX="140198" custScaleY="171779">
        <dgm:presLayoutVars>
          <dgm:chPref val="3"/>
        </dgm:presLayoutVars>
      </dgm:prSet>
      <dgm:spPr/>
    </dgm:pt>
    <dgm:pt modelId="{785E0492-0296-4FFA-95D5-1FE795C6853E}" type="pres">
      <dgm:prSet presAssocID="{FE0722D6-E075-4E77-98C3-CA92D07A3822}" presName="rootConnector" presStyleLbl="node4" presStyleIdx="3" presStyleCnt="5"/>
      <dgm:spPr/>
    </dgm:pt>
    <dgm:pt modelId="{266814D3-98D0-4DC8-B2C4-7BFD2D8CF2E6}" type="pres">
      <dgm:prSet presAssocID="{FE0722D6-E075-4E77-98C3-CA92D07A3822}" presName="hierChild4" presStyleCnt="0"/>
      <dgm:spPr/>
    </dgm:pt>
    <dgm:pt modelId="{8392B8EE-D839-40B5-8818-DBF33C48561A}" type="pres">
      <dgm:prSet presAssocID="{FE0722D6-E075-4E77-98C3-CA92D07A3822}" presName="hierChild5" presStyleCnt="0"/>
      <dgm:spPr/>
    </dgm:pt>
    <dgm:pt modelId="{CF16730D-53AD-4385-815C-4869102DF717}" type="pres">
      <dgm:prSet presAssocID="{1D0D36A3-D018-43F4-AB6B-BA07E4361BE5}" presName="Name35" presStyleLbl="parChTrans1D4" presStyleIdx="4" presStyleCnt="6"/>
      <dgm:spPr/>
    </dgm:pt>
    <dgm:pt modelId="{047D4E4C-11F1-4F70-A598-77048B372910}" type="pres">
      <dgm:prSet presAssocID="{816FBA8A-7E09-49E6-8BEC-99577D58CE7A}" presName="hierRoot2" presStyleCnt="0">
        <dgm:presLayoutVars>
          <dgm:hierBranch/>
        </dgm:presLayoutVars>
      </dgm:prSet>
      <dgm:spPr/>
    </dgm:pt>
    <dgm:pt modelId="{F6200A6D-43F7-4D67-A404-1AEDB0BB9F0D}" type="pres">
      <dgm:prSet presAssocID="{816FBA8A-7E09-49E6-8BEC-99577D58CE7A}" presName="rootComposite" presStyleCnt="0"/>
      <dgm:spPr/>
    </dgm:pt>
    <dgm:pt modelId="{AEDEF4CB-1FD0-46AE-98A0-D5E9E36AC275}" type="pres">
      <dgm:prSet presAssocID="{816FBA8A-7E09-49E6-8BEC-99577D58CE7A}" presName="rootText" presStyleLbl="node4" presStyleIdx="4" presStyleCnt="5" custScaleX="140198" custScaleY="171779">
        <dgm:presLayoutVars>
          <dgm:chPref val="3"/>
        </dgm:presLayoutVars>
      </dgm:prSet>
      <dgm:spPr/>
    </dgm:pt>
    <dgm:pt modelId="{5A4D838F-8D34-4C18-9410-C21C25F88F37}" type="pres">
      <dgm:prSet presAssocID="{816FBA8A-7E09-49E6-8BEC-99577D58CE7A}" presName="rootConnector" presStyleLbl="node4" presStyleIdx="4" presStyleCnt="5"/>
      <dgm:spPr/>
    </dgm:pt>
    <dgm:pt modelId="{9777FFA1-615F-481C-A465-B35C938F9C81}" type="pres">
      <dgm:prSet presAssocID="{816FBA8A-7E09-49E6-8BEC-99577D58CE7A}" presName="hierChild4" presStyleCnt="0"/>
      <dgm:spPr/>
    </dgm:pt>
    <dgm:pt modelId="{B11024A6-0625-4E3F-9086-96B83E49210F}" type="pres">
      <dgm:prSet presAssocID="{816FBA8A-7E09-49E6-8BEC-99577D58CE7A}" presName="hierChild5" presStyleCnt="0"/>
      <dgm:spPr/>
    </dgm:pt>
    <dgm:pt modelId="{05035280-4744-440C-87A5-6699D0B3A2E2}" type="pres">
      <dgm:prSet presAssocID="{2637B73B-96D6-463B-842F-A807624D12F5}" presName="hierChild5" presStyleCnt="0"/>
      <dgm:spPr/>
    </dgm:pt>
    <dgm:pt modelId="{43257D86-B824-4E8B-AB03-91B41316E9B0}" type="pres">
      <dgm:prSet presAssocID="{6C738AE6-E4EA-4CAF-98B2-FEFC38F22475}" presName="Name111" presStyleLbl="parChTrans1D4" presStyleIdx="5" presStyleCnt="6"/>
      <dgm:spPr/>
    </dgm:pt>
    <dgm:pt modelId="{5BF81C6D-0BEE-4717-ABBF-E95078C2DAF8}" type="pres">
      <dgm:prSet presAssocID="{42FA6532-A69E-43D8-B267-56EAAC6D0FF4}" presName="hierRoot3" presStyleCnt="0">
        <dgm:presLayoutVars>
          <dgm:hierBranch val="init"/>
        </dgm:presLayoutVars>
      </dgm:prSet>
      <dgm:spPr/>
    </dgm:pt>
    <dgm:pt modelId="{1E868386-89E0-479C-A8EC-B3E545C5FE05}" type="pres">
      <dgm:prSet presAssocID="{42FA6532-A69E-43D8-B267-56EAAC6D0FF4}" presName="rootComposite3" presStyleCnt="0"/>
      <dgm:spPr/>
    </dgm:pt>
    <dgm:pt modelId="{EEA01A75-BF40-47CC-8AB1-2E60AAF39A34}" type="pres">
      <dgm:prSet presAssocID="{42FA6532-A69E-43D8-B267-56EAAC6D0FF4}" presName="rootText3" presStyleLbl="asst3" presStyleIdx="0" presStyleCnt="1" custScaleX="145736" custScaleY="142867">
        <dgm:presLayoutVars>
          <dgm:chPref val="3"/>
        </dgm:presLayoutVars>
      </dgm:prSet>
      <dgm:spPr/>
    </dgm:pt>
    <dgm:pt modelId="{B5686D8B-F996-416A-9D2B-B974D69E0E80}" type="pres">
      <dgm:prSet presAssocID="{42FA6532-A69E-43D8-B267-56EAAC6D0FF4}" presName="rootConnector3" presStyleLbl="asst3" presStyleIdx="0" presStyleCnt="1"/>
      <dgm:spPr/>
    </dgm:pt>
    <dgm:pt modelId="{81B1AE6C-1644-4156-BA86-CB9CD687EF93}" type="pres">
      <dgm:prSet presAssocID="{42FA6532-A69E-43D8-B267-56EAAC6D0FF4}" presName="hierChild6" presStyleCnt="0"/>
      <dgm:spPr/>
    </dgm:pt>
    <dgm:pt modelId="{66D5BDFD-DA0C-432A-99E8-43E25F398719}" type="pres">
      <dgm:prSet presAssocID="{42FA6532-A69E-43D8-B267-56EAAC6D0FF4}" presName="hierChild7" presStyleCnt="0"/>
      <dgm:spPr/>
    </dgm:pt>
    <dgm:pt modelId="{A24871F3-F4B4-4354-A4E1-37EA65F24614}" type="pres">
      <dgm:prSet presAssocID="{C4EBD862-24A1-4A20-B332-A8F3E0B4CB3B}" presName="hierChild5" presStyleCnt="0"/>
      <dgm:spPr/>
    </dgm:pt>
    <dgm:pt modelId="{99795289-54AF-4208-8E52-EA549ADF5630}" type="pres">
      <dgm:prSet presAssocID="{AA8BF296-ADF2-4196-AA39-2B2BBF6F4F4A}" presName="hierChild3" presStyleCnt="0"/>
      <dgm:spPr/>
    </dgm:pt>
  </dgm:ptLst>
  <dgm:cxnLst>
    <dgm:cxn modelId="{A8E4CC04-D8FF-4652-A820-54663E052F95}" type="presOf" srcId="{DA3B87E9-6594-4707-A630-60C6B6273A4F}" destId="{581174ED-3F13-4401-B4A5-F53F2A6AE4E5}" srcOrd="1" destOrd="0" presId="urn:microsoft.com/office/officeart/2005/8/layout/orgChart1"/>
    <dgm:cxn modelId="{7CB2240D-BA6B-4866-8B05-62B2F69A823D}" type="presOf" srcId="{FE0722D6-E075-4E77-98C3-CA92D07A3822}" destId="{785E0492-0296-4FFA-95D5-1FE795C6853E}" srcOrd="1" destOrd="0" presId="urn:microsoft.com/office/officeart/2005/8/layout/orgChart1"/>
    <dgm:cxn modelId="{E30B7813-E3FD-47BF-B0A1-537BE0B81B18}" type="presOf" srcId="{65B76465-9A5D-4BE3-A4CD-D807BFF8FFDE}" destId="{2B74A4C4-8299-4B4C-B16E-681F6FD8C14B}" srcOrd="1" destOrd="0" presId="urn:microsoft.com/office/officeart/2005/8/layout/orgChart1"/>
    <dgm:cxn modelId="{20837414-F11D-455F-B602-544345FF8EFE}" type="presOf" srcId="{3B0C6840-04F0-4F92-B324-70F9DFF1FD88}" destId="{E66528EE-32DB-4490-9425-A2D31ACBDC6F}" srcOrd="0" destOrd="0" presId="urn:microsoft.com/office/officeart/2005/8/layout/orgChart1"/>
    <dgm:cxn modelId="{C797F21E-CCA8-4710-8443-10AC62FFFBD6}" type="presOf" srcId="{1D0D36A3-D018-43F4-AB6B-BA07E4361BE5}" destId="{CF16730D-53AD-4385-815C-4869102DF717}" srcOrd="0" destOrd="0" presId="urn:microsoft.com/office/officeart/2005/8/layout/orgChart1"/>
    <dgm:cxn modelId="{2745D226-4A92-4FA9-9A27-F9362F770FC7}" type="presOf" srcId="{C4EBD862-24A1-4A20-B332-A8F3E0B4CB3B}" destId="{62822572-2FD5-450F-AB3F-E9BBECC48F31}" srcOrd="1" destOrd="0" presId="urn:microsoft.com/office/officeart/2005/8/layout/orgChart1"/>
    <dgm:cxn modelId="{08476A2D-5CDC-4A6E-B249-016D9ED7ECB7}" type="presOf" srcId="{816FBA8A-7E09-49E6-8BEC-99577D58CE7A}" destId="{5A4D838F-8D34-4C18-9410-C21C25F88F37}" srcOrd="1" destOrd="0" presId="urn:microsoft.com/office/officeart/2005/8/layout/orgChart1"/>
    <dgm:cxn modelId="{94810232-D8DF-4204-A5D7-584E64FE6AEA}" type="presOf" srcId="{816FBA8A-7E09-49E6-8BEC-99577D58CE7A}" destId="{AEDEF4CB-1FD0-46AE-98A0-D5E9E36AC275}" srcOrd="0" destOrd="0" presId="urn:microsoft.com/office/officeart/2005/8/layout/orgChart1"/>
    <dgm:cxn modelId="{DC3E5E33-C30E-4A12-96C3-63858DF55FC4}" srcId="{2637B73B-96D6-463B-842F-A807624D12F5}" destId="{3B0C6840-04F0-4F92-B324-70F9DFF1FD88}" srcOrd="2" destOrd="0" parTransId="{56CB37A9-26C5-4375-8D96-BED1B122D4EC}" sibTransId="{02B3AA50-BB55-43FC-A495-AB10B80316AB}"/>
    <dgm:cxn modelId="{B24C033B-FBFD-464F-97B0-D985F0555743}" srcId="{C4EBD862-24A1-4A20-B332-A8F3E0B4CB3B}" destId="{2637B73B-96D6-463B-842F-A807624D12F5}" srcOrd="0" destOrd="0" parTransId="{A705527B-B3E5-48E5-A1CF-0696036ACA6E}" sibTransId="{0364DF24-0D7B-4AD3-AA8B-4C9E128BDC0D}"/>
    <dgm:cxn modelId="{21AD263E-6836-48C2-8443-90EFCC3E545C}" type="presOf" srcId="{AA8BF296-ADF2-4196-AA39-2B2BBF6F4F4A}" destId="{E59DA359-5C06-4D5C-AD94-DED3391FB3FB}" srcOrd="1" destOrd="0" presId="urn:microsoft.com/office/officeart/2005/8/layout/orgChart1"/>
    <dgm:cxn modelId="{DB87FE5C-DC50-4E9C-831A-E355844E6A3B}" type="presOf" srcId="{56CB37A9-26C5-4375-8D96-BED1B122D4EC}" destId="{764FDDFD-7A3C-4511-808C-07B2DBA43EC7}" srcOrd="0" destOrd="0" presId="urn:microsoft.com/office/officeart/2005/8/layout/orgChart1"/>
    <dgm:cxn modelId="{3690F167-89D3-4741-A475-BE89FE6B3B1D}" srcId="{2637B73B-96D6-463B-842F-A807624D12F5}" destId="{42FA6532-A69E-43D8-B267-56EAAC6D0FF4}" srcOrd="5" destOrd="0" parTransId="{6C738AE6-E4EA-4CAF-98B2-FEFC38F22475}" sibTransId="{6BFB1095-90BD-471F-A669-76DC0607D1B5}"/>
    <dgm:cxn modelId="{2F51E756-1ECB-44A0-972C-E3322C55E608}" type="presOf" srcId="{FE0722D6-E075-4E77-98C3-CA92D07A3822}" destId="{DBA7AD5B-23FD-42A7-B3DA-80C81EB83D3C}" srcOrd="0" destOrd="0" presId="urn:microsoft.com/office/officeart/2005/8/layout/orgChart1"/>
    <dgm:cxn modelId="{8B516457-79C3-48EC-ABD1-FCC3102C734C}" srcId="{55A24114-C4A6-4781-8CEA-E9110A3C909A}" destId="{AA8BF296-ADF2-4196-AA39-2B2BBF6F4F4A}" srcOrd="0" destOrd="0" parTransId="{E998D8BB-EC35-4705-9780-BBD584ECEFAC}" sibTransId="{639D472D-A1DE-4B24-B66F-257826DD1DEE}"/>
    <dgm:cxn modelId="{95E80E78-53D6-4DD1-8FAC-29AEB9C124AB}" type="presOf" srcId="{AA8BF296-ADF2-4196-AA39-2B2BBF6F4F4A}" destId="{1AF86AEF-68E1-413A-9E87-7CA7CE2AF8E7}" srcOrd="0" destOrd="0" presId="urn:microsoft.com/office/officeart/2005/8/layout/orgChart1"/>
    <dgm:cxn modelId="{3CE48D78-C6D9-427F-AAD4-7CAC44BC2694}" type="presOf" srcId="{42FA6532-A69E-43D8-B267-56EAAC6D0FF4}" destId="{EEA01A75-BF40-47CC-8AB1-2E60AAF39A34}" srcOrd="0" destOrd="0" presId="urn:microsoft.com/office/officeart/2005/8/layout/orgChart1"/>
    <dgm:cxn modelId="{C388EE78-3B13-429C-80C2-4EA277A272E1}" srcId="{2637B73B-96D6-463B-842F-A807624D12F5}" destId="{816FBA8A-7E09-49E6-8BEC-99577D58CE7A}" srcOrd="4" destOrd="0" parTransId="{1D0D36A3-D018-43F4-AB6B-BA07E4361BE5}" sibTransId="{7D855B2F-9D7B-4BAB-8CF6-AC05A38963A5}"/>
    <dgm:cxn modelId="{2A221A7D-E92E-4B63-8989-4C4DE04710EA}" srcId="{2637B73B-96D6-463B-842F-A807624D12F5}" destId="{FE0722D6-E075-4E77-98C3-CA92D07A3822}" srcOrd="3" destOrd="0" parTransId="{12D9641A-2894-45B0-BBFB-5198284E1A8F}" sibTransId="{60F7F858-7A69-49E5-9E6B-B190FD5C1E2E}"/>
    <dgm:cxn modelId="{0C834E84-12C8-490F-B897-876E4C98DBF0}" type="presOf" srcId="{BAE50C96-AF8C-4FE0-9EB6-5A4119167775}" destId="{9E3F18F1-CD1E-4858-B784-C3FEC473C405}" srcOrd="0" destOrd="0" presId="urn:microsoft.com/office/officeart/2005/8/layout/orgChart1"/>
    <dgm:cxn modelId="{5E034E9A-6FE2-43C7-BBD6-A289B638C89D}" type="presOf" srcId="{2637B73B-96D6-463B-842F-A807624D12F5}" destId="{153823DF-51FE-4F42-B695-043701A56ECB}" srcOrd="1" destOrd="0" presId="urn:microsoft.com/office/officeart/2005/8/layout/orgChart1"/>
    <dgm:cxn modelId="{F780AC9B-F00E-45AD-8216-71FABF435AA0}" type="presOf" srcId="{2568AF64-DB7D-4E3B-A8D5-4EB706B286E6}" destId="{E07E5A4D-D31B-440F-A861-6655EE8D95C3}" srcOrd="0" destOrd="0" presId="urn:microsoft.com/office/officeart/2005/8/layout/orgChart1"/>
    <dgm:cxn modelId="{3049E7AC-4033-4093-A61F-D328C5E35CDD}" type="presOf" srcId="{2637B73B-96D6-463B-842F-A807624D12F5}" destId="{705F979A-F5AC-466B-A93F-ED968D63C201}" srcOrd="0" destOrd="0" presId="urn:microsoft.com/office/officeart/2005/8/layout/orgChart1"/>
    <dgm:cxn modelId="{96B705B3-5EE1-4FBB-9541-70B66643D002}" srcId="{2637B73B-96D6-463B-842F-A807624D12F5}" destId="{DA3B87E9-6594-4707-A630-60C6B6273A4F}" srcOrd="1" destOrd="0" parTransId="{2568AF64-DB7D-4E3B-A8D5-4EB706B286E6}" sibTransId="{ABFF0BBB-052B-4AC3-8724-89BDD844B701}"/>
    <dgm:cxn modelId="{2F3E72BE-D45D-46BE-84B4-A2E54F6800FC}" type="presOf" srcId="{C4EBD862-24A1-4A20-B332-A8F3E0B4CB3B}" destId="{06F20486-4F91-41AE-AC04-F157D64627B3}" srcOrd="0" destOrd="0" presId="urn:microsoft.com/office/officeart/2005/8/layout/orgChart1"/>
    <dgm:cxn modelId="{3FCB93BF-32AF-4094-98CA-33C1C7F2E036}" type="presOf" srcId="{DA3B87E9-6594-4707-A630-60C6B6273A4F}" destId="{D6D4BAEC-1325-4C32-8970-6893DE431795}" srcOrd="0" destOrd="0" presId="urn:microsoft.com/office/officeart/2005/8/layout/orgChart1"/>
    <dgm:cxn modelId="{219404C9-0536-4F10-896A-6948D677CA55}" type="presOf" srcId="{3B0C6840-04F0-4F92-B324-70F9DFF1FD88}" destId="{A0CCD25E-A1DE-494C-A61C-5391D61649A8}" srcOrd="1" destOrd="0" presId="urn:microsoft.com/office/officeart/2005/8/layout/orgChart1"/>
    <dgm:cxn modelId="{2D36D0CA-0AE7-4D26-9D3F-46CC08C3ADC1}" type="presOf" srcId="{6C738AE6-E4EA-4CAF-98B2-FEFC38F22475}" destId="{43257D86-B824-4E8B-AB03-91B41316E9B0}" srcOrd="0" destOrd="0" presId="urn:microsoft.com/office/officeart/2005/8/layout/orgChart1"/>
    <dgm:cxn modelId="{BDABA7D4-0F91-4A38-8CD6-853F27465DC7}" type="presOf" srcId="{65B76465-9A5D-4BE3-A4CD-D807BFF8FFDE}" destId="{2E5B356F-2622-4B5C-9523-E029DC0EA944}" srcOrd="0" destOrd="0" presId="urn:microsoft.com/office/officeart/2005/8/layout/orgChart1"/>
    <dgm:cxn modelId="{BFC3CED9-CD9C-4E45-9E56-2B066C10EE5F}" srcId="{2637B73B-96D6-463B-842F-A807624D12F5}" destId="{65B76465-9A5D-4BE3-A4CD-D807BFF8FFDE}" srcOrd="0" destOrd="0" parTransId="{72195E2F-5CE8-44CA-96EC-035C556E66A5}" sibTransId="{F69A1597-A228-4734-840D-6344F0408221}"/>
    <dgm:cxn modelId="{0DC340DE-022D-42E3-937E-F61D632CA9EA}" type="presOf" srcId="{A705527B-B3E5-48E5-A1CF-0696036ACA6E}" destId="{B55FDC28-1C5A-4E13-A5AA-4C62E58872EF}" srcOrd="0" destOrd="0" presId="urn:microsoft.com/office/officeart/2005/8/layout/orgChart1"/>
    <dgm:cxn modelId="{AA0FB2EF-6304-46E0-87D6-90807BBAAB24}" type="presOf" srcId="{12D9641A-2894-45B0-BBFB-5198284E1A8F}" destId="{8D605B36-2195-469A-B91A-20BB1FF71CA2}" srcOrd="0" destOrd="0" presId="urn:microsoft.com/office/officeart/2005/8/layout/orgChart1"/>
    <dgm:cxn modelId="{E4FC19F6-038A-4D97-808A-9D61B62D4ABC}" type="presOf" srcId="{42FA6532-A69E-43D8-B267-56EAAC6D0FF4}" destId="{B5686D8B-F996-416A-9D2B-B974D69E0E80}" srcOrd="1" destOrd="0" presId="urn:microsoft.com/office/officeart/2005/8/layout/orgChart1"/>
    <dgm:cxn modelId="{9F14EDF6-E522-4719-88D0-7B4A23780C1E}" srcId="{AA8BF296-ADF2-4196-AA39-2B2BBF6F4F4A}" destId="{C4EBD862-24A1-4A20-B332-A8F3E0B4CB3B}" srcOrd="0" destOrd="0" parTransId="{BAE50C96-AF8C-4FE0-9EB6-5A4119167775}" sibTransId="{B020409A-0DD1-4583-B3F0-3C0099F194FB}"/>
    <dgm:cxn modelId="{D4702EFA-6CF4-4940-8A65-691EBBB4843C}" type="presOf" srcId="{55A24114-C4A6-4781-8CEA-E9110A3C909A}" destId="{7F11AE5F-6F55-4781-AE89-7B06A803B993}" srcOrd="0" destOrd="0" presId="urn:microsoft.com/office/officeart/2005/8/layout/orgChart1"/>
    <dgm:cxn modelId="{CA744FFC-926E-48BA-A465-8E88ECB4CD9F}" type="presOf" srcId="{72195E2F-5CE8-44CA-96EC-035C556E66A5}" destId="{97828721-D2D6-4B3B-8550-B62F35F5D316}" srcOrd="0" destOrd="0" presId="urn:microsoft.com/office/officeart/2005/8/layout/orgChart1"/>
    <dgm:cxn modelId="{0F943AD7-3086-463E-A9F4-5D4E9D426377}" type="presParOf" srcId="{7F11AE5F-6F55-4781-AE89-7B06A803B993}" destId="{4642A8A6-3D74-44A4-8781-21A27FF0CA87}" srcOrd="0" destOrd="0" presId="urn:microsoft.com/office/officeart/2005/8/layout/orgChart1"/>
    <dgm:cxn modelId="{86C442BD-1599-4A2B-B034-92E6B477C9DA}" type="presParOf" srcId="{4642A8A6-3D74-44A4-8781-21A27FF0CA87}" destId="{A24F0D5B-95CE-4BAD-BD3A-1B058525EE3A}" srcOrd="0" destOrd="0" presId="urn:microsoft.com/office/officeart/2005/8/layout/orgChart1"/>
    <dgm:cxn modelId="{E024CC7B-D7AE-4E01-862C-992DF0A6D142}" type="presParOf" srcId="{A24F0D5B-95CE-4BAD-BD3A-1B058525EE3A}" destId="{1AF86AEF-68E1-413A-9E87-7CA7CE2AF8E7}" srcOrd="0" destOrd="0" presId="urn:microsoft.com/office/officeart/2005/8/layout/orgChart1"/>
    <dgm:cxn modelId="{6E0EF42D-A19F-4C06-BDA2-D5B339746F91}" type="presParOf" srcId="{A24F0D5B-95CE-4BAD-BD3A-1B058525EE3A}" destId="{E59DA359-5C06-4D5C-AD94-DED3391FB3FB}" srcOrd="1" destOrd="0" presId="urn:microsoft.com/office/officeart/2005/8/layout/orgChart1"/>
    <dgm:cxn modelId="{DB3AAA47-C809-41DD-AB6A-848AAD1F3042}" type="presParOf" srcId="{4642A8A6-3D74-44A4-8781-21A27FF0CA87}" destId="{8E1101C9-BAFA-4730-8886-55C81E3855CF}" srcOrd="1" destOrd="0" presId="urn:microsoft.com/office/officeart/2005/8/layout/orgChart1"/>
    <dgm:cxn modelId="{578F0420-D813-458C-811E-6F558E9FA4FD}" type="presParOf" srcId="{8E1101C9-BAFA-4730-8886-55C81E3855CF}" destId="{9E3F18F1-CD1E-4858-B784-C3FEC473C405}" srcOrd="0" destOrd="0" presId="urn:microsoft.com/office/officeart/2005/8/layout/orgChart1"/>
    <dgm:cxn modelId="{115CC55A-035B-410D-AE54-CCF986C10635}" type="presParOf" srcId="{8E1101C9-BAFA-4730-8886-55C81E3855CF}" destId="{1A986280-E84E-440C-8DE4-254DCCF7AF2B}" srcOrd="1" destOrd="0" presId="urn:microsoft.com/office/officeart/2005/8/layout/orgChart1"/>
    <dgm:cxn modelId="{D8080A7B-AF77-4947-B8E2-C44A623E41CF}" type="presParOf" srcId="{1A986280-E84E-440C-8DE4-254DCCF7AF2B}" destId="{8598A866-1E9D-4C77-9AEB-2182938DCA70}" srcOrd="0" destOrd="0" presId="urn:microsoft.com/office/officeart/2005/8/layout/orgChart1"/>
    <dgm:cxn modelId="{4EF33FF6-FBF0-45B6-8C63-FEE86BE01A06}" type="presParOf" srcId="{8598A866-1E9D-4C77-9AEB-2182938DCA70}" destId="{06F20486-4F91-41AE-AC04-F157D64627B3}" srcOrd="0" destOrd="0" presId="urn:microsoft.com/office/officeart/2005/8/layout/orgChart1"/>
    <dgm:cxn modelId="{70A36632-EC8C-43FD-AE30-BB9D1F810BDD}" type="presParOf" srcId="{8598A866-1E9D-4C77-9AEB-2182938DCA70}" destId="{62822572-2FD5-450F-AB3F-E9BBECC48F31}" srcOrd="1" destOrd="0" presId="urn:microsoft.com/office/officeart/2005/8/layout/orgChart1"/>
    <dgm:cxn modelId="{50D75013-0669-44D5-90F1-4FE5E836313D}" type="presParOf" srcId="{1A986280-E84E-440C-8DE4-254DCCF7AF2B}" destId="{8D208F09-8E9A-47AB-B779-A045B5B364D5}" srcOrd="1" destOrd="0" presId="urn:microsoft.com/office/officeart/2005/8/layout/orgChart1"/>
    <dgm:cxn modelId="{2922B359-85D0-41F9-981B-39805E463DFB}" type="presParOf" srcId="{8D208F09-8E9A-47AB-B779-A045B5B364D5}" destId="{B55FDC28-1C5A-4E13-A5AA-4C62E58872EF}" srcOrd="0" destOrd="0" presId="urn:microsoft.com/office/officeart/2005/8/layout/orgChart1"/>
    <dgm:cxn modelId="{A8DEBAB0-A85B-4A53-A40C-9D43F7A82323}" type="presParOf" srcId="{8D208F09-8E9A-47AB-B779-A045B5B364D5}" destId="{A622511C-DAC4-4C39-87AA-43BAFFF61181}" srcOrd="1" destOrd="0" presId="urn:microsoft.com/office/officeart/2005/8/layout/orgChart1"/>
    <dgm:cxn modelId="{195A62D8-EBE1-406C-9F29-3E39659BBD5F}" type="presParOf" srcId="{A622511C-DAC4-4C39-87AA-43BAFFF61181}" destId="{3A4E6027-D820-45D2-B9D5-C6B602BE4410}" srcOrd="0" destOrd="0" presId="urn:microsoft.com/office/officeart/2005/8/layout/orgChart1"/>
    <dgm:cxn modelId="{63765A1C-31F1-4785-8574-9A8913CABCB3}" type="presParOf" srcId="{3A4E6027-D820-45D2-B9D5-C6B602BE4410}" destId="{705F979A-F5AC-466B-A93F-ED968D63C201}" srcOrd="0" destOrd="0" presId="urn:microsoft.com/office/officeart/2005/8/layout/orgChart1"/>
    <dgm:cxn modelId="{8DF0FFD1-578E-4407-9E57-08E8BD40B243}" type="presParOf" srcId="{3A4E6027-D820-45D2-B9D5-C6B602BE4410}" destId="{153823DF-51FE-4F42-B695-043701A56ECB}" srcOrd="1" destOrd="0" presId="urn:microsoft.com/office/officeart/2005/8/layout/orgChart1"/>
    <dgm:cxn modelId="{8612BFC7-E0E2-43F1-BFEC-A82D59715C53}" type="presParOf" srcId="{A622511C-DAC4-4C39-87AA-43BAFFF61181}" destId="{6BB4410D-8863-4F01-AE1C-5394781994EF}" srcOrd="1" destOrd="0" presId="urn:microsoft.com/office/officeart/2005/8/layout/orgChart1"/>
    <dgm:cxn modelId="{86EDBCF8-ED79-480C-8EB2-946DF4C08DF5}" type="presParOf" srcId="{6BB4410D-8863-4F01-AE1C-5394781994EF}" destId="{97828721-D2D6-4B3B-8550-B62F35F5D316}" srcOrd="0" destOrd="0" presId="urn:microsoft.com/office/officeart/2005/8/layout/orgChart1"/>
    <dgm:cxn modelId="{F538343B-1277-4BDC-8879-C4133712269C}" type="presParOf" srcId="{6BB4410D-8863-4F01-AE1C-5394781994EF}" destId="{09CD4ABC-89D7-454E-8FA1-02602F68EE9E}" srcOrd="1" destOrd="0" presId="urn:microsoft.com/office/officeart/2005/8/layout/orgChart1"/>
    <dgm:cxn modelId="{970F8AF2-D731-4D16-AB6A-4803188CA1A8}" type="presParOf" srcId="{09CD4ABC-89D7-454E-8FA1-02602F68EE9E}" destId="{446AB47B-F3FA-47D9-88E6-94DA023AEED0}" srcOrd="0" destOrd="0" presId="urn:microsoft.com/office/officeart/2005/8/layout/orgChart1"/>
    <dgm:cxn modelId="{07956A20-F9D9-4B53-8A7D-178A539F7CD5}" type="presParOf" srcId="{446AB47B-F3FA-47D9-88E6-94DA023AEED0}" destId="{2E5B356F-2622-4B5C-9523-E029DC0EA944}" srcOrd="0" destOrd="0" presId="urn:microsoft.com/office/officeart/2005/8/layout/orgChart1"/>
    <dgm:cxn modelId="{5D1116ED-9798-40AB-BEB1-DD3AC0203356}" type="presParOf" srcId="{446AB47B-F3FA-47D9-88E6-94DA023AEED0}" destId="{2B74A4C4-8299-4B4C-B16E-681F6FD8C14B}" srcOrd="1" destOrd="0" presId="urn:microsoft.com/office/officeart/2005/8/layout/orgChart1"/>
    <dgm:cxn modelId="{B3EFEBC2-5888-4580-B0EE-DD8C7908FA45}" type="presParOf" srcId="{09CD4ABC-89D7-454E-8FA1-02602F68EE9E}" destId="{CB56B6CF-1FE0-4A5B-80C1-4F2A88F29B88}" srcOrd="1" destOrd="0" presId="urn:microsoft.com/office/officeart/2005/8/layout/orgChart1"/>
    <dgm:cxn modelId="{98AF7768-F9EA-42C2-9112-FE69DD122A64}" type="presParOf" srcId="{09CD4ABC-89D7-454E-8FA1-02602F68EE9E}" destId="{1E39D11B-F838-451A-B5E8-670B999666A1}" srcOrd="2" destOrd="0" presId="urn:microsoft.com/office/officeart/2005/8/layout/orgChart1"/>
    <dgm:cxn modelId="{3B13BE89-A79A-442A-A643-709EE259F71B}" type="presParOf" srcId="{6BB4410D-8863-4F01-AE1C-5394781994EF}" destId="{E07E5A4D-D31B-440F-A861-6655EE8D95C3}" srcOrd="2" destOrd="0" presId="urn:microsoft.com/office/officeart/2005/8/layout/orgChart1"/>
    <dgm:cxn modelId="{50649B6B-82BB-4F7C-868A-B33FE8BDFBE7}" type="presParOf" srcId="{6BB4410D-8863-4F01-AE1C-5394781994EF}" destId="{9E22DB12-4D6D-4005-AB13-1A2969033C18}" srcOrd="3" destOrd="0" presId="urn:microsoft.com/office/officeart/2005/8/layout/orgChart1"/>
    <dgm:cxn modelId="{C699A8CF-D429-4AC2-B9C3-7361B5A10E24}" type="presParOf" srcId="{9E22DB12-4D6D-4005-AB13-1A2969033C18}" destId="{C4BCC908-DA48-4D4F-9AE5-B293FFDF23CB}" srcOrd="0" destOrd="0" presId="urn:microsoft.com/office/officeart/2005/8/layout/orgChart1"/>
    <dgm:cxn modelId="{89540D64-956F-499D-BF0A-A9AE8C7FC246}" type="presParOf" srcId="{C4BCC908-DA48-4D4F-9AE5-B293FFDF23CB}" destId="{D6D4BAEC-1325-4C32-8970-6893DE431795}" srcOrd="0" destOrd="0" presId="urn:microsoft.com/office/officeart/2005/8/layout/orgChart1"/>
    <dgm:cxn modelId="{D0214C30-E78F-4354-864C-4FB7B2170746}" type="presParOf" srcId="{C4BCC908-DA48-4D4F-9AE5-B293FFDF23CB}" destId="{581174ED-3F13-4401-B4A5-F53F2A6AE4E5}" srcOrd="1" destOrd="0" presId="urn:microsoft.com/office/officeart/2005/8/layout/orgChart1"/>
    <dgm:cxn modelId="{ECBE7F4C-0A64-4DF1-81A1-46365F212DC5}" type="presParOf" srcId="{9E22DB12-4D6D-4005-AB13-1A2969033C18}" destId="{A70CC44D-227E-4FCB-9970-C6FF6D69C27A}" srcOrd="1" destOrd="0" presId="urn:microsoft.com/office/officeart/2005/8/layout/orgChart1"/>
    <dgm:cxn modelId="{205708BC-F040-4A1F-80D6-9C8F5A905701}" type="presParOf" srcId="{9E22DB12-4D6D-4005-AB13-1A2969033C18}" destId="{ECF4D77D-6EB2-4715-A33D-E5C278F04C50}" srcOrd="2" destOrd="0" presId="urn:microsoft.com/office/officeart/2005/8/layout/orgChart1"/>
    <dgm:cxn modelId="{FD240469-58AB-4EF4-BC01-FF9F9478F1E9}" type="presParOf" srcId="{6BB4410D-8863-4F01-AE1C-5394781994EF}" destId="{764FDDFD-7A3C-4511-808C-07B2DBA43EC7}" srcOrd="4" destOrd="0" presId="urn:microsoft.com/office/officeart/2005/8/layout/orgChart1"/>
    <dgm:cxn modelId="{6E68DBAD-9E2F-4B03-A395-D7D6A1BAB561}" type="presParOf" srcId="{6BB4410D-8863-4F01-AE1C-5394781994EF}" destId="{75716258-1811-4921-BCAD-67C77B6BD461}" srcOrd="5" destOrd="0" presId="urn:microsoft.com/office/officeart/2005/8/layout/orgChart1"/>
    <dgm:cxn modelId="{39E11D3F-877A-4730-800F-4F3D155E2224}" type="presParOf" srcId="{75716258-1811-4921-BCAD-67C77B6BD461}" destId="{D2B2BA51-412B-4064-9790-112F25DBF795}" srcOrd="0" destOrd="0" presId="urn:microsoft.com/office/officeart/2005/8/layout/orgChart1"/>
    <dgm:cxn modelId="{DABBD009-1B17-484B-89D5-FC9F30696942}" type="presParOf" srcId="{D2B2BA51-412B-4064-9790-112F25DBF795}" destId="{E66528EE-32DB-4490-9425-A2D31ACBDC6F}" srcOrd="0" destOrd="0" presId="urn:microsoft.com/office/officeart/2005/8/layout/orgChart1"/>
    <dgm:cxn modelId="{848C2B69-7D65-4B92-8F78-09EDB5EEC423}" type="presParOf" srcId="{D2B2BA51-412B-4064-9790-112F25DBF795}" destId="{A0CCD25E-A1DE-494C-A61C-5391D61649A8}" srcOrd="1" destOrd="0" presId="urn:microsoft.com/office/officeart/2005/8/layout/orgChart1"/>
    <dgm:cxn modelId="{16F3613A-10C3-45B3-B852-17CA10442A93}" type="presParOf" srcId="{75716258-1811-4921-BCAD-67C77B6BD461}" destId="{79EF9A56-102D-4FE0-A873-145F6874F8F8}" srcOrd="1" destOrd="0" presId="urn:microsoft.com/office/officeart/2005/8/layout/orgChart1"/>
    <dgm:cxn modelId="{793D5201-FD43-4E6F-B6A2-423A77345641}" type="presParOf" srcId="{75716258-1811-4921-BCAD-67C77B6BD461}" destId="{9712238E-F89C-407C-9742-F3E5D1D52014}" srcOrd="2" destOrd="0" presId="urn:microsoft.com/office/officeart/2005/8/layout/orgChart1"/>
    <dgm:cxn modelId="{8B80D208-E914-4AB1-A42D-CFFB2C62A19A}" type="presParOf" srcId="{6BB4410D-8863-4F01-AE1C-5394781994EF}" destId="{8D605B36-2195-469A-B91A-20BB1FF71CA2}" srcOrd="6" destOrd="0" presId="urn:microsoft.com/office/officeart/2005/8/layout/orgChart1"/>
    <dgm:cxn modelId="{1B1F5F1C-4451-41D9-BCEC-2F15647B7CEB}" type="presParOf" srcId="{6BB4410D-8863-4F01-AE1C-5394781994EF}" destId="{A03413AC-A0BC-4365-8440-07E66A5F9C1F}" srcOrd="7" destOrd="0" presId="urn:microsoft.com/office/officeart/2005/8/layout/orgChart1"/>
    <dgm:cxn modelId="{0E6B6F4F-6E9F-4485-8BFA-462A9F6F9917}" type="presParOf" srcId="{A03413AC-A0BC-4365-8440-07E66A5F9C1F}" destId="{000CAEA4-ABB0-4F5D-9179-D10232FA220D}" srcOrd="0" destOrd="0" presId="urn:microsoft.com/office/officeart/2005/8/layout/orgChart1"/>
    <dgm:cxn modelId="{E61D4761-5457-49E7-82F8-2BC2508DBD93}" type="presParOf" srcId="{000CAEA4-ABB0-4F5D-9179-D10232FA220D}" destId="{DBA7AD5B-23FD-42A7-B3DA-80C81EB83D3C}" srcOrd="0" destOrd="0" presId="urn:microsoft.com/office/officeart/2005/8/layout/orgChart1"/>
    <dgm:cxn modelId="{BF99206A-D0AC-45C0-81E0-E24AD78B285D}" type="presParOf" srcId="{000CAEA4-ABB0-4F5D-9179-D10232FA220D}" destId="{785E0492-0296-4FFA-95D5-1FE795C6853E}" srcOrd="1" destOrd="0" presId="urn:microsoft.com/office/officeart/2005/8/layout/orgChart1"/>
    <dgm:cxn modelId="{A29132A2-1AEF-431C-BE17-0AB65EF0CA1A}" type="presParOf" srcId="{A03413AC-A0BC-4365-8440-07E66A5F9C1F}" destId="{266814D3-98D0-4DC8-B2C4-7BFD2D8CF2E6}" srcOrd="1" destOrd="0" presId="urn:microsoft.com/office/officeart/2005/8/layout/orgChart1"/>
    <dgm:cxn modelId="{A07E29E6-9518-4C47-8ABB-5A47D18F48C9}" type="presParOf" srcId="{A03413AC-A0BC-4365-8440-07E66A5F9C1F}" destId="{8392B8EE-D839-40B5-8818-DBF33C48561A}" srcOrd="2" destOrd="0" presId="urn:microsoft.com/office/officeart/2005/8/layout/orgChart1"/>
    <dgm:cxn modelId="{55860313-F9A0-4492-BAA2-5ED961AAE33C}" type="presParOf" srcId="{6BB4410D-8863-4F01-AE1C-5394781994EF}" destId="{CF16730D-53AD-4385-815C-4869102DF717}" srcOrd="8" destOrd="0" presId="urn:microsoft.com/office/officeart/2005/8/layout/orgChart1"/>
    <dgm:cxn modelId="{29DC15CC-96F2-4EA5-96C4-ED996985646B}" type="presParOf" srcId="{6BB4410D-8863-4F01-AE1C-5394781994EF}" destId="{047D4E4C-11F1-4F70-A598-77048B372910}" srcOrd="9" destOrd="0" presId="urn:microsoft.com/office/officeart/2005/8/layout/orgChart1"/>
    <dgm:cxn modelId="{10F2A48E-79FA-451C-AD4E-1682D40077C3}" type="presParOf" srcId="{047D4E4C-11F1-4F70-A598-77048B372910}" destId="{F6200A6D-43F7-4D67-A404-1AEDB0BB9F0D}" srcOrd="0" destOrd="0" presId="urn:microsoft.com/office/officeart/2005/8/layout/orgChart1"/>
    <dgm:cxn modelId="{33E3C13B-9768-4483-B064-DEEBACBD5954}" type="presParOf" srcId="{F6200A6D-43F7-4D67-A404-1AEDB0BB9F0D}" destId="{AEDEF4CB-1FD0-46AE-98A0-D5E9E36AC275}" srcOrd="0" destOrd="0" presId="urn:microsoft.com/office/officeart/2005/8/layout/orgChart1"/>
    <dgm:cxn modelId="{C644639C-C6A4-4E31-A4FF-280CC2C1FBFD}" type="presParOf" srcId="{F6200A6D-43F7-4D67-A404-1AEDB0BB9F0D}" destId="{5A4D838F-8D34-4C18-9410-C21C25F88F37}" srcOrd="1" destOrd="0" presId="urn:microsoft.com/office/officeart/2005/8/layout/orgChart1"/>
    <dgm:cxn modelId="{FD88E061-BD96-477B-8539-8DF54E5F9DA5}" type="presParOf" srcId="{047D4E4C-11F1-4F70-A598-77048B372910}" destId="{9777FFA1-615F-481C-A465-B35C938F9C81}" srcOrd="1" destOrd="0" presId="urn:microsoft.com/office/officeart/2005/8/layout/orgChart1"/>
    <dgm:cxn modelId="{6A11D318-3F97-4084-A305-CA7C63FF6B8B}" type="presParOf" srcId="{047D4E4C-11F1-4F70-A598-77048B372910}" destId="{B11024A6-0625-4E3F-9086-96B83E49210F}" srcOrd="2" destOrd="0" presId="urn:microsoft.com/office/officeart/2005/8/layout/orgChart1"/>
    <dgm:cxn modelId="{D9D28EC6-07CD-4516-8FD9-3804A8733263}" type="presParOf" srcId="{A622511C-DAC4-4C39-87AA-43BAFFF61181}" destId="{05035280-4744-440C-87A5-6699D0B3A2E2}" srcOrd="2" destOrd="0" presId="urn:microsoft.com/office/officeart/2005/8/layout/orgChart1"/>
    <dgm:cxn modelId="{687C4868-FD12-4254-9438-32E35019C121}" type="presParOf" srcId="{05035280-4744-440C-87A5-6699D0B3A2E2}" destId="{43257D86-B824-4E8B-AB03-91B41316E9B0}" srcOrd="0" destOrd="0" presId="urn:microsoft.com/office/officeart/2005/8/layout/orgChart1"/>
    <dgm:cxn modelId="{DEF169C7-5868-4916-B9BD-5D6A9CEF59BA}" type="presParOf" srcId="{05035280-4744-440C-87A5-6699D0B3A2E2}" destId="{5BF81C6D-0BEE-4717-ABBF-E95078C2DAF8}" srcOrd="1" destOrd="0" presId="urn:microsoft.com/office/officeart/2005/8/layout/orgChart1"/>
    <dgm:cxn modelId="{41FEA019-AFB5-4FD2-AD2A-10FE1938FB3D}" type="presParOf" srcId="{5BF81C6D-0BEE-4717-ABBF-E95078C2DAF8}" destId="{1E868386-89E0-479C-A8EC-B3E545C5FE05}" srcOrd="0" destOrd="0" presId="urn:microsoft.com/office/officeart/2005/8/layout/orgChart1"/>
    <dgm:cxn modelId="{C48646B3-6D0A-4ACE-906A-5574EB6A17C1}" type="presParOf" srcId="{1E868386-89E0-479C-A8EC-B3E545C5FE05}" destId="{EEA01A75-BF40-47CC-8AB1-2E60AAF39A34}" srcOrd="0" destOrd="0" presId="urn:microsoft.com/office/officeart/2005/8/layout/orgChart1"/>
    <dgm:cxn modelId="{917B28B1-A7D4-4B31-9295-52AE9148EBF5}" type="presParOf" srcId="{1E868386-89E0-479C-A8EC-B3E545C5FE05}" destId="{B5686D8B-F996-416A-9D2B-B974D69E0E80}" srcOrd="1" destOrd="0" presId="urn:microsoft.com/office/officeart/2005/8/layout/orgChart1"/>
    <dgm:cxn modelId="{402B6AFA-2B84-4F55-9307-12415DCA27EC}" type="presParOf" srcId="{5BF81C6D-0BEE-4717-ABBF-E95078C2DAF8}" destId="{81B1AE6C-1644-4156-BA86-CB9CD687EF93}" srcOrd="1" destOrd="0" presId="urn:microsoft.com/office/officeart/2005/8/layout/orgChart1"/>
    <dgm:cxn modelId="{E3026757-33B5-40A3-B628-A610022A9BD4}" type="presParOf" srcId="{5BF81C6D-0BEE-4717-ABBF-E95078C2DAF8}" destId="{66D5BDFD-DA0C-432A-99E8-43E25F398719}" srcOrd="2" destOrd="0" presId="urn:microsoft.com/office/officeart/2005/8/layout/orgChart1"/>
    <dgm:cxn modelId="{0567C648-1C63-48FF-AA1C-D486FA9374FC}" type="presParOf" srcId="{1A986280-E84E-440C-8DE4-254DCCF7AF2B}" destId="{A24871F3-F4B4-4354-A4E1-37EA65F24614}" srcOrd="2" destOrd="0" presId="urn:microsoft.com/office/officeart/2005/8/layout/orgChart1"/>
    <dgm:cxn modelId="{FECBA7C4-03BC-4017-A0D0-BA52F93DD1E5}" type="presParOf" srcId="{4642A8A6-3D74-44A4-8781-21A27FF0CA87}" destId="{99795289-54AF-4208-8E52-EA549ADF5630}"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B7352E-1CE3-4835-9AFC-07240FD5B804}" type="doc">
      <dgm:prSet loTypeId="urn:microsoft.com/office/officeart/2005/8/layout/venn3" loCatId="relationship" qsTypeId="urn:microsoft.com/office/officeart/2005/8/quickstyle/simple1" qsCatId="simple" csTypeId="urn:microsoft.com/office/officeart/2005/8/colors/accent1_4" csCatId="accent1" phldr="1"/>
      <dgm:spPr/>
      <dgm:t>
        <a:bodyPr/>
        <a:lstStyle/>
        <a:p>
          <a:endParaRPr lang="en-US"/>
        </a:p>
      </dgm:t>
    </dgm:pt>
    <dgm:pt modelId="{4BEE221D-E5C2-46C1-A7CF-651039F64A2A}">
      <dgm:prSet phldrT="[Text]" phldr="0"/>
      <dgm:spPr/>
      <dgm:t>
        <a:bodyPr/>
        <a:lstStyle/>
        <a:p>
          <a:r>
            <a:rPr lang="en-US">
              <a:latin typeface="Arial" panose="020B0604020202020204"/>
            </a:rPr>
            <a:t>Sales</a:t>
          </a:r>
          <a:endParaRPr lang="en-US"/>
        </a:p>
      </dgm:t>
    </dgm:pt>
    <dgm:pt modelId="{039DA7A7-FA2E-440F-B74E-392B1F7640BC}" type="parTrans" cxnId="{6E148170-3D3A-4D55-A996-919BAC5E81F3}">
      <dgm:prSet/>
      <dgm:spPr/>
      <dgm:t>
        <a:bodyPr/>
        <a:lstStyle/>
        <a:p>
          <a:endParaRPr lang="en-US"/>
        </a:p>
      </dgm:t>
    </dgm:pt>
    <dgm:pt modelId="{3FED5110-2E7E-4F21-97AF-61BD6A370791}" type="sibTrans" cxnId="{6E148170-3D3A-4D55-A996-919BAC5E81F3}">
      <dgm:prSet/>
      <dgm:spPr/>
      <dgm:t>
        <a:bodyPr/>
        <a:lstStyle/>
        <a:p>
          <a:endParaRPr lang="en-US"/>
        </a:p>
      </dgm:t>
    </dgm:pt>
    <dgm:pt modelId="{3C09B3E6-9823-41A7-B2A3-0124A471BE43}">
      <dgm:prSet phldrT="[Text]" phldr="0"/>
      <dgm:spPr/>
      <dgm:t>
        <a:bodyPr/>
        <a:lstStyle/>
        <a:p>
          <a:r>
            <a:rPr lang="en-US">
              <a:latin typeface="Arial" panose="020B0604020202020204"/>
            </a:rPr>
            <a:t>Service</a:t>
          </a:r>
          <a:endParaRPr lang="en-US"/>
        </a:p>
      </dgm:t>
    </dgm:pt>
    <dgm:pt modelId="{73CB3E51-E96C-4273-945B-45751150EE86}" type="parTrans" cxnId="{0DBF853D-95C9-471E-9378-A108B46FE388}">
      <dgm:prSet/>
      <dgm:spPr/>
      <dgm:t>
        <a:bodyPr/>
        <a:lstStyle/>
        <a:p>
          <a:endParaRPr lang="en-US"/>
        </a:p>
      </dgm:t>
    </dgm:pt>
    <dgm:pt modelId="{ECA0BCDF-E370-4F17-89F9-721803A98583}" type="sibTrans" cxnId="{0DBF853D-95C9-471E-9378-A108B46FE388}">
      <dgm:prSet/>
      <dgm:spPr/>
      <dgm:t>
        <a:bodyPr/>
        <a:lstStyle/>
        <a:p>
          <a:endParaRPr lang="en-US"/>
        </a:p>
      </dgm:t>
    </dgm:pt>
    <dgm:pt modelId="{B6476B73-CF63-40A0-A238-F4B11855D702}">
      <dgm:prSet phldrT="[Text]" phldr="0"/>
      <dgm:spPr/>
      <dgm:t>
        <a:bodyPr/>
        <a:lstStyle/>
        <a:p>
          <a:r>
            <a:rPr lang="en-US">
              <a:latin typeface="Arial" panose="020B0604020202020204"/>
            </a:rPr>
            <a:t>Marketing</a:t>
          </a:r>
          <a:endParaRPr lang="en-US"/>
        </a:p>
      </dgm:t>
    </dgm:pt>
    <dgm:pt modelId="{DE5CEF07-05FF-4EC2-9717-694F6CC00A72}" type="parTrans" cxnId="{0E5F4B89-D674-48B0-8F0E-F2436E08A3F1}">
      <dgm:prSet/>
      <dgm:spPr/>
      <dgm:t>
        <a:bodyPr/>
        <a:lstStyle/>
        <a:p>
          <a:endParaRPr lang="en-US"/>
        </a:p>
      </dgm:t>
    </dgm:pt>
    <dgm:pt modelId="{56612435-9120-42C5-ABA6-9504C842FD2F}" type="sibTrans" cxnId="{0E5F4B89-D674-48B0-8F0E-F2436E08A3F1}">
      <dgm:prSet/>
      <dgm:spPr/>
      <dgm:t>
        <a:bodyPr/>
        <a:lstStyle/>
        <a:p>
          <a:endParaRPr lang="en-US"/>
        </a:p>
      </dgm:t>
    </dgm:pt>
    <dgm:pt modelId="{2766091F-7905-420A-9E00-865ECFFB8724}" type="pres">
      <dgm:prSet presAssocID="{1AB7352E-1CE3-4835-9AFC-07240FD5B804}" presName="Name0" presStyleCnt="0">
        <dgm:presLayoutVars>
          <dgm:dir/>
          <dgm:resizeHandles val="exact"/>
        </dgm:presLayoutVars>
      </dgm:prSet>
      <dgm:spPr/>
    </dgm:pt>
    <dgm:pt modelId="{0ABA96B5-8E9C-45A0-A702-0ADF900E5292}" type="pres">
      <dgm:prSet presAssocID="{4BEE221D-E5C2-46C1-A7CF-651039F64A2A}" presName="Name5" presStyleLbl="vennNode1" presStyleIdx="0" presStyleCnt="3">
        <dgm:presLayoutVars>
          <dgm:bulletEnabled val="1"/>
        </dgm:presLayoutVars>
      </dgm:prSet>
      <dgm:spPr/>
    </dgm:pt>
    <dgm:pt modelId="{8F0C5F74-D470-4FA9-94C0-7DE8B33CA3C5}" type="pres">
      <dgm:prSet presAssocID="{3FED5110-2E7E-4F21-97AF-61BD6A370791}" presName="space" presStyleCnt="0"/>
      <dgm:spPr/>
    </dgm:pt>
    <dgm:pt modelId="{EF275A9E-07F0-470E-8B4D-CD37AF184F2C}" type="pres">
      <dgm:prSet presAssocID="{3C09B3E6-9823-41A7-B2A3-0124A471BE43}" presName="Name5" presStyleLbl="vennNode1" presStyleIdx="1" presStyleCnt="3">
        <dgm:presLayoutVars>
          <dgm:bulletEnabled val="1"/>
        </dgm:presLayoutVars>
      </dgm:prSet>
      <dgm:spPr/>
    </dgm:pt>
    <dgm:pt modelId="{B0917D89-E667-4FC9-91E7-8BCB67123232}" type="pres">
      <dgm:prSet presAssocID="{ECA0BCDF-E370-4F17-89F9-721803A98583}" presName="space" presStyleCnt="0"/>
      <dgm:spPr/>
    </dgm:pt>
    <dgm:pt modelId="{97FB1E1F-F9FF-4993-94EB-36A6DAC5EEE0}" type="pres">
      <dgm:prSet presAssocID="{B6476B73-CF63-40A0-A238-F4B11855D702}" presName="Name5" presStyleLbl="vennNode1" presStyleIdx="2" presStyleCnt="3">
        <dgm:presLayoutVars>
          <dgm:bulletEnabled val="1"/>
        </dgm:presLayoutVars>
      </dgm:prSet>
      <dgm:spPr/>
    </dgm:pt>
  </dgm:ptLst>
  <dgm:cxnLst>
    <dgm:cxn modelId="{1C74611B-B046-4A29-9BF3-F9919117AFBF}" type="presOf" srcId="{3C09B3E6-9823-41A7-B2A3-0124A471BE43}" destId="{EF275A9E-07F0-470E-8B4D-CD37AF184F2C}" srcOrd="0" destOrd="0" presId="urn:microsoft.com/office/officeart/2005/8/layout/venn3"/>
    <dgm:cxn modelId="{E2CA5C2D-C83B-40EB-8CBA-9498A0B73520}" type="presOf" srcId="{B6476B73-CF63-40A0-A238-F4B11855D702}" destId="{97FB1E1F-F9FF-4993-94EB-36A6DAC5EEE0}" srcOrd="0" destOrd="0" presId="urn:microsoft.com/office/officeart/2005/8/layout/venn3"/>
    <dgm:cxn modelId="{0DBF853D-95C9-471E-9378-A108B46FE388}" srcId="{1AB7352E-1CE3-4835-9AFC-07240FD5B804}" destId="{3C09B3E6-9823-41A7-B2A3-0124A471BE43}" srcOrd="1" destOrd="0" parTransId="{73CB3E51-E96C-4273-945B-45751150EE86}" sibTransId="{ECA0BCDF-E370-4F17-89F9-721803A98583}"/>
    <dgm:cxn modelId="{F3E9C74D-5BA4-4483-8A50-3B385A0538D5}" type="presOf" srcId="{1AB7352E-1CE3-4835-9AFC-07240FD5B804}" destId="{2766091F-7905-420A-9E00-865ECFFB8724}" srcOrd="0" destOrd="0" presId="urn:microsoft.com/office/officeart/2005/8/layout/venn3"/>
    <dgm:cxn modelId="{6E148170-3D3A-4D55-A996-919BAC5E81F3}" srcId="{1AB7352E-1CE3-4835-9AFC-07240FD5B804}" destId="{4BEE221D-E5C2-46C1-A7CF-651039F64A2A}" srcOrd="0" destOrd="0" parTransId="{039DA7A7-FA2E-440F-B74E-392B1F7640BC}" sibTransId="{3FED5110-2E7E-4F21-97AF-61BD6A370791}"/>
    <dgm:cxn modelId="{0E5F4B89-D674-48B0-8F0E-F2436E08A3F1}" srcId="{1AB7352E-1CE3-4835-9AFC-07240FD5B804}" destId="{B6476B73-CF63-40A0-A238-F4B11855D702}" srcOrd="2" destOrd="0" parTransId="{DE5CEF07-05FF-4EC2-9717-694F6CC00A72}" sibTransId="{56612435-9120-42C5-ABA6-9504C842FD2F}"/>
    <dgm:cxn modelId="{ED68EBDB-A0BB-40D4-8509-CAF6377E7C0B}" type="presOf" srcId="{4BEE221D-E5C2-46C1-A7CF-651039F64A2A}" destId="{0ABA96B5-8E9C-45A0-A702-0ADF900E5292}" srcOrd="0" destOrd="0" presId="urn:microsoft.com/office/officeart/2005/8/layout/venn3"/>
    <dgm:cxn modelId="{840D9BB8-BF2E-4B13-B848-877F3C055221}" type="presParOf" srcId="{2766091F-7905-420A-9E00-865ECFFB8724}" destId="{0ABA96B5-8E9C-45A0-A702-0ADF900E5292}" srcOrd="0" destOrd="0" presId="urn:microsoft.com/office/officeart/2005/8/layout/venn3"/>
    <dgm:cxn modelId="{5A1D0854-217F-4C18-986F-EC4362A80DFB}" type="presParOf" srcId="{2766091F-7905-420A-9E00-865ECFFB8724}" destId="{8F0C5F74-D470-4FA9-94C0-7DE8B33CA3C5}" srcOrd="1" destOrd="0" presId="urn:microsoft.com/office/officeart/2005/8/layout/venn3"/>
    <dgm:cxn modelId="{42ECAB52-A26B-4C0F-A135-DDCEC135FF00}" type="presParOf" srcId="{2766091F-7905-420A-9E00-865ECFFB8724}" destId="{EF275A9E-07F0-470E-8B4D-CD37AF184F2C}" srcOrd="2" destOrd="0" presId="urn:microsoft.com/office/officeart/2005/8/layout/venn3"/>
    <dgm:cxn modelId="{E1E98661-93DE-4803-A084-B7B4CC6CF6D8}" type="presParOf" srcId="{2766091F-7905-420A-9E00-865ECFFB8724}" destId="{B0917D89-E667-4FC9-91E7-8BCB67123232}" srcOrd="3" destOrd="0" presId="urn:microsoft.com/office/officeart/2005/8/layout/venn3"/>
    <dgm:cxn modelId="{3A22CD1B-793E-4334-9275-DE50916D0B68}" type="presParOf" srcId="{2766091F-7905-420A-9E00-865ECFFB8724}" destId="{97FB1E1F-F9FF-4993-94EB-36A6DAC5EEE0}"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257D86-B824-4E8B-AB03-91B41316E9B0}">
      <dsp:nvSpPr>
        <dsp:cNvPr id="0" name=""/>
        <dsp:cNvSpPr/>
      </dsp:nvSpPr>
      <dsp:spPr>
        <a:xfrm>
          <a:off x="4355842" y="2316956"/>
          <a:ext cx="119602" cy="646046"/>
        </a:xfrm>
        <a:custGeom>
          <a:avLst/>
          <a:gdLst/>
          <a:ahLst/>
          <a:cxnLst/>
          <a:rect l="0" t="0" r="0" b="0"/>
          <a:pathLst>
            <a:path>
              <a:moveTo>
                <a:pt x="119602" y="0"/>
              </a:moveTo>
              <a:lnTo>
                <a:pt x="119602" y="646046"/>
              </a:lnTo>
              <a:lnTo>
                <a:pt x="0" y="646046"/>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F16730D-53AD-4385-815C-4869102DF717}">
      <dsp:nvSpPr>
        <dsp:cNvPr id="0" name=""/>
        <dsp:cNvSpPr/>
      </dsp:nvSpPr>
      <dsp:spPr>
        <a:xfrm>
          <a:off x="4475444" y="2316956"/>
          <a:ext cx="3672332" cy="1292092"/>
        </a:xfrm>
        <a:custGeom>
          <a:avLst/>
          <a:gdLst/>
          <a:ahLst/>
          <a:cxnLst/>
          <a:rect l="0" t="0" r="0" b="0"/>
          <a:pathLst>
            <a:path>
              <a:moveTo>
                <a:pt x="0" y="0"/>
              </a:moveTo>
              <a:lnTo>
                <a:pt x="0" y="1172489"/>
              </a:lnTo>
              <a:lnTo>
                <a:pt x="3672332" y="1172489"/>
              </a:lnTo>
              <a:lnTo>
                <a:pt x="3672332" y="12920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D605B36-2195-469A-B91A-20BB1FF71CA2}">
      <dsp:nvSpPr>
        <dsp:cNvPr id="0" name=""/>
        <dsp:cNvSpPr/>
      </dsp:nvSpPr>
      <dsp:spPr>
        <a:xfrm>
          <a:off x="4475444" y="2316956"/>
          <a:ext cx="1836166" cy="1292092"/>
        </a:xfrm>
        <a:custGeom>
          <a:avLst/>
          <a:gdLst/>
          <a:ahLst/>
          <a:cxnLst/>
          <a:rect l="0" t="0" r="0" b="0"/>
          <a:pathLst>
            <a:path>
              <a:moveTo>
                <a:pt x="0" y="0"/>
              </a:moveTo>
              <a:lnTo>
                <a:pt x="0" y="1172489"/>
              </a:lnTo>
              <a:lnTo>
                <a:pt x="1836166" y="1172489"/>
              </a:lnTo>
              <a:lnTo>
                <a:pt x="1836166" y="12920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64FDDFD-7A3C-4511-808C-07B2DBA43EC7}">
      <dsp:nvSpPr>
        <dsp:cNvPr id="0" name=""/>
        <dsp:cNvSpPr/>
      </dsp:nvSpPr>
      <dsp:spPr>
        <a:xfrm>
          <a:off x="4429724" y="2316956"/>
          <a:ext cx="91440" cy="1292092"/>
        </a:xfrm>
        <a:custGeom>
          <a:avLst/>
          <a:gdLst/>
          <a:ahLst/>
          <a:cxnLst/>
          <a:rect l="0" t="0" r="0" b="0"/>
          <a:pathLst>
            <a:path>
              <a:moveTo>
                <a:pt x="45720" y="0"/>
              </a:moveTo>
              <a:lnTo>
                <a:pt x="45720" y="12920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07E5A4D-D31B-440F-A861-6655EE8D95C3}">
      <dsp:nvSpPr>
        <dsp:cNvPr id="0" name=""/>
        <dsp:cNvSpPr/>
      </dsp:nvSpPr>
      <dsp:spPr>
        <a:xfrm>
          <a:off x="2639278" y="2316956"/>
          <a:ext cx="1836166" cy="1292092"/>
        </a:xfrm>
        <a:custGeom>
          <a:avLst/>
          <a:gdLst/>
          <a:ahLst/>
          <a:cxnLst/>
          <a:rect l="0" t="0" r="0" b="0"/>
          <a:pathLst>
            <a:path>
              <a:moveTo>
                <a:pt x="1836166" y="0"/>
              </a:moveTo>
              <a:lnTo>
                <a:pt x="1836166" y="1172489"/>
              </a:lnTo>
              <a:lnTo>
                <a:pt x="0" y="1172489"/>
              </a:lnTo>
              <a:lnTo>
                <a:pt x="0" y="1292092"/>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7828721-D2D6-4B3B-8550-B62F35F5D316}">
      <dsp:nvSpPr>
        <dsp:cNvPr id="0" name=""/>
        <dsp:cNvSpPr/>
      </dsp:nvSpPr>
      <dsp:spPr>
        <a:xfrm>
          <a:off x="863973" y="2316956"/>
          <a:ext cx="3611471" cy="1292833"/>
        </a:xfrm>
        <a:custGeom>
          <a:avLst/>
          <a:gdLst/>
          <a:ahLst/>
          <a:cxnLst/>
          <a:rect l="0" t="0" r="0" b="0"/>
          <a:pathLst>
            <a:path>
              <a:moveTo>
                <a:pt x="3611471" y="0"/>
              </a:moveTo>
              <a:lnTo>
                <a:pt x="3611471" y="1173230"/>
              </a:lnTo>
              <a:lnTo>
                <a:pt x="0" y="1173230"/>
              </a:lnTo>
              <a:lnTo>
                <a:pt x="0" y="1292833"/>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55FDC28-1C5A-4E13-A5AA-4C62E58872EF}">
      <dsp:nvSpPr>
        <dsp:cNvPr id="0" name=""/>
        <dsp:cNvSpPr/>
      </dsp:nvSpPr>
      <dsp:spPr>
        <a:xfrm>
          <a:off x="4429724" y="1603667"/>
          <a:ext cx="91440" cy="239205"/>
        </a:xfrm>
        <a:custGeom>
          <a:avLst/>
          <a:gdLst/>
          <a:ahLst/>
          <a:cxnLst/>
          <a:rect l="0" t="0" r="0" b="0"/>
          <a:pathLst>
            <a:path>
              <a:moveTo>
                <a:pt x="45720" y="0"/>
              </a:moveTo>
              <a:lnTo>
                <a:pt x="45720" y="239205"/>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E3F18F1-CD1E-4858-B784-C3FEC473C405}">
      <dsp:nvSpPr>
        <dsp:cNvPr id="0" name=""/>
        <dsp:cNvSpPr/>
      </dsp:nvSpPr>
      <dsp:spPr>
        <a:xfrm>
          <a:off x="4429724" y="787024"/>
          <a:ext cx="91440" cy="239205"/>
        </a:xfrm>
        <a:custGeom>
          <a:avLst/>
          <a:gdLst/>
          <a:ahLst/>
          <a:cxnLst/>
          <a:rect l="0" t="0" r="0" b="0"/>
          <a:pathLst>
            <a:path>
              <a:moveTo>
                <a:pt x="45720" y="0"/>
              </a:moveTo>
              <a:lnTo>
                <a:pt x="45720" y="23920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AF86AEF-68E1-413A-9E87-7CA7CE2AF8E7}">
      <dsp:nvSpPr>
        <dsp:cNvPr id="0" name=""/>
        <dsp:cNvSpPr/>
      </dsp:nvSpPr>
      <dsp:spPr>
        <a:xfrm>
          <a:off x="3905907" y="357667"/>
          <a:ext cx="1139075" cy="42935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ct val="35000"/>
            </a:spcAft>
            <a:buNone/>
          </a:pPr>
          <a:r>
            <a:rPr lang="nb-NO" sz="900" b="1" kern="1200"/>
            <a:t>SUO Board</a:t>
          </a:r>
          <a:endParaRPr lang="en-US" sz="900" b="1" kern="1200"/>
        </a:p>
      </dsp:txBody>
      <dsp:txXfrm>
        <a:off x="3905907" y="357667"/>
        <a:ext cx="1139075" cy="429357"/>
      </dsp:txXfrm>
    </dsp:sp>
    <dsp:sp modelId="{06F20486-4F91-41AE-AC04-F157D64627B3}">
      <dsp:nvSpPr>
        <dsp:cNvPr id="0" name=""/>
        <dsp:cNvSpPr/>
      </dsp:nvSpPr>
      <dsp:spPr>
        <a:xfrm>
          <a:off x="3607959" y="1026230"/>
          <a:ext cx="1734970" cy="57743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err="1"/>
            <a:t>Steering</a:t>
          </a:r>
          <a:r>
            <a:rPr lang="nb-NO" sz="1100" b="1" kern="1200"/>
            <a:t> Committee</a:t>
          </a:r>
        </a:p>
        <a:p>
          <a:pPr marL="0" lvl="0" indent="0" algn="ctr" defTabSz="488950">
            <a:lnSpc>
              <a:spcPct val="90000"/>
            </a:lnSpc>
            <a:spcBef>
              <a:spcPct val="0"/>
            </a:spcBef>
            <a:spcAft>
              <a:spcPct val="35000"/>
            </a:spcAft>
            <a:buNone/>
          </a:pPr>
          <a:r>
            <a:rPr lang="nb-NO" sz="900" b="1" kern="1200"/>
            <a:t>GJ</a:t>
          </a:r>
        </a:p>
        <a:p>
          <a:pPr marL="0" lvl="0" indent="0" algn="ctr" defTabSz="488950">
            <a:lnSpc>
              <a:spcPct val="90000"/>
            </a:lnSpc>
            <a:spcBef>
              <a:spcPct val="0"/>
            </a:spcBef>
            <a:spcAft>
              <a:spcPct val="35000"/>
            </a:spcAft>
            <a:buNone/>
          </a:pPr>
          <a:r>
            <a:rPr lang="nb-NO" sz="900" kern="1200"/>
            <a:t>GN, OEV, JLL</a:t>
          </a:r>
          <a:endParaRPr lang="en-US" sz="900" kern="1200"/>
        </a:p>
      </dsp:txBody>
      <dsp:txXfrm>
        <a:off x="3607959" y="1026230"/>
        <a:ext cx="1734970" cy="577437"/>
      </dsp:txXfrm>
    </dsp:sp>
    <dsp:sp modelId="{705F979A-F5AC-466B-A93F-ED968D63C201}">
      <dsp:nvSpPr>
        <dsp:cNvPr id="0" name=""/>
        <dsp:cNvSpPr/>
      </dsp:nvSpPr>
      <dsp:spPr>
        <a:xfrm>
          <a:off x="3617077" y="1842873"/>
          <a:ext cx="1716734" cy="47408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nb-NO" sz="1100" b="1" kern="1200"/>
            <a:t>Project </a:t>
          </a:r>
          <a:r>
            <a:rPr lang="nb-NO" sz="1100" b="1" kern="1200" err="1"/>
            <a:t>Coordination</a:t>
          </a:r>
          <a:endParaRPr lang="nb-NO" sz="1100" b="1" kern="1200"/>
        </a:p>
        <a:p>
          <a:pPr marL="0" lvl="0" indent="0" algn="ctr" defTabSz="488950">
            <a:lnSpc>
              <a:spcPct val="90000"/>
            </a:lnSpc>
            <a:spcBef>
              <a:spcPct val="0"/>
            </a:spcBef>
            <a:spcAft>
              <a:spcPct val="35000"/>
            </a:spcAft>
            <a:buNone/>
          </a:pPr>
          <a:r>
            <a:rPr lang="nb-NO" sz="900" kern="1200"/>
            <a:t>GN</a:t>
          </a:r>
          <a:endParaRPr lang="en-US" sz="900" kern="1200"/>
        </a:p>
      </dsp:txBody>
      <dsp:txXfrm>
        <a:off x="3617077" y="1842873"/>
        <a:ext cx="1716734" cy="474083"/>
      </dsp:txXfrm>
    </dsp:sp>
    <dsp:sp modelId="{2E5B356F-2622-4B5C-9523-E029DC0EA944}">
      <dsp:nvSpPr>
        <dsp:cNvPr id="0" name=""/>
        <dsp:cNvSpPr/>
      </dsp:nvSpPr>
      <dsp:spPr>
        <a:xfrm>
          <a:off x="65493" y="3609789"/>
          <a:ext cx="1596960" cy="978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533400">
            <a:lnSpc>
              <a:spcPct val="90000"/>
            </a:lnSpc>
            <a:spcBef>
              <a:spcPct val="0"/>
            </a:spcBef>
            <a:spcAft>
              <a:spcPct val="35000"/>
            </a:spcAft>
            <a:buNone/>
          </a:pPr>
          <a:r>
            <a:rPr lang="nb-NO" sz="1200" b="1" kern="1200" err="1"/>
            <a:t>Packaging</a:t>
          </a:r>
          <a:r>
            <a:rPr lang="nb-NO" sz="1200" b="1" kern="1200"/>
            <a:t> &amp; </a:t>
          </a:r>
          <a:r>
            <a:rPr lang="nb-NO" sz="1200" b="1" kern="1200" err="1"/>
            <a:t>Licensing</a:t>
          </a:r>
          <a:endParaRPr lang="nb-NO" sz="1200" b="1" kern="1200"/>
        </a:p>
        <a:p>
          <a:pPr marL="0" lvl="0" indent="0" algn="ctr" defTabSz="533400">
            <a:lnSpc>
              <a:spcPct val="90000"/>
            </a:lnSpc>
            <a:spcBef>
              <a:spcPct val="0"/>
            </a:spcBef>
            <a:spcAft>
              <a:spcPct val="35000"/>
            </a:spcAft>
            <a:buNone/>
          </a:pPr>
          <a:r>
            <a:rPr lang="nb-NO" sz="900" kern="1200"/>
            <a:t> </a:t>
          </a:r>
        </a:p>
        <a:p>
          <a:pPr marL="0" lvl="0" indent="0" algn="ctr" defTabSz="533400">
            <a:lnSpc>
              <a:spcPct val="90000"/>
            </a:lnSpc>
            <a:spcBef>
              <a:spcPct val="0"/>
            </a:spcBef>
            <a:spcAft>
              <a:spcPct val="35000"/>
            </a:spcAft>
            <a:buNone/>
          </a:pPr>
          <a:r>
            <a:rPr lang="nb-NO" sz="900" b="1" kern="1200"/>
            <a:t>GN</a:t>
          </a:r>
        </a:p>
        <a:p>
          <a:pPr marL="0" lvl="0" indent="0" algn="ctr" defTabSz="533400">
            <a:lnSpc>
              <a:spcPct val="90000"/>
            </a:lnSpc>
            <a:spcBef>
              <a:spcPct val="0"/>
            </a:spcBef>
            <a:spcAft>
              <a:spcPct val="35000"/>
            </a:spcAft>
            <a:buNone/>
          </a:pPr>
          <a:r>
            <a:rPr lang="nb-NO" sz="900" b="0" kern="1200"/>
            <a:t>EE, CM, CMD</a:t>
          </a:r>
        </a:p>
      </dsp:txBody>
      <dsp:txXfrm>
        <a:off x="65493" y="3609789"/>
        <a:ext cx="1596960" cy="978345"/>
      </dsp:txXfrm>
    </dsp:sp>
    <dsp:sp modelId="{D6D4BAEC-1325-4C32-8970-6893DE431795}">
      <dsp:nvSpPr>
        <dsp:cNvPr id="0" name=""/>
        <dsp:cNvSpPr/>
      </dsp:nvSpPr>
      <dsp:spPr>
        <a:xfrm>
          <a:off x="1840798" y="3609048"/>
          <a:ext cx="1596960" cy="978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algn="ctr" defTabSz="400050">
            <a:lnSpc>
              <a:spcPct val="90000"/>
            </a:lnSpc>
            <a:spcBef>
              <a:spcPct val="0"/>
            </a:spcBef>
            <a:spcAft>
              <a:spcPct val="35000"/>
            </a:spcAft>
            <a:buNone/>
          </a:pPr>
          <a:r>
            <a:rPr lang="nb-NO" sz="1200" b="1" kern="1200">
              <a:latin typeface="Arial" panose="020B0604020202020204"/>
              <a:ea typeface="+mn-ea"/>
              <a:cs typeface="+mn-cs"/>
            </a:rPr>
            <a:t>Financial </a:t>
          </a:r>
          <a:r>
            <a:rPr lang="nb-NO" sz="1200" b="1" kern="1200" err="1">
              <a:latin typeface="Arial" panose="020B0604020202020204"/>
              <a:ea typeface="+mn-ea"/>
              <a:cs typeface="+mn-cs"/>
            </a:rPr>
            <a:t>Impact</a:t>
          </a:r>
          <a:endParaRPr lang="nb-NO" sz="1200" b="1" kern="1200">
            <a:latin typeface="Arial" panose="020B0604020202020204"/>
            <a:ea typeface="+mn-ea"/>
            <a:cs typeface="+mn-cs"/>
          </a:endParaRPr>
        </a:p>
        <a:p>
          <a:pPr marL="0" lvl="0" algn="ctr" defTabSz="400050">
            <a:lnSpc>
              <a:spcPct val="90000"/>
            </a:lnSpc>
            <a:spcBef>
              <a:spcPct val="0"/>
            </a:spcBef>
            <a:spcAft>
              <a:spcPct val="35000"/>
            </a:spcAft>
            <a:buNone/>
          </a:pPr>
          <a:r>
            <a:rPr lang="nb-NO" sz="1200" b="1" kern="1200">
              <a:latin typeface="Arial" panose="020B0604020202020204"/>
              <a:ea typeface="+mn-ea"/>
              <a:cs typeface="+mn-cs"/>
            </a:rPr>
            <a:t>Final </a:t>
          </a:r>
          <a:r>
            <a:rPr lang="nb-NO" sz="1200" b="1" kern="1200" err="1">
              <a:latin typeface="Arial" panose="020B0604020202020204"/>
              <a:ea typeface="+mn-ea"/>
              <a:cs typeface="+mn-cs"/>
            </a:rPr>
            <a:t>Pricing</a:t>
          </a:r>
          <a:endParaRPr lang="nb-NO" sz="1200" b="1" kern="1200">
            <a:latin typeface="Arial" panose="020B0604020202020204"/>
            <a:ea typeface="+mn-ea"/>
            <a:cs typeface="+mn-cs"/>
          </a:endParaRPr>
        </a:p>
        <a:p>
          <a:pPr marL="0" marR="0" lvl="0" indent="0" algn="ctr" defTabSz="400050" eaLnBrk="1" fontAlgn="auto" latinLnBrk="0" hangingPunct="1">
            <a:lnSpc>
              <a:spcPct val="90000"/>
            </a:lnSpc>
            <a:spcBef>
              <a:spcPct val="0"/>
            </a:spcBef>
            <a:spcAft>
              <a:spcPct val="35000"/>
            </a:spcAft>
            <a:buClrTx/>
            <a:buSzTx/>
            <a:buFontTx/>
            <a:buNone/>
            <a:tabLst/>
            <a:defRPr/>
          </a:pPr>
          <a:endParaRPr lang="nb-NO" sz="900" b="1" kern="1200">
            <a:latin typeface="Arial" panose="020B0604020202020204"/>
            <a:ea typeface="+mn-ea"/>
            <a:cs typeface="+mn-cs"/>
          </a:endParaRPr>
        </a:p>
        <a:p>
          <a:pPr marL="0" marR="0" lvl="0" indent="0" algn="ctr" defTabSz="400050" eaLnBrk="1" fontAlgn="auto" latinLnBrk="0" hangingPunct="1">
            <a:lnSpc>
              <a:spcPct val="90000"/>
            </a:lnSpc>
            <a:spcBef>
              <a:spcPct val="0"/>
            </a:spcBef>
            <a:spcAft>
              <a:spcPct val="35000"/>
            </a:spcAft>
            <a:buClrTx/>
            <a:buSzTx/>
            <a:buFontTx/>
            <a:buNone/>
            <a:tabLst/>
            <a:defRPr/>
          </a:pPr>
          <a:r>
            <a:rPr lang="nb-NO" sz="900" b="1" kern="1200">
              <a:latin typeface="Arial" panose="020B0604020202020204"/>
              <a:ea typeface="+mn-ea"/>
              <a:cs typeface="+mn-cs"/>
            </a:rPr>
            <a:t>GJ</a:t>
          </a:r>
        </a:p>
        <a:p>
          <a:pPr marL="0" marR="0" lvl="0" indent="0" algn="ctr" defTabSz="400050" eaLnBrk="1" fontAlgn="auto" latinLnBrk="0" hangingPunct="1">
            <a:lnSpc>
              <a:spcPct val="90000"/>
            </a:lnSpc>
            <a:spcBef>
              <a:spcPct val="0"/>
            </a:spcBef>
            <a:spcAft>
              <a:spcPct val="35000"/>
            </a:spcAft>
            <a:buClrTx/>
            <a:buSzTx/>
            <a:buFontTx/>
            <a:buNone/>
            <a:tabLst/>
            <a:defRPr/>
          </a:pPr>
          <a:r>
            <a:rPr lang="en-US" sz="900" b="0" kern="1200">
              <a:latin typeface="+mn-lt"/>
              <a:ea typeface="+mn-ea"/>
              <a:cs typeface="+mn-cs"/>
            </a:rPr>
            <a:t>GJS/OEV/GN</a:t>
          </a:r>
        </a:p>
      </dsp:txBody>
      <dsp:txXfrm>
        <a:off x="1840798" y="3609048"/>
        <a:ext cx="1596960" cy="978345"/>
      </dsp:txXfrm>
    </dsp:sp>
    <dsp:sp modelId="{E66528EE-32DB-4490-9425-A2D31ACBDC6F}">
      <dsp:nvSpPr>
        <dsp:cNvPr id="0" name=""/>
        <dsp:cNvSpPr/>
      </dsp:nvSpPr>
      <dsp:spPr>
        <a:xfrm>
          <a:off x="3676964" y="3609048"/>
          <a:ext cx="1596960" cy="978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533400">
            <a:lnSpc>
              <a:spcPct val="90000"/>
            </a:lnSpc>
            <a:spcBef>
              <a:spcPct val="0"/>
            </a:spcBef>
            <a:spcAft>
              <a:spcPct val="35000"/>
            </a:spcAft>
            <a:buNone/>
          </a:pPr>
          <a:r>
            <a:rPr lang="nb-NO" sz="1200" b="1" kern="1200"/>
            <a:t>Product </a:t>
          </a:r>
          <a:r>
            <a:rPr lang="nb-NO" sz="1200" b="1" kern="1200" err="1"/>
            <a:t>Implementation</a:t>
          </a:r>
          <a:endParaRPr lang="nb-NO" sz="1200" b="1" kern="1200"/>
        </a:p>
        <a:p>
          <a:pPr marL="0" lvl="0" indent="0" algn="ctr" defTabSz="533400">
            <a:lnSpc>
              <a:spcPct val="90000"/>
            </a:lnSpc>
            <a:spcBef>
              <a:spcPct val="0"/>
            </a:spcBef>
            <a:spcAft>
              <a:spcPct val="35000"/>
            </a:spcAft>
            <a:buNone/>
          </a:pPr>
          <a:endParaRPr lang="nb-NO" sz="900" b="1" kern="1200"/>
        </a:p>
        <a:p>
          <a:pPr marL="0" lvl="0" indent="0" algn="ctr" defTabSz="533400">
            <a:lnSpc>
              <a:spcPct val="90000"/>
            </a:lnSpc>
            <a:spcBef>
              <a:spcPct val="0"/>
            </a:spcBef>
            <a:spcAft>
              <a:spcPct val="35000"/>
            </a:spcAft>
            <a:buNone/>
          </a:pPr>
          <a:r>
            <a:rPr lang="nb-NO" sz="900" b="1" kern="1200"/>
            <a:t>Erik E</a:t>
          </a:r>
        </a:p>
        <a:p>
          <a:pPr marL="0" lvl="0" indent="0" algn="ctr" defTabSz="533400">
            <a:lnSpc>
              <a:spcPct val="90000"/>
            </a:lnSpc>
            <a:spcBef>
              <a:spcPct val="0"/>
            </a:spcBef>
            <a:spcAft>
              <a:spcPct val="35000"/>
            </a:spcAft>
            <a:buNone/>
          </a:pPr>
          <a:r>
            <a:rPr lang="nb-NO" sz="900" b="0" kern="1200"/>
            <a:t>CM</a:t>
          </a:r>
          <a:endParaRPr lang="en-US" sz="900" b="0" kern="1200"/>
        </a:p>
      </dsp:txBody>
      <dsp:txXfrm>
        <a:off x="3676964" y="3609048"/>
        <a:ext cx="1596960" cy="978345"/>
      </dsp:txXfrm>
    </dsp:sp>
    <dsp:sp modelId="{DBA7AD5B-23FD-42A7-B3DA-80C81EB83D3C}">
      <dsp:nvSpPr>
        <dsp:cNvPr id="0" name=""/>
        <dsp:cNvSpPr/>
      </dsp:nvSpPr>
      <dsp:spPr>
        <a:xfrm>
          <a:off x="5513130" y="3609048"/>
          <a:ext cx="1596960" cy="978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533400">
            <a:lnSpc>
              <a:spcPct val="90000"/>
            </a:lnSpc>
            <a:spcBef>
              <a:spcPct val="0"/>
            </a:spcBef>
            <a:spcAft>
              <a:spcPct val="35000"/>
            </a:spcAft>
            <a:buNone/>
          </a:pPr>
          <a:r>
            <a:rPr lang="nb-NO" sz="1200" b="1" kern="1200" err="1"/>
            <a:t>Internal</a:t>
          </a:r>
          <a:r>
            <a:rPr lang="nb-NO" sz="1200" b="1" kern="1200"/>
            <a:t> Systems</a:t>
          </a:r>
        </a:p>
        <a:p>
          <a:pPr marL="0" lvl="0" indent="0" algn="ctr" defTabSz="533400">
            <a:lnSpc>
              <a:spcPct val="90000"/>
            </a:lnSpc>
            <a:spcBef>
              <a:spcPct val="0"/>
            </a:spcBef>
            <a:spcAft>
              <a:spcPct val="35000"/>
            </a:spcAft>
            <a:buNone/>
          </a:pPr>
          <a:br>
            <a:rPr lang="nb-NO" sz="900" b="0" kern="1200"/>
          </a:br>
          <a:r>
            <a:rPr lang="nb-NO" sz="900" b="1" kern="1200"/>
            <a:t>Marianne S</a:t>
          </a:r>
        </a:p>
        <a:p>
          <a:pPr marL="0" lvl="0" indent="0" algn="ctr" defTabSz="533400">
            <a:lnSpc>
              <a:spcPct val="90000"/>
            </a:lnSpc>
            <a:spcBef>
              <a:spcPct val="0"/>
            </a:spcBef>
            <a:spcAft>
              <a:spcPct val="35000"/>
            </a:spcAft>
            <a:buNone/>
          </a:pPr>
          <a:r>
            <a:rPr lang="nb-NO" sz="900" kern="1200"/>
            <a:t>Chr M, ØS, IS</a:t>
          </a:r>
        </a:p>
      </dsp:txBody>
      <dsp:txXfrm>
        <a:off x="5513130" y="3609048"/>
        <a:ext cx="1596960" cy="978345"/>
      </dsp:txXfrm>
    </dsp:sp>
    <dsp:sp modelId="{AEDEF4CB-1FD0-46AE-98A0-D5E9E36AC275}">
      <dsp:nvSpPr>
        <dsp:cNvPr id="0" name=""/>
        <dsp:cNvSpPr/>
      </dsp:nvSpPr>
      <dsp:spPr>
        <a:xfrm>
          <a:off x="7349297" y="3609048"/>
          <a:ext cx="1596960" cy="97834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t" anchorCtr="0">
          <a:noAutofit/>
        </a:bodyPr>
        <a:lstStyle/>
        <a:p>
          <a:pPr marL="0" lvl="0" indent="0" algn="ctr" defTabSz="488950">
            <a:lnSpc>
              <a:spcPct val="90000"/>
            </a:lnSpc>
            <a:spcBef>
              <a:spcPct val="0"/>
            </a:spcBef>
            <a:spcAft>
              <a:spcPct val="35000"/>
            </a:spcAft>
            <a:buNone/>
          </a:pPr>
          <a:r>
            <a:rPr lang="nb-NO" sz="1100" b="1" kern="1200" err="1"/>
            <a:t>Communication</a:t>
          </a:r>
          <a:endParaRPr lang="nb-NO" sz="1100" b="1" kern="1200"/>
        </a:p>
        <a:p>
          <a:pPr marL="0" lvl="0" indent="0" algn="ctr" defTabSz="488950">
            <a:lnSpc>
              <a:spcPct val="90000"/>
            </a:lnSpc>
            <a:spcBef>
              <a:spcPct val="0"/>
            </a:spcBef>
            <a:spcAft>
              <a:spcPct val="35000"/>
            </a:spcAft>
            <a:buNone/>
          </a:pPr>
          <a:r>
            <a:rPr lang="nb-NO" sz="1100" b="1" kern="1200"/>
            <a:t>(</a:t>
          </a:r>
          <a:r>
            <a:rPr lang="nb-NO" sz="1100" b="1" kern="1200" err="1"/>
            <a:t>commercial</a:t>
          </a:r>
          <a:r>
            <a:rPr lang="nb-NO" sz="1100" b="1" kern="1200"/>
            <a:t>)</a:t>
          </a:r>
        </a:p>
        <a:p>
          <a:pPr marL="0" lvl="0" indent="0" algn="ctr" defTabSz="488950">
            <a:lnSpc>
              <a:spcPct val="90000"/>
            </a:lnSpc>
            <a:spcBef>
              <a:spcPct val="0"/>
            </a:spcBef>
            <a:spcAft>
              <a:spcPct val="35000"/>
            </a:spcAft>
            <a:buNone/>
          </a:pPr>
          <a:r>
            <a:rPr lang="nb-NO" sz="900" b="1" kern="1200"/>
            <a:t>CMD</a:t>
          </a:r>
        </a:p>
        <a:p>
          <a:pPr marL="0" lvl="0" indent="0" algn="ctr" defTabSz="488950">
            <a:lnSpc>
              <a:spcPct val="90000"/>
            </a:lnSpc>
            <a:spcBef>
              <a:spcPct val="0"/>
            </a:spcBef>
            <a:spcAft>
              <a:spcPct val="35000"/>
            </a:spcAft>
            <a:buNone/>
          </a:pPr>
          <a:r>
            <a:rPr lang="nb-NO" sz="900" kern="1200"/>
            <a:t>GJ, JLL, HC,</a:t>
          </a:r>
        </a:p>
      </dsp:txBody>
      <dsp:txXfrm>
        <a:off x="7349297" y="3609048"/>
        <a:ext cx="1596960" cy="978345"/>
      </dsp:txXfrm>
    </dsp:sp>
    <dsp:sp modelId="{EEA01A75-BF40-47CC-8AB1-2E60AAF39A34}">
      <dsp:nvSpPr>
        <dsp:cNvPr id="0" name=""/>
        <dsp:cNvSpPr/>
      </dsp:nvSpPr>
      <dsp:spPr>
        <a:xfrm>
          <a:off x="2695799" y="2556161"/>
          <a:ext cx="1660042" cy="813681"/>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444500">
            <a:lnSpc>
              <a:spcPct val="90000"/>
            </a:lnSpc>
            <a:spcBef>
              <a:spcPct val="0"/>
            </a:spcBef>
            <a:spcAft>
              <a:spcPct val="35000"/>
            </a:spcAft>
            <a:buNone/>
          </a:pPr>
          <a:r>
            <a:rPr lang="nb-NO" sz="1000" b="1" kern="1200"/>
            <a:t>Feedback, Surveys </a:t>
          </a:r>
        </a:p>
        <a:p>
          <a:pPr marL="0" lvl="0" indent="0" algn="ctr" defTabSz="444500">
            <a:lnSpc>
              <a:spcPct val="90000"/>
            </a:lnSpc>
            <a:spcBef>
              <a:spcPct val="0"/>
            </a:spcBef>
            <a:spcAft>
              <a:spcPct val="35000"/>
            </a:spcAft>
            <a:buNone/>
          </a:pPr>
          <a:r>
            <a:rPr lang="nb-NO" sz="1000" b="1" kern="1200"/>
            <a:t>&amp; Market testing</a:t>
          </a:r>
        </a:p>
        <a:p>
          <a:pPr marL="0" lvl="0" indent="0" algn="ctr" defTabSz="444500">
            <a:lnSpc>
              <a:spcPct val="90000"/>
            </a:lnSpc>
            <a:spcBef>
              <a:spcPct val="0"/>
            </a:spcBef>
            <a:spcAft>
              <a:spcPct val="35000"/>
            </a:spcAft>
            <a:buNone/>
          </a:pPr>
          <a:r>
            <a:rPr lang="nb-NO" sz="1000" kern="1200" err="1"/>
            <a:t>Internal</a:t>
          </a:r>
          <a:r>
            <a:rPr lang="nb-NO" sz="1000" kern="1200"/>
            <a:t>, Partners, </a:t>
          </a:r>
          <a:r>
            <a:rPr lang="nb-NO" sz="1000" kern="1200" err="1"/>
            <a:t>Customers</a:t>
          </a:r>
          <a:endParaRPr lang="en-US" sz="1000" kern="1200"/>
        </a:p>
      </dsp:txBody>
      <dsp:txXfrm>
        <a:off x="2695799" y="2556161"/>
        <a:ext cx="1660042" cy="81368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BA96B5-8E9C-45A0-A702-0ADF900E5292}">
      <dsp:nvSpPr>
        <dsp:cNvPr id="0" name=""/>
        <dsp:cNvSpPr/>
      </dsp:nvSpPr>
      <dsp:spPr>
        <a:xfrm>
          <a:off x="2009" y="950341"/>
          <a:ext cx="1756916" cy="1756916"/>
        </a:xfrm>
        <a:prstGeom prst="ellipse">
          <a:avLst/>
        </a:prstGeom>
        <a:solidFill>
          <a:schemeClr val="accent1">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6689" tIns="22860" rIns="96689"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a:rPr>
            <a:t>Sales</a:t>
          </a:r>
          <a:endParaRPr lang="en-US" sz="1800" kern="1200"/>
        </a:p>
      </dsp:txBody>
      <dsp:txXfrm>
        <a:off x="259303" y="1207635"/>
        <a:ext cx="1242328" cy="1242328"/>
      </dsp:txXfrm>
    </dsp:sp>
    <dsp:sp modelId="{EF275A9E-07F0-470E-8B4D-CD37AF184F2C}">
      <dsp:nvSpPr>
        <dsp:cNvPr id="0" name=""/>
        <dsp:cNvSpPr/>
      </dsp:nvSpPr>
      <dsp:spPr>
        <a:xfrm>
          <a:off x="1407541" y="950341"/>
          <a:ext cx="1756916" cy="1756916"/>
        </a:xfrm>
        <a:prstGeom prst="ellipse">
          <a:avLst/>
        </a:prstGeom>
        <a:solidFill>
          <a:schemeClr val="accent1">
            <a:shade val="80000"/>
            <a:alpha val="50000"/>
            <a:hueOff val="-144372"/>
            <a:satOff val="-61841"/>
            <a:lumOff val="39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6689" tIns="22860" rIns="96689"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a:rPr>
            <a:t>Service</a:t>
          </a:r>
          <a:endParaRPr lang="en-US" sz="1800" kern="1200"/>
        </a:p>
      </dsp:txBody>
      <dsp:txXfrm>
        <a:off x="1664835" y="1207635"/>
        <a:ext cx="1242328" cy="1242328"/>
      </dsp:txXfrm>
    </dsp:sp>
    <dsp:sp modelId="{97FB1E1F-F9FF-4993-94EB-36A6DAC5EEE0}">
      <dsp:nvSpPr>
        <dsp:cNvPr id="0" name=""/>
        <dsp:cNvSpPr/>
      </dsp:nvSpPr>
      <dsp:spPr>
        <a:xfrm>
          <a:off x="2813074" y="950341"/>
          <a:ext cx="1756916" cy="1756916"/>
        </a:xfrm>
        <a:prstGeom prst="ellipse">
          <a:avLst/>
        </a:prstGeom>
        <a:solidFill>
          <a:schemeClr val="accent1">
            <a:shade val="80000"/>
            <a:alpha val="50000"/>
            <a:hueOff val="-144372"/>
            <a:satOff val="-61841"/>
            <a:lumOff val="39181"/>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96689" tIns="22860" rIns="96689"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panose="020B0604020202020204"/>
            </a:rPr>
            <a:t>Marketing</a:t>
          </a:r>
          <a:endParaRPr lang="en-US" sz="1800" kern="1200"/>
        </a:p>
      </dsp:txBody>
      <dsp:txXfrm>
        <a:off x="3070368" y="1207635"/>
        <a:ext cx="1242328" cy="1242328"/>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AF0B6F7-0082-3F47-B387-1F73D4355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DK"/>
          </a:p>
        </p:txBody>
      </p:sp>
      <p:sp>
        <p:nvSpPr>
          <p:cNvPr id="3" name="Date Placeholder 2">
            <a:extLst>
              <a:ext uri="{FF2B5EF4-FFF2-40B4-BE49-F238E27FC236}">
                <a16:creationId xmlns:a16="http://schemas.microsoft.com/office/drawing/2014/main" id="{CF28899A-1E59-3C44-B1E6-557E58BDE89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F2D9BB7-A811-BE41-AE11-0B79F13BE891}" type="datetimeFigureOut">
              <a:rPr lang="en-DK" smtClean="0"/>
              <a:t>09/30/2021</a:t>
            </a:fld>
            <a:endParaRPr lang="en-DK"/>
          </a:p>
        </p:txBody>
      </p:sp>
      <p:sp>
        <p:nvSpPr>
          <p:cNvPr id="4" name="Footer Placeholder 3">
            <a:extLst>
              <a:ext uri="{FF2B5EF4-FFF2-40B4-BE49-F238E27FC236}">
                <a16:creationId xmlns:a16="http://schemas.microsoft.com/office/drawing/2014/main" id="{6D3CF029-3D30-4449-BE6F-0ACB1091949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DK"/>
          </a:p>
        </p:txBody>
      </p:sp>
      <p:sp>
        <p:nvSpPr>
          <p:cNvPr id="5" name="Slide Number Placeholder 4">
            <a:extLst>
              <a:ext uri="{FF2B5EF4-FFF2-40B4-BE49-F238E27FC236}">
                <a16:creationId xmlns:a16="http://schemas.microsoft.com/office/drawing/2014/main" id="{40E75169-B32A-1441-A8D8-99B3A3447C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EEA283E-6473-6F40-9885-94B3D19B3449}" type="slidenum">
              <a:rPr lang="en-DK" smtClean="0"/>
              <a:t>‹#›</a:t>
            </a:fld>
            <a:endParaRPr lang="en-DK"/>
          </a:p>
        </p:txBody>
      </p:sp>
    </p:spTree>
    <p:extLst>
      <p:ext uri="{BB962C8B-B14F-4D97-AF65-F5344CB8AC3E}">
        <p14:creationId xmlns:p14="http://schemas.microsoft.com/office/powerpoint/2010/main" val="38623057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O"/>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E00B6-13B0-AE42-9976-6CE2AC9F1105}" type="datetimeFigureOut">
              <a:rPr lang="en-NO" smtClean="0"/>
              <a:t>09/30/2021</a:t>
            </a:fld>
            <a:endParaRPr lang="en-NO"/>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O"/>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NO"/>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O"/>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01D8F5-F81D-C84A-98C1-750C41B6CE4F}" type="slidenum">
              <a:rPr lang="en-NO" smtClean="0"/>
              <a:t>‹#›</a:t>
            </a:fld>
            <a:endParaRPr lang="en-NO"/>
          </a:p>
        </p:txBody>
      </p:sp>
    </p:spTree>
    <p:extLst>
      <p:ext uri="{BB962C8B-B14F-4D97-AF65-F5344CB8AC3E}">
        <p14:creationId xmlns:p14="http://schemas.microsoft.com/office/powerpoint/2010/main" val="71267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D2D82E-70A2-F54F-AE6A-049B18C14448}"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7880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01D8F5-F81D-C84A-98C1-750C41B6CE4F}" type="slidenum">
              <a:rPr lang="en-NO" smtClean="0"/>
              <a:t>13</a:t>
            </a:fld>
            <a:endParaRPr lang="en-NO"/>
          </a:p>
        </p:txBody>
      </p:sp>
    </p:spTree>
    <p:extLst>
      <p:ext uri="{BB962C8B-B14F-4D97-AF65-F5344CB8AC3E}">
        <p14:creationId xmlns:p14="http://schemas.microsoft.com/office/powerpoint/2010/main" val="30129158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Erik: - We have 2 tiers names Essentials and Premium.. Cathrine – can you comment on why we landed on these</a:t>
            </a:r>
          </a:p>
        </p:txBody>
      </p:sp>
      <p:sp>
        <p:nvSpPr>
          <p:cNvPr id="4" name="Slide Number Placeholder 3"/>
          <p:cNvSpPr>
            <a:spLocks noGrp="1"/>
          </p:cNvSpPr>
          <p:nvPr>
            <p:ph type="sldNum" sz="quarter" idx="5"/>
          </p:nvPr>
        </p:nvSpPr>
        <p:spPr/>
        <p:txBody>
          <a:bodyPr/>
          <a:lstStyle/>
          <a:p>
            <a:fld id="{7D01D8F5-F81D-C84A-98C1-750C41B6CE4F}" type="slidenum">
              <a:rPr lang="en-NO" smtClean="0"/>
              <a:t>14</a:t>
            </a:fld>
            <a:endParaRPr lang="en-NO"/>
          </a:p>
        </p:txBody>
      </p:sp>
    </p:spTree>
    <p:extLst>
      <p:ext uri="{BB962C8B-B14F-4D97-AF65-F5344CB8AC3E}">
        <p14:creationId xmlns:p14="http://schemas.microsoft.com/office/powerpoint/2010/main" val="4278953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nSpc>
                <a:spcPct val="100000"/>
              </a:lnSpc>
              <a:spcBef>
                <a:spcPts val="600"/>
              </a:spcBef>
              <a:buFont typeface="Arial" panose="020B0604020202020204" pitchFamily="34" charset="0"/>
              <a:buChar char="•"/>
            </a:pPr>
            <a:r>
              <a:rPr lang="en-US" sz="1200" b="1" dirty="0"/>
              <a:t>User plans</a:t>
            </a:r>
            <a:r>
              <a:rPr lang="en-US" sz="1200" dirty="0"/>
              <a:t>: CRM functionality, user-role oriented and configurable  </a:t>
            </a:r>
          </a:p>
          <a:p>
            <a:pPr marL="171450" indent="-171450">
              <a:lnSpc>
                <a:spcPct val="100000"/>
              </a:lnSpc>
              <a:spcBef>
                <a:spcPts val="600"/>
              </a:spcBef>
              <a:buFont typeface="Arial" panose="020B0604020202020204" pitchFamily="34" charset="0"/>
              <a:buChar char="•"/>
            </a:pPr>
            <a:r>
              <a:rPr lang="en-US" sz="1200" b="1" dirty="0"/>
              <a:t>Add-ons</a:t>
            </a:r>
            <a:r>
              <a:rPr lang="en-US" sz="1200" dirty="0"/>
              <a:t>: company/system oriented functionality. Site-license providing ALL users access. </a:t>
            </a:r>
          </a:p>
          <a:p>
            <a:pPr marL="171450" indent="-171450">
              <a:lnSpc>
                <a:spcPct val="100000"/>
              </a:lnSpc>
              <a:spcBef>
                <a:spcPts val="600"/>
              </a:spcBef>
              <a:buFont typeface="Arial" panose="020B0604020202020204" pitchFamily="34" charset="0"/>
              <a:buChar char="•"/>
            </a:pPr>
            <a:r>
              <a:rPr lang="en-US" sz="1200" b="1" dirty="0"/>
              <a:t>Metered service</a:t>
            </a:r>
            <a:r>
              <a:rPr lang="en-US" sz="1200" dirty="0"/>
              <a:t>. We always include a reasonable amount of usage as part of the license price. But since usage sometimes varies heavily between companies, it is fair that significant overage is paid by the company that benefits from it. We think it is both fairness and good psychology in this model.</a:t>
            </a:r>
            <a:br>
              <a:rPr lang="en-US" sz="1200" dirty="0"/>
            </a:br>
            <a:endParaRPr lang="en-US" sz="1200"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15</a:t>
            </a:fld>
            <a:endParaRPr lang="en-NO"/>
          </a:p>
        </p:txBody>
      </p:sp>
    </p:spTree>
    <p:extLst>
      <p:ext uri="{BB962C8B-B14F-4D97-AF65-F5344CB8AC3E}">
        <p14:creationId xmlns:p14="http://schemas.microsoft.com/office/powerpoint/2010/main" val="14759892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dirty="0"/>
              <a:t>CATHRINE: So – we suspect a lot of sales team notice that </a:t>
            </a:r>
            <a:r>
              <a:rPr lang="nb-NO" sz="1800" b="1" i="0" u="none" strike="noStrike" kern="1200" dirty="0">
                <a:solidFill>
                  <a:srgbClr val="FFFFFF"/>
                </a:solidFill>
                <a:effectLst/>
                <a:latin typeface="Arial" panose="020B0604020202020204" pitchFamily="34" charset="0"/>
              </a:rPr>
              <a:t>If </a:t>
            </a:r>
            <a:r>
              <a:rPr lang="nb-NO" sz="1800" b="1" i="0" u="none" strike="noStrike" kern="1200" dirty="0" err="1">
                <a:solidFill>
                  <a:srgbClr val="FFFFFF"/>
                </a:solidFill>
                <a:effectLst/>
                <a:latin typeface="Arial" panose="020B0604020202020204" pitchFamily="34" charset="0"/>
              </a:rPr>
              <a:t>you</a:t>
            </a:r>
            <a:r>
              <a:rPr lang="nb-NO" sz="1800" b="1" i="0" u="none" strike="noStrike" kern="1200" dirty="0">
                <a:solidFill>
                  <a:srgbClr val="FFFFFF"/>
                </a:solidFill>
                <a:effectLst/>
                <a:latin typeface="Arial" panose="020B0604020202020204" pitchFamily="34" charset="0"/>
              </a:rPr>
              <a:t> </a:t>
            </a:r>
            <a:r>
              <a:rPr lang="nb-NO" sz="1800" b="1" i="0" u="none" strike="noStrike" kern="1200" dirty="0" err="1">
                <a:solidFill>
                  <a:srgbClr val="FFFFFF"/>
                </a:solidFill>
                <a:effectLst/>
                <a:latin typeface="Arial" panose="020B0604020202020204" pitchFamily="34" charset="0"/>
              </a:rPr>
              <a:t>need</a:t>
            </a:r>
            <a:r>
              <a:rPr lang="nb-NO" sz="1800" b="1" i="0" u="none" strike="noStrike" kern="1200" dirty="0">
                <a:solidFill>
                  <a:srgbClr val="FFFFFF"/>
                </a:solidFill>
                <a:effectLst/>
                <a:latin typeface="Arial" panose="020B0604020202020204" pitchFamily="34" charset="0"/>
              </a:rPr>
              <a:t> Project, </a:t>
            </a:r>
            <a:r>
              <a:rPr lang="nb-NO" sz="1800" b="1" i="0" u="none" strike="noStrike" kern="1200" dirty="0" err="1">
                <a:solidFill>
                  <a:srgbClr val="FFFFFF"/>
                </a:solidFill>
                <a:effectLst/>
                <a:latin typeface="Arial" panose="020B0604020202020204" pitchFamily="34" charset="0"/>
              </a:rPr>
              <a:t>you</a:t>
            </a:r>
            <a:r>
              <a:rPr lang="nb-NO" sz="1800" b="1" i="0" u="none" strike="noStrike" kern="1200" dirty="0">
                <a:solidFill>
                  <a:srgbClr val="FFFFFF"/>
                </a:solidFill>
                <a:effectLst/>
                <a:latin typeface="Arial" panose="020B0604020202020204" pitchFamily="34" charset="0"/>
              </a:rPr>
              <a:t> </a:t>
            </a:r>
            <a:r>
              <a:rPr lang="nb-NO" sz="1800" b="1" i="0" u="none" strike="noStrike" kern="1200" dirty="0" err="1">
                <a:solidFill>
                  <a:srgbClr val="FFFFFF"/>
                </a:solidFill>
                <a:effectLst/>
                <a:latin typeface="Arial" panose="020B0604020202020204" pitchFamily="34" charset="0"/>
              </a:rPr>
              <a:t>need</a:t>
            </a:r>
            <a:r>
              <a:rPr lang="nb-NO" sz="1800" b="1" i="0" u="none" strike="noStrike" kern="1200" dirty="0">
                <a:solidFill>
                  <a:srgbClr val="FFFFFF"/>
                </a:solidFill>
                <a:effectLst/>
                <a:latin typeface="Arial" panose="020B0604020202020204" pitchFamily="34" charset="0"/>
              </a:rPr>
              <a:t> Premium. </a:t>
            </a:r>
            <a:r>
              <a:rPr lang="nb-NO" sz="1800" b="1" i="0" u="none" strike="noStrike" kern="1200" dirty="0" err="1">
                <a:solidFill>
                  <a:srgbClr val="FFFFFF"/>
                </a:solidFill>
                <a:effectLst/>
                <a:latin typeface="Arial" panose="020B0604020202020204" pitchFamily="34" charset="0"/>
              </a:rPr>
              <a:t>That’s</a:t>
            </a:r>
            <a:r>
              <a:rPr lang="nb-NO" sz="1800" b="1" i="0" u="none" strike="noStrike" kern="1200" dirty="0">
                <a:solidFill>
                  <a:srgbClr val="FFFFFF"/>
                </a:solidFill>
                <a:effectLst/>
                <a:latin typeface="Arial" panose="020B0604020202020204" pitchFamily="34" charset="0"/>
              </a:rPr>
              <a:t> a </a:t>
            </a:r>
            <a:r>
              <a:rPr lang="nb-NO" sz="1800" b="1" i="0" u="none" strike="noStrike" kern="1200" dirty="0" err="1">
                <a:solidFill>
                  <a:srgbClr val="FFFFFF"/>
                </a:solidFill>
                <a:effectLst/>
                <a:latin typeface="Arial" panose="020B0604020202020204" pitchFamily="34" charset="0"/>
              </a:rPr>
              <a:t>tough</a:t>
            </a:r>
            <a:r>
              <a:rPr lang="nb-NO" sz="1800" b="1" i="0" u="none" strike="noStrike" kern="1200" dirty="0">
                <a:solidFill>
                  <a:srgbClr val="FFFFFF"/>
                </a:solidFill>
                <a:effectLst/>
                <a:latin typeface="Arial" panose="020B0604020202020204" pitchFamily="34" charset="0"/>
              </a:rPr>
              <a:t> </a:t>
            </a:r>
            <a:r>
              <a:rPr lang="nb-NO" sz="1800" b="1" i="0" u="none" strike="noStrike" kern="1200" dirty="0" err="1">
                <a:solidFill>
                  <a:srgbClr val="FFFFFF"/>
                </a:solidFill>
                <a:effectLst/>
                <a:latin typeface="Arial" panose="020B0604020202020204" pitchFamily="34" charset="0"/>
              </a:rPr>
              <a:t>one</a:t>
            </a:r>
            <a:r>
              <a:rPr lang="nb-NO" sz="1800" b="1" i="0" u="none" strike="noStrike" kern="1200" dirty="0">
                <a:solidFill>
                  <a:srgbClr val="FFFFFF"/>
                </a:solidFill>
                <a:effectLst/>
                <a:latin typeface="Arial" panose="020B0604020202020204" pitchFamily="34" charset="0"/>
              </a:rPr>
              <a:t> to </a:t>
            </a:r>
            <a:r>
              <a:rPr lang="nb-NO" sz="1800" b="1" i="0" u="none" strike="noStrike" kern="1200" dirty="0" err="1">
                <a:solidFill>
                  <a:srgbClr val="FFFFFF"/>
                </a:solidFill>
                <a:effectLst/>
                <a:latin typeface="Arial" panose="020B0604020202020204" pitchFamily="34" charset="0"/>
              </a:rPr>
              <a:t>get</a:t>
            </a:r>
            <a:r>
              <a:rPr lang="nb-NO" sz="1800" b="1" i="0" u="none" strike="noStrike" kern="1200" dirty="0">
                <a:solidFill>
                  <a:srgbClr val="FFFFFF"/>
                </a:solidFill>
                <a:effectLst/>
                <a:latin typeface="Arial" panose="020B0604020202020204" pitchFamily="34" charset="0"/>
              </a:rPr>
              <a:t> </a:t>
            </a:r>
            <a:r>
              <a:rPr lang="nb-NO" sz="1800" b="1" i="0" u="none" strike="noStrike" kern="1200" dirty="0" err="1">
                <a:solidFill>
                  <a:srgbClr val="FFFFFF"/>
                </a:solidFill>
                <a:effectLst/>
                <a:latin typeface="Arial" panose="020B0604020202020204" pitchFamily="34" charset="0"/>
              </a:rPr>
              <a:t>their</a:t>
            </a:r>
            <a:r>
              <a:rPr lang="nb-NO" sz="1800" b="1" i="0" u="none" strike="noStrike" kern="1200" dirty="0">
                <a:solidFill>
                  <a:srgbClr val="FFFFFF"/>
                </a:solidFill>
                <a:effectLst/>
                <a:latin typeface="Arial" panose="020B0604020202020204" pitchFamily="34" charset="0"/>
              </a:rPr>
              <a:t> head </a:t>
            </a:r>
            <a:r>
              <a:rPr lang="nb-NO" sz="1800" b="1" i="0" u="none" strike="noStrike" kern="1200" dirty="0" err="1">
                <a:solidFill>
                  <a:srgbClr val="FFFFFF"/>
                </a:solidFill>
                <a:effectLst/>
                <a:latin typeface="Arial" panose="020B0604020202020204" pitchFamily="34" charset="0"/>
              </a:rPr>
              <a:t>around</a:t>
            </a:r>
            <a:r>
              <a:rPr lang="nb-NO" sz="1800" b="1" i="0" u="none" strike="noStrike" kern="1200" dirty="0">
                <a:solidFill>
                  <a:srgbClr val="FFFFFF"/>
                </a:solidFill>
                <a:effectLst/>
                <a:latin typeface="Arial" panose="020B0604020202020204" pitchFamily="34" charset="0"/>
              </a:rPr>
              <a:t>.</a:t>
            </a:r>
            <a:endParaRPr lang="en-US" sz="1800" b="0" i="0" u="none" strike="noStrike" dirty="0">
              <a:effectLst/>
              <a:latin typeface="Arial" panose="020B0604020202020204" pitchFamily="34" charset="0"/>
            </a:endParaRPr>
          </a:p>
          <a:p>
            <a:pPr marL="0" algn="l" rtl="0" eaLnBrk="1" fontAlgn="t" latinLnBrk="0" hangingPunct="1">
              <a:spcBef>
                <a:spcPts val="0"/>
              </a:spcBef>
              <a:spcAft>
                <a:spcPts val="0"/>
              </a:spcAft>
            </a:pPr>
            <a:endParaRPr lang="nb-NO" sz="1800" b="1" i="0" u="none" strike="noStrike" kern="1200" dirty="0">
              <a:solidFill>
                <a:srgbClr val="FFFFFF"/>
              </a:solidFill>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dirty="0">
                <a:solidFill>
                  <a:srgbClr val="FFFFFF"/>
                </a:solidFill>
                <a:effectLst/>
                <a:latin typeface="Arial" panose="020B0604020202020204" pitchFamily="34" charset="0"/>
              </a:rPr>
              <a:t>ERIK: </a:t>
            </a:r>
            <a:r>
              <a:rPr lang="nb-NO" sz="1800" b="1" i="0" u="none" strike="noStrike" kern="1200" dirty="0" err="1">
                <a:solidFill>
                  <a:srgbClr val="FFFFFF"/>
                </a:solidFill>
                <a:effectLst/>
                <a:latin typeface="Arial" panose="020B0604020202020204" pitchFamily="34" charset="0"/>
              </a:rPr>
              <a:t>That’s</a:t>
            </a:r>
            <a:r>
              <a:rPr lang="nb-NO" sz="1800" b="1" i="0" u="none" strike="noStrike" kern="1200" dirty="0">
                <a:solidFill>
                  <a:srgbClr val="FFFFFF"/>
                </a:solidFill>
                <a:effectLst/>
                <a:latin typeface="Arial" panose="020B0604020202020204" pitchFamily="34" charset="0"/>
              </a:rPr>
              <a:t> right. It is </a:t>
            </a:r>
            <a:r>
              <a:rPr lang="nb-NO" sz="1800" b="1" i="0" u="none" strike="noStrike" kern="1200" dirty="0" err="1">
                <a:solidFill>
                  <a:srgbClr val="FFFFFF"/>
                </a:solidFill>
                <a:effectLst/>
                <a:latin typeface="Arial" panose="020B0604020202020204" pitchFamily="34" charset="0"/>
              </a:rPr>
              <a:t>meant</a:t>
            </a:r>
            <a:r>
              <a:rPr lang="nb-NO" sz="1800" b="1" i="0" u="none" strike="noStrike" kern="1200" dirty="0">
                <a:solidFill>
                  <a:srgbClr val="FFFFFF"/>
                </a:solidFill>
                <a:effectLst/>
                <a:latin typeface="Arial" panose="020B0604020202020204" pitchFamily="34" charset="0"/>
              </a:rPr>
              <a:t> to be a «Premium driver» ... </a:t>
            </a:r>
            <a:endParaRPr lang="en-US" sz="1800" b="0" i="0" u="none" strike="noStrike" dirty="0">
              <a:effectLst/>
              <a:latin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21</a:t>
            </a:fld>
            <a:endParaRPr lang="en-NO"/>
          </a:p>
        </p:txBody>
      </p:sp>
    </p:spTree>
    <p:extLst>
      <p:ext uri="{BB962C8B-B14F-4D97-AF65-F5344CB8AC3E}">
        <p14:creationId xmlns:p14="http://schemas.microsoft.com/office/powerpoint/2010/main" val="10587549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22</a:t>
            </a:fld>
            <a:endParaRPr lang="en-NO"/>
          </a:p>
        </p:txBody>
      </p:sp>
    </p:spTree>
    <p:extLst>
      <p:ext uri="{BB962C8B-B14F-4D97-AF65-F5344CB8AC3E}">
        <p14:creationId xmlns:p14="http://schemas.microsoft.com/office/powerpoint/2010/main" val="33976856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 </a:t>
            </a:r>
            <a:endParaRPr lang="en-US" sz="1800" b="0" i="0" u="none" strike="noStrike">
              <a:effectLst/>
              <a:latin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23</a:t>
            </a:fld>
            <a:endParaRPr lang="en-NO"/>
          </a:p>
        </p:txBody>
      </p:sp>
    </p:spTree>
    <p:extLst>
      <p:ext uri="{BB962C8B-B14F-4D97-AF65-F5344CB8AC3E}">
        <p14:creationId xmlns:p14="http://schemas.microsoft.com/office/powerpoint/2010/main" val="1744881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24</a:t>
            </a:fld>
            <a:endParaRPr lang="en-NO"/>
          </a:p>
        </p:txBody>
      </p:sp>
    </p:spTree>
    <p:extLst>
      <p:ext uri="{BB962C8B-B14F-4D97-AF65-F5344CB8AC3E}">
        <p14:creationId xmlns:p14="http://schemas.microsoft.com/office/powerpoint/2010/main" val="38457655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27</a:t>
            </a:fld>
            <a:endParaRPr lang="en-NO"/>
          </a:p>
        </p:txBody>
      </p:sp>
    </p:spTree>
    <p:extLst>
      <p:ext uri="{BB962C8B-B14F-4D97-AF65-F5344CB8AC3E}">
        <p14:creationId xmlns:p14="http://schemas.microsoft.com/office/powerpoint/2010/main" val="1454083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28</a:t>
            </a:fld>
            <a:endParaRPr lang="en-NO"/>
          </a:p>
        </p:txBody>
      </p:sp>
    </p:spTree>
    <p:extLst>
      <p:ext uri="{BB962C8B-B14F-4D97-AF65-F5344CB8AC3E}">
        <p14:creationId xmlns:p14="http://schemas.microsoft.com/office/powerpoint/2010/main" val="29300444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dirty="0"/>
              <a:t>Combined: </a:t>
            </a:r>
            <a:r>
              <a:rPr lang="en-US" sz="1200" dirty="0">
                <a:latin typeface="Arial"/>
                <a:cs typeface="Arial"/>
              </a:rPr>
              <a:t>Before: if you would search for cities in London or Manchester, you would need a combined selection</a:t>
            </a:r>
            <a:br>
              <a:rPr lang="en-US" sz="1200" dirty="0">
                <a:latin typeface="Arial"/>
                <a:cs typeface="Arial"/>
              </a:rPr>
            </a:br>
            <a:r>
              <a:rPr lang="en-US" sz="1200" dirty="0">
                <a:latin typeface="Arial"/>
                <a:cs typeface="Arial"/>
              </a:rPr>
              <a:t>With OR: You can user OR as part of search in dynamic and static </a:t>
            </a:r>
            <a:endParaRPr lang="en-NO" dirty="0"/>
          </a:p>
        </p:txBody>
      </p:sp>
      <p:sp>
        <p:nvSpPr>
          <p:cNvPr id="4" name="Slide Number Placeholder 3"/>
          <p:cNvSpPr>
            <a:spLocks noGrp="1"/>
          </p:cNvSpPr>
          <p:nvPr>
            <p:ph type="sldNum" sz="quarter" idx="5"/>
          </p:nvPr>
        </p:nvSpPr>
        <p:spPr/>
        <p:txBody>
          <a:bodyPr/>
          <a:lstStyle/>
          <a:p>
            <a:fld id="{7D01D8F5-F81D-C84A-98C1-750C41B6CE4F}" type="slidenum">
              <a:rPr lang="en-NO" smtClean="0"/>
              <a:t>30</a:t>
            </a:fld>
            <a:endParaRPr lang="en-NO"/>
          </a:p>
        </p:txBody>
      </p:sp>
    </p:spTree>
    <p:extLst>
      <p:ext uri="{BB962C8B-B14F-4D97-AF65-F5344CB8AC3E}">
        <p14:creationId xmlns:p14="http://schemas.microsoft.com/office/powerpoint/2010/main" val="1115876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2</a:t>
            </a:fld>
            <a:endParaRPr lang="en-NO"/>
          </a:p>
        </p:txBody>
      </p:sp>
    </p:spTree>
    <p:extLst>
      <p:ext uri="{BB962C8B-B14F-4D97-AF65-F5344CB8AC3E}">
        <p14:creationId xmlns:p14="http://schemas.microsoft.com/office/powerpoint/2010/main" val="19304863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O"/>
              <a:t>Combined: </a:t>
            </a:r>
            <a:r>
              <a:rPr lang="en-US" sz="1200">
                <a:latin typeface="Arial"/>
                <a:cs typeface="Arial"/>
              </a:rPr>
              <a:t>Before: if you would search for cities in London or Manchester, you would need a combined selection</a:t>
            </a:r>
            <a:br>
              <a:rPr lang="en-US" sz="1200">
                <a:latin typeface="Arial"/>
                <a:cs typeface="Arial"/>
              </a:rPr>
            </a:br>
            <a:r>
              <a:rPr lang="en-US" sz="1200">
                <a:latin typeface="Arial"/>
                <a:cs typeface="Arial"/>
              </a:rPr>
              <a:t>With OR: You can user OR as part of search in dynamic and static </a:t>
            </a:r>
            <a:endParaRPr lang="en-NO"/>
          </a:p>
        </p:txBody>
      </p:sp>
      <p:sp>
        <p:nvSpPr>
          <p:cNvPr id="4" name="Slide Number Placeholder 3"/>
          <p:cNvSpPr>
            <a:spLocks noGrp="1"/>
          </p:cNvSpPr>
          <p:nvPr>
            <p:ph type="sldNum" sz="quarter" idx="5"/>
          </p:nvPr>
        </p:nvSpPr>
        <p:spPr/>
        <p:txBody>
          <a:bodyPr/>
          <a:lstStyle/>
          <a:p>
            <a:fld id="{7D01D8F5-F81D-C84A-98C1-750C41B6CE4F}" type="slidenum">
              <a:rPr lang="en-NO" smtClean="0"/>
              <a:t>31</a:t>
            </a:fld>
            <a:endParaRPr lang="en-NO"/>
          </a:p>
        </p:txBody>
      </p:sp>
    </p:spTree>
    <p:extLst>
      <p:ext uri="{BB962C8B-B14F-4D97-AF65-F5344CB8AC3E}">
        <p14:creationId xmlns:p14="http://schemas.microsoft.com/office/powerpoint/2010/main" val="15728633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33</a:t>
            </a:fld>
            <a:endParaRPr lang="en-NO"/>
          </a:p>
        </p:txBody>
      </p:sp>
    </p:spTree>
    <p:extLst>
      <p:ext uri="{BB962C8B-B14F-4D97-AF65-F5344CB8AC3E}">
        <p14:creationId xmlns:p14="http://schemas.microsoft.com/office/powerpoint/2010/main" val="24859886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34</a:t>
            </a:fld>
            <a:endParaRPr lang="en-NO"/>
          </a:p>
        </p:txBody>
      </p:sp>
    </p:spTree>
    <p:extLst>
      <p:ext uri="{BB962C8B-B14F-4D97-AF65-F5344CB8AC3E}">
        <p14:creationId xmlns:p14="http://schemas.microsoft.com/office/powerpoint/2010/main" val="4132528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price has been reduced substantially for all intervals. This reduction is based on feedback and further evaluations on how these products fitted in the new price lists. </a:t>
            </a:r>
          </a:p>
          <a:p>
            <a:endParaRPr lang="en-US" dirty="0"/>
          </a:p>
          <a:p>
            <a:r>
              <a:rPr lang="en-US" dirty="0"/>
              <a:t> </a:t>
            </a:r>
          </a:p>
        </p:txBody>
      </p:sp>
      <p:sp>
        <p:nvSpPr>
          <p:cNvPr id="4" name="Slide Number Placeholder 3"/>
          <p:cNvSpPr>
            <a:spLocks noGrp="1"/>
          </p:cNvSpPr>
          <p:nvPr>
            <p:ph type="sldNum" sz="quarter" idx="5"/>
          </p:nvPr>
        </p:nvSpPr>
        <p:spPr/>
        <p:txBody>
          <a:bodyPr/>
          <a:lstStyle/>
          <a:p>
            <a:fld id="{7D01D8F5-F81D-C84A-98C1-750C41B6CE4F}" type="slidenum">
              <a:rPr lang="en-NO" smtClean="0"/>
              <a:t>35</a:t>
            </a:fld>
            <a:endParaRPr lang="en-NO"/>
          </a:p>
        </p:txBody>
      </p:sp>
    </p:spTree>
    <p:extLst>
      <p:ext uri="{BB962C8B-B14F-4D97-AF65-F5344CB8AC3E}">
        <p14:creationId xmlns:p14="http://schemas.microsoft.com/office/powerpoint/2010/main" val="35493648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36</a:t>
            </a:fld>
            <a:endParaRPr lang="en-NO"/>
          </a:p>
        </p:txBody>
      </p:sp>
    </p:spTree>
    <p:extLst>
      <p:ext uri="{BB962C8B-B14F-4D97-AF65-F5344CB8AC3E}">
        <p14:creationId xmlns:p14="http://schemas.microsoft.com/office/powerpoint/2010/main" val="4703672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37</a:t>
            </a:fld>
            <a:endParaRPr lang="en-NO"/>
          </a:p>
        </p:txBody>
      </p:sp>
    </p:spTree>
    <p:extLst>
      <p:ext uri="{BB962C8B-B14F-4D97-AF65-F5344CB8AC3E}">
        <p14:creationId xmlns:p14="http://schemas.microsoft.com/office/powerpoint/2010/main" val="30275949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GB" dirty="0"/>
              <a:t>Synchronizer &amp; </a:t>
            </a:r>
            <a:r>
              <a:rPr lang="en-GB" dirty="0" err="1"/>
              <a:t>DataBridge</a:t>
            </a:r>
            <a:r>
              <a:rPr lang="en-GB" dirty="0"/>
              <a:t> represent functionality most of our customers consider natural extensions to SuperOffice CRM.</a:t>
            </a:r>
          </a:p>
          <a:p>
            <a:pPr marL="285750" indent="-285750">
              <a:buFont typeface="Arial" panose="020B0604020202020204" pitchFamily="34" charset="0"/>
              <a:buChar char="•"/>
            </a:pPr>
            <a:r>
              <a:rPr lang="en-GB" dirty="0"/>
              <a:t>Both products will have an official status and much easier to sell</a:t>
            </a:r>
          </a:p>
          <a:p>
            <a:pPr marL="285750" indent="-285750">
              <a:buFont typeface="Arial" panose="020B0604020202020204" pitchFamily="34" charset="0"/>
              <a:buChar char="•"/>
            </a:pPr>
            <a:r>
              <a:rPr lang="en-GB" dirty="0"/>
              <a:t>It generates more revenue</a:t>
            </a:r>
          </a:p>
          <a:p>
            <a:pPr marL="285750" indent="-285750">
              <a:buFont typeface="Arial" panose="020B0604020202020204" pitchFamily="34" charset="0"/>
              <a:buChar char="•"/>
            </a:pPr>
            <a:r>
              <a:rPr lang="en-GB" dirty="0"/>
              <a:t>Smooth buying experience</a:t>
            </a:r>
          </a:p>
          <a:p>
            <a:pPr marL="285750" indent="-285750">
              <a:buFont typeface="Arial" panose="020B0604020202020204" pitchFamily="34" charset="0"/>
              <a:buChar char="•"/>
            </a:pPr>
            <a:r>
              <a:rPr lang="en-GB" dirty="0"/>
              <a:t>Smooth (internal) selling process</a:t>
            </a:r>
          </a:p>
          <a:p>
            <a:pPr marL="285750" indent="-285750">
              <a:buFont typeface="Arial" panose="020B0604020202020204" pitchFamily="34" charset="0"/>
              <a:buChar char="•"/>
            </a:pPr>
            <a:r>
              <a:rPr lang="en-GB" dirty="0"/>
              <a:t>Simplifies complex integration between the two licensing/price/billing systems and will eliminate the integration we currently have in the near </a:t>
            </a:r>
            <a:r>
              <a:rPr lang="en-GB" dirty="0" err="1"/>
              <a:t>futurenc</a:t>
            </a:r>
            <a:endParaRPr lang="en-GB" dirty="0"/>
          </a:p>
          <a:p>
            <a:pPr marL="285750" indent="-285750">
              <a:buFont typeface="Arial" panose="020B0604020202020204" pitchFamily="34" charset="0"/>
              <a:buChar char="•"/>
            </a:pPr>
            <a:endParaRPr lang="en-GB" dirty="0"/>
          </a:p>
          <a:p>
            <a:pPr marL="0" indent="0">
              <a:buFont typeface="Arial" panose="020B0604020202020204" pitchFamily="34" charset="0"/>
              <a:buNone/>
            </a:pPr>
            <a:endParaRPr lang="en-GB" dirty="0"/>
          </a:p>
          <a:p>
            <a:pPr marL="285750" indent="-285750">
              <a:buFont typeface="Arial" panose="020B0604020202020204" pitchFamily="34" charset="0"/>
              <a:buChar char="•"/>
            </a:pPr>
            <a:r>
              <a:rPr lang="en-GB" dirty="0"/>
              <a:t>In respect to the Synchronizer, it is worth noting that The fast sync option (sync twice as fast) will no longer be offered by InfoBridge</a:t>
            </a:r>
          </a:p>
          <a:p>
            <a:pPr marL="285750" indent="-285750">
              <a:buFont typeface="Arial" panose="020B0604020202020204" pitchFamily="34" charset="0"/>
              <a:buChar char="•"/>
            </a:pPr>
            <a:r>
              <a:rPr lang="en-GB" dirty="0"/>
              <a:t>Synchronizer will come with unlimited resource synchronization *)</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a:t>Databridge has also been around for a while, but now in our main price list, it follows a easier to understand pricing model instead of user tier model</a:t>
            </a:r>
          </a:p>
          <a:p>
            <a:pPr marL="285750" indent="-285750">
              <a:buFont typeface="Arial" panose="020B0604020202020204" pitchFamily="34" charset="0"/>
              <a:buChar char="•"/>
            </a:pPr>
            <a:r>
              <a:rPr lang="en-GB" dirty="0"/>
              <a:t>This new and fair pricing model makes </a:t>
            </a:r>
            <a:r>
              <a:rPr lang="en-GB" dirty="0" err="1"/>
              <a:t>DataBridge</a:t>
            </a:r>
            <a:r>
              <a:rPr lang="en-GB" dirty="0"/>
              <a:t> accessible to all customers small &amp; large</a:t>
            </a:r>
          </a:p>
          <a:p>
            <a:pPr marL="285750" indent="-285750">
              <a:buFont typeface="Arial" panose="020B0604020202020204" pitchFamily="34" charset="0"/>
              <a:buChar char="•"/>
            </a:pPr>
            <a:r>
              <a:rPr lang="en-GB" dirty="0"/>
              <a:t>Unlimited integration profiles (import/export jobs)</a:t>
            </a:r>
            <a:endParaRPr lang="en-NL" dirty="0"/>
          </a:p>
          <a:p>
            <a:pPr marL="285750" indent="-285750">
              <a:buFont typeface="Arial" panose="020B0604020202020204" pitchFamily="34" charset="0"/>
              <a:buChar char="•"/>
            </a:pPr>
            <a:endParaRPr lang="en-GB" dirty="0"/>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a Metered component available, you pay more when you use more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GB" dirty="0"/>
          </a:p>
          <a:p>
            <a:pPr marL="0" indent="0">
              <a:buFont typeface="Arial" panose="020B0604020202020204" pitchFamily="34" charset="0"/>
              <a:buNone/>
            </a:pPr>
            <a:endParaRPr lang="en-GB" dirty="0"/>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NL"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38</a:t>
            </a:fld>
            <a:endParaRPr lang="en-NO"/>
          </a:p>
        </p:txBody>
      </p:sp>
    </p:spTree>
    <p:extLst>
      <p:ext uri="{BB962C8B-B14F-4D97-AF65-F5344CB8AC3E}">
        <p14:creationId xmlns:p14="http://schemas.microsoft.com/office/powerpoint/2010/main" val="16047167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39</a:t>
            </a:fld>
            <a:endParaRPr lang="en-NO"/>
          </a:p>
        </p:txBody>
      </p:sp>
    </p:spTree>
    <p:extLst>
      <p:ext uri="{BB962C8B-B14F-4D97-AF65-F5344CB8AC3E}">
        <p14:creationId xmlns:p14="http://schemas.microsoft.com/office/powerpoint/2010/main" val="3944045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40</a:t>
            </a:fld>
            <a:endParaRPr lang="en-NO"/>
          </a:p>
        </p:txBody>
      </p:sp>
    </p:spTree>
    <p:extLst>
      <p:ext uri="{BB962C8B-B14F-4D97-AF65-F5344CB8AC3E}">
        <p14:creationId xmlns:p14="http://schemas.microsoft.com/office/powerpoint/2010/main" val="2962704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41</a:t>
            </a:fld>
            <a:endParaRPr lang="en-NO"/>
          </a:p>
        </p:txBody>
      </p:sp>
    </p:spTree>
    <p:extLst>
      <p:ext uri="{BB962C8B-B14F-4D97-AF65-F5344CB8AC3E}">
        <p14:creationId xmlns:p14="http://schemas.microsoft.com/office/powerpoint/2010/main" val="3296119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24770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44</a:t>
            </a:fld>
            <a:endParaRPr lang="en-NO"/>
          </a:p>
        </p:txBody>
      </p:sp>
    </p:spTree>
    <p:extLst>
      <p:ext uri="{BB962C8B-B14F-4D97-AF65-F5344CB8AC3E}">
        <p14:creationId xmlns:p14="http://schemas.microsoft.com/office/powerpoint/2010/main" val="14337631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46</a:t>
            </a:fld>
            <a:endParaRPr lang="en-NO"/>
          </a:p>
        </p:txBody>
      </p:sp>
    </p:spTree>
    <p:extLst>
      <p:ext uri="{BB962C8B-B14F-4D97-AF65-F5344CB8AC3E}">
        <p14:creationId xmlns:p14="http://schemas.microsoft.com/office/powerpoint/2010/main" val="31061642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01D8F5-F81D-C84A-98C1-750C41B6CE4F}" type="slidenum">
              <a:rPr lang="en-NO" smtClean="0"/>
              <a:t>47</a:t>
            </a:fld>
            <a:endParaRPr lang="en-NO"/>
          </a:p>
        </p:txBody>
      </p:sp>
    </p:spTree>
    <p:extLst>
      <p:ext uri="{BB962C8B-B14F-4D97-AF65-F5344CB8AC3E}">
        <p14:creationId xmlns:p14="http://schemas.microsoft.com/office/powerpoint/2010/main" val="24087725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48</a:t>
            </a:fld>
            <a:endParaRPr lang="en-NO"/>
          </a:p>
        </p:txBody>
      </p:sp>
    </p:spTree>
    <p:extLst>
      <p:ext uri="{BB962C8B-B14F-4D97-AF65-F5344CB8AC3E}">
        <p14:creationId xmlns:p14="http://schemas.microsoft.com/office/powerpoint/2010/main" val="15360395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01D8F5-F81D-C84A-98C1-750C41B6CE4F}" type="slidenum">
              <a:rPr lang="en-NO" smtClean="0"/>
              <a:t>49</a:t>
            </a:fld>
            <a:endParaRPr lang="en-NO"/>
          </a:p>
        </p:txBody>
      </p:sp>
    </p:spTree>
    <p:extLst>
      <p:ext uri="{BB962C8B-B14F-4D97-AF65-F5344CB8AC3E}">
        <p14:creationId xmlns:p14="http://schemas.microsoft.com/office/powerpoint/2010/main" val="24443544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51</a:t>
            </a:fld>
            <a:endParaRPr lang="en-NO"/>
          </a:p>
        </p:txBody>
      </p:sp>
    </p:spTree>
    <p:extLst>
      <p:ext uri="{BB962C8B-B14F-4D97-AF65-F5344CB8AC3E}">
        <p14:creationId xmlns:p14="http://schemas.microsoft.com/office/powerpoint/2010/main" val="2946491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01D8F5-F81D-C84A-98C1-750C41B6CE4F}" type="slidenum">
              <a:rPr lang="en-NO" smtClean="0"/>
              <a:t>52</a:t>
            </a:fld>
            <a:endParaRPr lang="en-NO"/>
          </a:p>
        </p:txBody>
      </p:sp>
    </p:spTree>
    <p:extLst>
      <p:ext uri="{BB962C8B-B14F-4D97-AF65-F5344CB8AC3E}">
        <p14:creationId xmlns:p14="http://schemas.microsoft.com/office/powerpoint/2010/main" val="120798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7D01D8F5-F81D-C84A-98C1-750C41B6CE4F}" type="slidenum">
              <a:rPr lang="en-NO" smtClean="0"/>
              <a:t>53</a:t>
            </a:fld>
            <a:endParaRPr lang="en-NO"/>
          </a:p>
        </p:txBody>
      </p:sp>
    </p:spTree>
    <p:extLst>
      <p:ext uri="{BB962C8B-B14F-4D97-AF65-F5344CB8AC3E}">
        <p14:creationId xmlns:p14="http://schemas.microsoft.com/office/powerpoint/2010/main" val="3929680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01D8F5-F81D-C84A-98C1-750C41B6CE4F}" type="slidenum">
              <a:rPr lang="en-NO" smtClean="0"/>
              <a:t>54</a:t>
            </a:fld>
            <a:endParaRPr lang="en-NO"/>
          </a:p>
        </p:txBody>
      </p:sp>
    </p:spTree>
    <p:extLst>
      <p:ext uri="{BB962C8B-B14F-4D97-AF65-F5344CB8AC3E}">
        <p14:creationId xmlns:p14="http://schemas.microsoft.com/office/powerpoint/2010/main" val="28798317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55</a:t>
            </a:fld>
            <a:endParaRPr lang="en-NO"/>
          </a:p>
        </p:txBody>
      </p:sp>
    </p:spTree>
    <p:extLst>
      <p:ext uri="{BB962C8B-B14F-4D97-AF65-F5344CB8AC3E}">
        <p14:creationId xmlns:p14="http://schemas.microsoft.com/office/powerpoint/2010/main" val="178201417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D01D8F5-F81D-C84A-98C1-750C41B6CE4F}" type="slidenum">
              <a:rPr kumimoji="0" lang="en-NO"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NO"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78833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Business Analyze products are also on the Onsite price lists with the same names as before, but with a small increase in price to follow the general price list for 9 (and therefore 10). </a:t>
            </a:r>
          </a:p>
          <a:p>
            <a:endParaRPr lang="en-US" dirty="0"/>
          </a:p>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56</a:t>
            </a:fld>
            <a:endParaRPr lang="en-NO"/>
          </a:p>
        </p:txBody>
      </p:sp>
    </p:spTree>
    <p:extLst>
      <p:ext uri="{BB962C8B-B14F-4D97-AF65-F5344CB8AC3E}">
        <p14:creationId xmlns:p14="http://schemas.microsoft.com/office/powerpoint/2010/main" val="39696268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Excel ark</a:t>
            </a:r>
          </a:p>
        </p:txBody>
      </p:sp>
      <p:sp>
        <p:nvSpPr>
          <p:cNvPr id="4" name="Slide Number Placeholder 3"/>
          <p:cNvSpPr>
            <a:spLocks noGrp="1"/>
          </p:cNvSpPr>
          <p:nvPr>
            <p:ph type="sldNum" sz="quarter" idx="5"/>
          </p:nvPr>
        </p:nvSpPr>
        <p:spPr/>
        <p:txBody>
          <a:bodyPr/>
          <a:lstStyle/>
          <a:p>
            <a:fld id="{7D01D8F5-F81D-C84A-98C1-750C41B6CE4F}" type="slidenum">
              <a:rPr lang="en-NO" smtClean="0"/>
              <a:t>57</a:t>
            </a:fld>
            <a:endParaRPr lang="en-NO"/>
          </a:p>
        </p:txBody>
      </p:sp>
    </p:spTree>
    <p:extLst>
      <p:ext uri="{BB962C8B-B14F-4D97-AF65-F5344CB8AC3E}">
        <p14:creationId xmlns:p14="http://schemas.microsoft.com/office/powerpoint/2010/main" val="26438668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58</a:t>
            </a:fld>
            <a:endParaRPr lang="en-NO"/>
          </a:p>
        </p:txBody>
      </p:sp>
    </p:spTree>
    <p:extLst>
      <p:ext uri="{BB962C8B-B14F-4D97-AF65-F5344CB8AC3E}">
        <p14:creationId xmlns:p14="http://schemas.microsoft.com/office/powerpoint/2010/main" val="333331690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Simplified</a:t>
            </a:r>
          </a:p>
          <a:p>
            <a:endParaRPr lang="en-US" dirty="0"/>
          </a:p>
          <a:p>
            <a:r>
              <a:rPr lang="en-US" dirty="0"/>
              <a:t>A more detailed view</a:t>
            </a:r>
          </a:p>
          <a:p>
            <a:endParaRPr lang="en-US" dirty="0"/>
          </a:p>
          <a:p>
            <a:r>
              <a:rPr lang="en-US" dirty="0"/>
              <a:t>And even more detailed when required (for you/ presentation)</a:t>
            </a:r>
          </a:p>
        </p:txBody>
      </p:sp>
      <p:sp>
        <p:nvSpPr>
          <p:cNvPr id="4" name="Slide Number Placeholder 3"/>
          <p:cNvSpPr>
            <a:spLocks noGrp="1"/>
          </p:cNvSpPr>
          <p:nvPr>
            <p:ph type="sldNum" sz="quarter" idx="5"/>
          </p:nvPr>
        </p:nvSpPr>
        <p:spPr/>
        <p:txBody>
          <a:bodyPr/>
          <a:lstStyle/>
          <a:p>
            <a:fld id="{7D01D8F5-F81D-C84A-98C1-750C41B6CE4F}" type="slidenum">
              <a:rPr lang="en-NO" smtClean="0"/>
              <a:t>59</a:t>
            </a:fld>
            <a:endParaRPr lang="en-NO"/>
          </a:p>
        </p:txBody>
      </p:sp>
    </p:spTree>
    <p:extLst>
      <p:ext uri="{BB962C8B-B14F-4D97-AF65-F5344CB8AC3E}">
        <p14:creationId xmlns:p14="http://schemas.microsoft.com/office/powerpoint/2010/main" val="119270547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D01D8F5-F81D-C84A-98C1-750C41B6CE4F}" type="slidenum">
              <a:rPr lang="en-NO" smtClean="0"/>
              <a:t>60</a:t>
            </a:fld>
            <a:endParaRPr lang="en-NO"/>
          </a:p>
        </p:txBody>
      </p:sp>
    </p:spTree>
    <p:extLst>
      <p:ext uri="{BB962C8B-B14F-4D97-AF65-F5344CB8AC3E}">
        <p14:creationId xmlns:p14="http://schemas.microsoft.com/office/powerpoint/2010/main" val="2272308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7</a:t>
            </a:fld>
            <a:endParaRPr lang="en-NO"/>
          </a:p>
        </p:txBody>
      </p:sp>
    </p:spTree>
    <p:extLst>
      <p:ext uri="{BB962C8B-B14F-4D97-AF65-F5344CB8AC3E}">
        <p14:creationId xmlns:p14="http://schemas.microsoft.com/office/powerpoint/2010/main" val="22716520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7D01D8F5-F81D-C84A-98C1-750C41B6CE4F}" type="slidenum">
              <a:rPr lang="en-NO" smtClean="0"/>
              <a:t>8</a:t>
            </a:fld>
            <a:endParaRPr lang="en-NO"/>
          </a:p>
        </p:txBody>
      </p:sp>
    </p:spTree>
    <p:extLst>
      <p:ext uri="{BB962C8B-B14F-4D97-AF65-F5344CB8AC3E}">
        <p14:creationId xmlns:p14="http://schemas.microsoft.com/office/powerpoint/2010/main" val="10153345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algn="l" rtl="0" eaLnBrk="1" fontAlgn="t" latinLnBrk="0" hangingPunct="1">
              <a:spcBef>
                <a:spcPts val="0"/>
              </a:spcBef>
              <a:spcAft>
                <a:spcPts val="0"/>
              </a:spcAft>
            </a:pPr>
            <a:r>
              <a:rPr lang="en-US" b="1"/>
              <a:t>CATHRINE</a:t>
            </a:r>
            <a:r>
              <a:rPr lang="en-US"/>
              <a:t>: Hey Erik – before you dive into more details – With what we see here, the first thing I think people will wonder about is what’s happened to the Standard user plan. </a:t>
            </a:r>
          </a:p>
          <a:p>
            <a:pPr marL="0" algn="l" rtl="0" eaLnBrk="1" fontAlgn="t" latinLnBrk="0" hangingPunct="1">
              <a:spcBef>
                <a:spcPts val="0"/>
              </a:spcBef>
              <a:spcAft>
                <a:spcPts val="0"/>
              </a:spcAft>
            </a:pPr>
            <a:endParaRPr lang="en-US"/>
          </a:p>
          <a:p>
            <a:pPr marL="0" algn="l" rtl="0" eaLnBrk="1" fontAlgn="t" latinLnBrk="0" hangingPunct="1">
              <a:spcBef>
                <a:spcPts val="0"/>
              </a:spcBef>
              <a:spcAft>
                <a:spcPts val="0"/>
              </a:spcAft>
            </a:pPr>
            <a:r>
              <a:rPr lang="en-US" b="1"/>
              <a:t>ERIK: </a:t>
            </a:r>
            <a:r>
              <a:rPr lang="en-US"/>
              <a:t>The standard user plan is gone as a plan, but the features are of course still very much present throughout the plans – i.e. our core features. This is because we wanted to align more towards the main processes of sales, service and marketing – where the standard user plan simply is too small for either and too big to act as an entry plan. </a:t>
            </a:r>
          </a:p>
          <a:p>
            <a:pPr marL="0" algn="l" rtl="0" eaLnBrk="1" fontAlgn="t" latinLnBrk="0" hangingPunct="1">
              <a:spcBef>
                <a:spcPts val="0"/>
              </a:spcBef>
              <a:spcAft>
                <a:spcPts val="0"/>
              </a:spcAft>
            </a:pPr>
            <a:endParaRPr lang="en-US"/>
          </a:p>
          <a:p>
            <a:pPr marL="0" algn="l" rtl="0" eaLnBrk="1" fontAlgn="t" latinLnBrk="0" hangingPunct="1">
              <a:spcBef>
                <a:spcPts val="0"/>
              </a:spcBef>
              <a:spcAft>
                <a:spcPts val="0"/>
              </a:spcAft>
            </a:pPr>
            <a:r>
              <a:rPr lang="en-US" b="1"/>
              <a:t>CATHRINE:  </a:t>
            </a:r>
            <a:r>
              <a:rPr lang="en-US" b="0"/>
              <a:t>That’s good to know</a:t>
            </a:r>
            <a:r>
              <a:rPr lang="en-US" b="1"/>
              <a:t>. </a:t>
            </a:r>
            <a:r>
              <a:rPr lang="en-US"/>
              <a:t>I suspect a few is also wondering about: </a:t>
            </a:r>
            <a:r>
              <a:rPr lang="nb-NO" sz="1800" b="0" i="0" u="none" strike="noStrike" kern="1200">
                <a:solidFill>
                  <a:srgbClr val="FFFFFF"/>
                </a:solidFill>
                <a:effectLst/>
                <a:latin typeface="Arial" panose="020B0604020202020204" pitchFamily="34" charset="0"/>
              </a:rPr>
              <a:t>The Assistant User plan – is it </a:t>
            </a:r>
            <a:r>
              <a:rPr lang="nb-NO" sz="1800" b="0" i="0" u="none" strike="noStrike" kern="1200" err="1">
                <a:solidFill>
                  <a:srgbClr val="FFFFFF"/>
                </a:solidFill>
                <a:effectLst/>
                <a:latin typeface="Arial" panose="020B0604020202020204" pitchFamily="34" charset="0"/>
              </a:rPr>
              <a:t>dead</a:t>
            </a:r>
            <a:r>
              <a:rPr lang="nb-NO" sz="1800" b="0" i="0" u="none" strike="noStrike" kern="1200">
                <a:solidFill>
                  <a:srgbClr val="FFFFFF"/>
                </a:solidFill>
                <a:effectLst/>
                <a:latin typeface="Arial" panose="020B0604020202020204" pitchFamily="34" charset="0"/>
              </a:rPr>
              <a:t> or still </a:t>
            </a:r>
            <a:r>
              <a:rPr lang="nb-NO" sz="1800" b="0" i="0" u="none" strike="noStrike" kern="1200" err="1">
                <a:solidFill>
                  <a:srgbClr val="FFFFFF"/>
                </a:solidFill>
                <a:effectLst/>
                <a:latin typeface="Arial" panose="020B0604020202020204" pitchFamily="34" charset="0"/>
              </a:rPr>
              <a:t>alive</a:t>
            </a:r>
            <a:r>
              <a:rPr lang="nb-NO" sz="1800" b="0" i="0" u="none" strike="noStrike" kern="1200">
                <a:solidFill>
                  <a:srgbClr val="FFFFFF"/>
                </a:solidFill>
                <a:effectLst/>
                <a:latin typeface="Arial" panose="020B0604020202020204" pitchFamily="34" charset="0"/>
              </a:rPr>
              <a:t>?</a:t>
            </a:r>
            <a:endParaRPr lang="en-US" sz="1800" b="0" i="0" u="none" strike="noStrike">
              <a:effectLst/>
              <a:latin typeface="Arial" panose="020B0604020202020204" pitchFamily="34" charset="0"/>
            </a:endParaRPr>
          </a:p>
          <a:p>
            <a:pPr marL="0" algn="l" rtl="0" eaLnBrk="1" fontAlgn="t" latinLnBrk="0" hangingPunct="1">
              <a:spcBef>
                <a:spcPts val="0"/>
              </a:spcBef>
              <a:spcAft>
                <a:spcPts val="0"/>
              </a:spcAft>
            </a:pPr>
            <a:endParaRPr lang="nb-NO" sz="1800" b="1" i="0" u="none" strike="noStrike" kern="1200">
              <a:solidFill>
                <a:srgbClr val="FFFFFF"/>
              </a:solidFill>
              <a:effectLst/>
              <a:latin typeface="Arial" panose="020B0604020202020204" pitchFamily="34" charset="0"/>
            </a:endParaRPr>
          </a:p>
          <a:p>
            <a:pPr marL="0" algn="l" rtl="0" eaLnBrk="1" fontAlgn="t" latinLnBrk="0" hangingPunct="1">
              <a:spcBef>
                <a:spcPts val="0"/>
              </a:spcBef>
              <a:spcAft>
                <a:spcPts val="0"/>
              </a:spcAft>
            </a:pPr>
            <a:r>
              <a:rPr lang="nb-NO" sz="1800" b="1" i="0" u="none" strike="noStrike" kern="1200">
                <a:solidFill>
                  <a:srgbClr val="FFFFFF"/>
                </a:solidFill>
                <a:effectLst/>
                <a:latin typeface="Arial" panose="020B0604020202020204" pitchFamily="34" charset="0"/>
              </a:rPr>
              <a:t>ERIK: </a:t>
            </a:r>
            <a:r>
              <a:rPr lang="nb-NO" sz="1800" b="0" i="0" u="none" strike="noStrike" kern="1200">
                <a:solidFill>
                  <a:srgbClr val="FFFFFF"/>
                </a:solidFill>
                <a:effectLst/>
                <a:latin typeface="Arial" panose="020B0604020202020204" pitchFamily="34" charset="0"/>
              </a:rPr>
              <a:t>Not </a:t>
            </a:r>
            <a:r>
              <a:rPr lang="nb-NO" sz="1800" b="0" i="0" u="none" strike="noStrike" kern="1200" err="1">
                <a:solidFill>
                  <a:srgbClr val="FFFFFF"/>
                </a:solidFill>
                <a:effectLst/>
                <a:latin typeface="Arial" panose="020B0604020202020204" pitchFamily="34" charset="0"/>
              </a:rPr>
              <a:t>dead</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But</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also</a:t>
            </a:r>
            <a:r>
              <a:rPr lang="nb-NO" sz="1800" b="0" i="0" u="none" strike="noStrike" kern="1200">
                <a:solidFill>
                  <a:srgbClr val="FFFFFF"/>
                </a:solidFill>
                <a:effectLst/>
                <a:latin typeface="Arial" panose="020B0604020202020204" pitchFamily="34" charset="0"/>
              </a:rPr>
              <a:t> not for </a:t>
            </a:r>
            <a:r>
              <a:rPr lang="nb-NO" sz="1800" b="0" i="0" u="none" strike="noStrike" kern="1200" err="1">
                <a:solidFill>
                  <a:srgbClr val="FFFFFF"/>
                </a:solidFill>
                <a:effectLst/>
                <a:latin typeface="Arial" panose="020B0604020202020204" pitchFamily="34" charset="0"/>
              </a:rPr>
              <a:t>now</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When</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discussing</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this</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new</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model</a:t>
            </a:r>
            <a:r>
              <a:rPr lang="nb-NO" sz="1800" b="0" i="0" u="none" strike="noStrike" kern="1200">
                <a:solidFill>
                  <a:srgbClr val="FFFFFF"/>
                </a:solidFill>
                <a:effectLst/>
                <a:latin typeface="Arial" panose="020B0604020202020204" pitchFamily="34" charset="0"/>
              </a:rPr>
              <a:t> it is </a:t>
            </a:r>
            <a:r>
              <a:rPr lang="nb-NO" sz="1800" b="0" i="0" u="none" strike="noStrike" kern="1200" err="1">
                <a:solidFill>
                  <a:srgbClr val="FFFFFF"/>
                </a:solidFill>
                <a:effectLst/>
                <a:latin typeface="Arial" panose="020B0604020202020204" pitchFamily="34" charset="0"/>
              </a:rPr>
              <a:t>easy</a:t>
            </a:r>
            <a:r>
              <a:rPr lang="nb-NO" sz="1800" b="0" i="0" u="none" strike="noStrike" kern="1200">
                <a:solidFill>
                  <a:srgbClr val="FFFFFF"/>
                </a:solidFill>
                <a:effectLst/>
                <a:latin typeface="Arial" panose="020B0604020202020204" pitchFamily="34" charset="0"/>
              </a:rPr>
              <a:t> to </a:t>
            </a:r>
            <a:r>
              <a:rPr lang="nb-NO" sz="1800" b="0" i="0" u="none" strike="noStrike" kern="1200" err="1">
                <a:solidFill>
                  <a:srgbClr val="FFFFFF"/>
                </a:solidFill>
                <a:effectLst/>
                <a:latin typeface="Arial" panose="020B0604020202020204" pitchFamily="34" charset="0"/>
              </a:rPr>
              <a:t>see</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the</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potential</a:t>
            </a:r>
            <a:r>
              <a:rPr lang="nb-NO" sz="1800" b="0" i="0" u="none" strike="noStrike" kern="1200">
                <a:solidFill>
                  <a:srgbClr val="FFFFFF"/>
                </a:solidFill>
                <a:effectLst/>
                <a:latin typeface="Arial" panose="020B0604020202020204" pitchFamily="34" charset="0"/>
              </a:rPr>
              <a:t> for NEW </a:t>
            </a:r>
            <a:r>
              <a:rPr lang="nb-NO" sz="1800" b="0" i="0" u="none" strike="noStrike" kern="1200" err="1">
                <a:solidFill>
                  <a:srgbClr val="FFFFFF"/>
                </a:solidFill>
                <a:effectLst/>
                <a:latin typeface="Arial" panose="020B0604020202020204" pitchFamily="34" charset="0"/>
              </a:rPr>
              <a:t>customers</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however</a:t>
            </a:r>
            <a:r>
              <a:rPr lang="nb-NO" sz="1800" b="0" i="0" u="none" strike="noStrike" kern="1200">
                <a:solidFill>
                  <a:srgbClr val="FFFFFF"/>
                </a:solidFill>
                <a:effectLst/>
                <a:latin typeface="Arial" panose="020B0604020202020204" pitchFamily="34" charset="0"/>
              </a:rPr>
              <a:t> it is </a:t>
            </a:r>
            <a:r>
              <a:rPr lang="nb-NO" sz="1800" b="0" i="0" u="none" strike="noStrike" kern="1200" err="1">
                <a:solidFill>
                  <a:srgbClr val="FFFFFF"/>
                </a:solidFill>
                <a:effectLst/>
                <a:latin typeface="Arial" panose="020B0604020202020204" pitchFamily="34" charset="0"/>
              </a:rPr>
              <a:t>rather</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complex</a:t>
            </a:r>
            <a:r>
              <a:rPr lang="nb-NO" sz="1800" b="0" i="0" u="none" strike="noStrike" kern="1200">
                <a:solidFill>
                  <a:srgbClr val="FFFFFF"/>
                </a:solidFill>
                <a:effectLst/>
                <a:latin typeface="Arial" panose="020B0604020202020204" pitchFamily="34" charset="0"/>
              </a:rPr>
              <a:t> for </a:t>
            </a:r>
            <a:r>
              <a:rPr lang="nb-NO" sz="1800" b="0" i="0" u="none" strike="noStrike" kern="1200" err="1">
                <a:solidFill>
                  <a:srgbClr val="FFFFFF"/>
                </a:solidFill>
                <a:effectLst/>
                <a:latin typeface="Arial" panose="020B0604020202020204" pitchFamily="34" charset="0"/>
              </a:rPr>
              <a:t>existing</a:t>
            </a:r>
            <a:r>
              <a:rPr lang="nb-NO" sz="1800" b="0" i="0" u="none" strike="noStrike" kern="1200">
                <a:solidFill>
                  <a:srgbClr val="FFFFFF"/>
                </a:solidFill>
                <a:effectLst/>
                <a:latin typeface="Arial" panose="020B0604020202020204" pitchFamily="34" charset="0"/>
              </a:rPr>
              <a:t>/</a:t>
            </a:r>
            <a:r>
              <a:rPr lang="nb-NO" sz="1800" b="0" i="0" u="none" strike="noStrike" kern="1200" err="1">
                <a:solidFill>
                  <a:srgbClr val="FFFFFF"/>
                </a:solidFill>
                <a:effectLst/>
                <a:latin typeface="Arial" panose="020B0604020202020204" pitchFamily="34" charset="0"/>
              </a:rPr>
              <a:t>migration</a:t>
            </a:r>
            <a:r>
              <a:rPr lang="nb-NO" sz="1800" b="0" i="0" u="none" strike="noStrike" kern="1200">
                <a:solidFill>
                  <a:srgbClr val="FFFFFF"/>
                </a:solidFill>
                <a:effectLst/>
                <a:latin typeface="Arial" panose="020B0604020202020204" pitchFamily="34" charset="0"/>
              </a:rPr>
              <a:t>/</a:t>
            </a:r>
            <a:r>
              <a:rPr lang="nb-NO" sz="1800" b="0" i="0" u="none" strike="noStrike" kern="1200" err="1">
                <a:solidFill>
                  <a:srgbClr val="FFFFFF"/>
                </a:solidFill>
                <a:effectLst/>
                <a:latin typeface="Arial" panose="020B0604020202020204" pitchFamily="34" charset="0"/>
              </a:rPr>
              <a:t>downgrade</a:t>
            </a:r>
            <a:r>
              <a:rPr lang="nb-NO" sz="1800" b="0" i="0" u="none" strike="noStrike" kern="1200">
                <a:solidFill>
                  <a:srgbClr val="FFFFFF"/>
                </a:solidFill>
                <a:effectLst/>
                <a:latin typeface="Arial" panose="020B0604020202020204" pitchFamily="34" charset="0"/>
              </a:rPr>
              <a:t> scenarios – so </a:t>
            </a:r>
            <a:r>
              <a:rPr lang="nb-NO" sz="1800" b="0" i="0" u="none" strike="noStrike" kern="1200" err="1">
                <a:solidFill>
                  <a:srgbClr val="FFFFFF"/>
                </a:solidFill>
                <a:effectLst/>
                <a:latin typeface="Arial" panose="020B0604020202020204" pitchFamily="34" charset="0"/>
              </a:rPr>
              <a:t>the</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decision</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was</a:t>
            </a:r>
            <a:r>
              <a:rPr lang="nb-NO" sz="1800" b="0" i="0" u="none" strike="noStrike" kern="1200">
                <a:solidFill>
                  <a:srgbClr val="FFFFFF"/>
                </a:solidFill>
                <a:effectLst/>
                <a:latin typeface="Arial" panose="020B0604020202020204" pitchFamily="34" charset="0"/>
              </a:rPr>
              <a:t> to </a:t>
            </a:r>
            <a:r>
              <a:rPr lang="nb-NO" sz="1800" b="0" i="0" u="none" strike="noStrike" kern="1200" err="1">
                <a:solidFill>
                  <a:srgbClr val="FFFFFF"/>
                </a:solidFill>
                <a:effectLst/>
                <a:latin typeface="Arial" panose="020B0604020202020204" pitchFamily="34" charset="0"/>
              </a:rPr>
              <a:t>await</a:t>
            </a:r>
            <a:r>
              <a:rPr lang="nb-NO" sz="1800" b="0" i="0" u="none" strike="noStrike" kern="1200">
                <a:solidFill>
                  <a:srgbClr val="FFFFFF"/>
                </a:solidFill>
                <a:effectLst/>
                <a:latin typeface="Arial" panose="020B0604020202020204" pitchFamily="34" charset="0"/>
              </a:rPr>
              <a:t> </a:t>
            </a:r>
            <a:r>
              <a:rPr lang="nb-NO" sz="1800" b="0" i="0" u="none" strike="noStrike" kern="1200" err="1">
                <a:solidFill>
                  <a:srgbClr val="FFFFFF"/>
                </a:solidFill>
                <a:effectLst/>
                <a:latin typeface="Arial" panose="020B0604020202020204" pitchFamily="34" charset="0"/>
              </a:rPr>
              <a:t>this</a:t>
            </a:r>
            <a:r>
              <a:rPr lang="nb-NO" sz="1800" b="0" i="0" u="none" strike="noStrike" kern="1200">
                <a:solidFill>
                  <a:srgbClr val="FFFFFF"/>
                </a:solidFill>
                <a:effectLst/>
                <a:latin typeface="Arial" panose="020B0604020202020204" pitchFamily="34" charset="0"/>
              </a:rPr>
              <a:t> for </a:t>
            </a:r>
            <a:r>
              <a:rPr lang="nb-NO" sz="1800" b="0" i="0" u="none" strike="noStrike" kern="1200" err="1">
                <a:solidFill>
                  <a:srgbClr val="FFFFFF"/>
                </a:solidFill>
                <a:effectLst/>
                <a:latin typeface="Arial" panose="020B0604020202020204" pitchFamily="34" charset="0"/>
              </a:rPr>
              <a:t>now</a:t>
            </a:r>
            <a:r>
              <a:rPr lang="nb-NO" sz="1800" b="0" i="0" u="none" strike="noStrike" kern="1200">
                <a:solidFill>
                  <a:srgbClr val="FFFFFF"/>
                </a:solidFill>
                <a:effectLst/>
                <a:latin typeface="Arial" panose="020B0604020202020204" pitchFamily="34" charset="0"/>
              </a:rPr>
              <a:t>. </a:t>
            </a:r>
            <a:endParaRPr lang="en-US" sz="1800" b="0" i="0" u="none" strike="noStrike">
              <a:effectLst/>
              <a:latin typeface="Arial" panose="020B0604020202020204" pitchFamily="34" charset="0"/>
            </a:endParaRPr>
          </a:p>
          <a:p>
            <a:endParaRPr lang="en-US"/>
          </a:p>
          <a:p>
            <a:r>
              <a:rPr lang="en-US" b="1"/>
              <a:t>CATHRINE:  </a:t>
            </a:r>
            <a:r>
              <a:rPr lang="en-US" b="0"/>
              <a:t>A final question ; </a:t>
            </a:r>
            <a:r>
              <a:rPr lang="en-US"/>
              <a:t>what about the complete user plan? I am sure a lot is wondering what did we do with that?</a:t>
            </a:r>
          </a:p>
          <a:p>
            <a:endParaRPr lang="en-US"/>
          </a:p>
          <a:p>
            <a:r>
              <a:rPr lang="en-US" b="1"/>
              <a:t>ERIK: </a:t>
            </a:r>
            <a:r>
              <a:rPr lang="en-US"/>
              <a:t>That is of course a relevant question and one, I promise to get back to in a bit….. So let me give you more details:</a:t>
            </a:r>
          </a:p>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10</a:t>
            </a:fld>
            <a:endParaRPr lang="en-NO"/>
          </a:p>
        </p:txBody>
      </p:sp>
    </p:spTree>
    <p:extLst>
      <p:ext uri="{BB962C8B-B14F-4D97-AF65-F5344CB8AC3E}">
        <p14:creationId xmlns:p14="http://schemas.microsoft.com/office/powerpoint/2010/main" val="3008026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a:t>
            </a:r>
            <a:endParaRPr lang="en-NO"/>
          </a:p>
        </p:txBody>
      </p:sp>
      <p:sp>
        <p:nvSpPr>
          <p:cNvPr id="4" name="Slide Number Placeholder 3"/>
          <p:cNvSpPr>
            <a:spLocks noGrp="1"/>
          </p:cNvSpPr>
          <p:nvPr>
            <p:ph type="sldNum" sz="quarter" idx="5"/>
          </p:nvPr>
        </p:nvSpPr>
        <p:spPr/>
        <p:txBody>
          <a:bodyPr/>
          <a:lstStyle/>
          <a:p>
            <a:fld id="{7D01D8F5-F81D-C84A-98C1-750C41B6CE4F}" type="slidenum">
              <a:rPr lang="en-NO" smtClean="0"/>
              <a:t>11</a:t>
            </a:fld>
            <a:endParaRPr lang="en-NO"/>
          </a:p>
        </p:txBody>
      </p:sp>
    </p:spTree>
    <p:extLst>
      <p:ext uri="{BB962C8B-B14F-4D97-AF65-F5344CB8AC3E}">
        <p14:creationId xmlns:p14="http://schemas.microsoft.com/office/powerpoint/2010/main" val="29035709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D01D8F5-F81D-C84A-98C1-750C41B6CE4F}" type="slidenum">
              <a:rPr lang="en-NO" smtClean="0"/>
              <a:t>12</a:t>
            </a:fld>
            <a:endParaRPr lang="en-NO"/>
          </a:p>
        </p:txBody>
      </p:sp>
    </p:spTree>
    <p:extLst>
      <p:ext uri="{BB962C8B-B14F-4D97-AF65-F5344CB8AC3E}">
        <p14:creationId xmlns:p14="http://schemas.microsoft.com/office/powerpoint/2010/main" val="29034848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7.xml"/><Relationship Id="rId4" Type="http://schemas.openxmlformats.org/officeDocument/2006/relationships/image" Target="../media/image12.png"/></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4.xml"/><Relationship Id="rId4" Type="http://schemas.openxmlformats.org/officeDocument/2006/relationships/image" Target="../media/image12.pn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2882642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3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688737"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983588"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983588"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624407" y="2454213"/>
            <a:ext cx="1688737"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2800479"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2800479"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410613" y="2454213"/>
            <a:ext cx="1688737"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4556000"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4556000"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6196819" y="2453763"/>
            <a:ext cx="1688737"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6342206" y="37966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6342206" y="27746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8011798" y="2452863"/>
            <a:ext cx="1688737"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8157185" y="37957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8157185" y="27737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Rectangle 21">
            <a:extLst>
              <a:ext uri="{FF2B5EF4-FFF2-40B4-BE49-F238E27FC236}">
                <a16:creationId xmlns:a16="http://schemas.microsoft.com/office/drawing/2014/main" id="{59E33FA9-F09E-4E44-A4FE-5FAE30B288CF}"/>
              </a:ext>
            </a:extLst>
          </p:cNvPr>
          <p:cNvSpPr/>
          <p:nvPr userDrawn="1"/>
        </p:nvSpPr>
        <p:spPr>
          <a:xfrm>
            <a:off x="9828835" y="2452863"/>
            <a:ext cx="1688737" cy="3185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3" name="Text Placeholder 2">
            <a:extLst>
              <a:ext uri="{FF2B5EF4-FFF2-40B4-BE49-F238E27FC236}">
                <a16:creationId xmlns:a16="http://schemas.microsoft.com/office/drawing/2014/main" id="{FEA146F9-5947-4ACF-9C29-121D007D8073}"/>
              </a:ext>
            </a:extLst>
          </p:cNvPr>
          <p:cNvSpPr>
            <a:spLocks noGrp="1"/>
          </p:cNvSpPr>
          <p:nvPr>
            <p:ph type="body" sz="quarter" idx="26" hasCustomPrompt="1"/>
          </p:nvPr>
        </p:nvSpPr>
        <p:spPr>
          <a:xfrm>
            <a:off x="9974222" y="37957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4" name="Text Placeholder 2">
            <a:extLst>
              <a:ext uri="{FF2B5EF4-FFF2-40B4-BE49-F238E27FC236}">
                <a16:creationId xmlns:a16="http://schemas.microsoft.com/office/drawing/2014/main" id="{8E305AB9-2C5F-42C9-9E3B-8B55AD296B96}"/>
              </a:ext>
            </a:extLst>
          </p:cNvPr>
          <p:cNvSpPr>
            <a:spLocks noGrp="1"/>
          </p:cNvSpPr>
          <p:nvPr>
            <p:ph type="body" sz="quarter" idx="27" hasCustomPrompt="1"/>
          </p:nvPr>
        </p:nvSpPr>
        <p:spPr>
          <a:xfrm>
            <a:off x="9974222" y="27737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182748224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7456412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840406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309818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3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688737"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983588"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983588"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624407" y="2454213"/>
            <a:ext cx="1688737"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2800479"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2800479"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410613" y="2454213"/>
            <a:ext cx="1688737"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4556000" y="379708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4556000" y="277507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6196819" y="2453763"/>
            <a:ext cx="1688737"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6342206" y="37966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6342206" y="27746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8011798" y="2452863"/>
            <a:ext cx="1688737"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8157185" y="37957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8157185" y="27737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Rectangle 21">
            <a:extLst>
              <a:ext uri="{FF2B5EF4-FFF2-40B4-BE49-F238E27FC236}">
                <a16:creationId xmlns:a16="http://schemas.microsoft.com/office/drawing/2014/main" id="{59E33FA9-F09E-4E44-A4FE-5FAE30B288CF}"/>
              </a:ext>
            </a:extLst>
          </p:cNvPr>
          <p:cNvSpPr/>
          <p:nvPr userDrawn="1"/>
        </p:nvSpPr>
        <p:spPr>
          <a:xfrm>
            <a:off x="9828835" y="2452863"/>
            <a:ext cx="1688737" cy="318516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3" name="Text Placeholder 2">
            <a:extLst>
              <a:ext uri="{FF2B5EF4-FFF2-40B4-BE49-F238E27FC236}">
                <a16:creationId xmlns:a16="http://schemas.microsoft.com/office/drawing/2014/main" id="{FEA146F9-5947-4ACF-9C29-121D007D8073}"/>
              </a:ext>
            </a:extLst>
          </p:cNvPr>
          <p:cNvSpPr>
            <a:spLocks noGrp="1"/>
          </p:cNvSpPr>
          <p:nvPr>
            <p:ph type="body" sz="quarter" idx="26" hasCustomPrompt="1"/>
          </p:nvPr>
        </p:nvSpPr>
        <p:spPr>
          <a:xfrm>
            <a:off x="9974222" y="3795733"/>
            <a:ext cx="1353263"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4" name="Text Placeholder 2">
            <a:extLst>
              <a:ext uri="{FF2B5EF4-FFF2-40B4-BE49-F238E27FC236}">
                <a16:creationId xmlns:a16="http://schemas.microsoft.com/office/drawing/2014/main" id="{8E305AB9-2C5F-42C9-9E3B-8B55AD296B96}"/>
              </a:ext>
            </a:extLst>
          </p:cNvPr>
          <p:cNvSpPr>
            <a:spLocks noGrp="1"/>
          </p:cNvSpPr>
          <p:nvPr>
            <p:ph type="body" sz="quarter" idx="27" hasCustomPrompt="1"/>
          </p:nvPr>
        </p:nvSpPr>
        <p:spPr>
          <a:xfrm>
            <a:off x="9974222" y="2773728"/>
            <a:ext cx="1353263"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82904137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186428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3755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152013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176320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12734581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326166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GB" sz="100">
                <a:solidFill>
                  <a:srgbClr val="FFFFFF">
                    <a:alpha val="0"/>
                  </a:srgbClr>
                </a:solidFill>
              </a:rPr>
              <a:t>overall_0_132422342639485549 columns_1_132422342639485549 </a:t>
            </a:r>
          </a:p>
        </p:txBody>
      </p:sp>
    </p:spTree>
    <p:extLst>
      <p:ext uri="{BB962C8B-B14F-4D97-AF65-F5344CB8AC3E}">
        <p14:creationId xmlns:p14="http://schemas.microsoft.com/office/powerpoint/2010/main" val="2025284935"/>
      </p:ext>
    </p:extLst>
  </p:cSld>
  <p:clrMapOvr>
    <a:masterClrMapping/>
  </p:clrMapOvr>
  <p:transition/>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7735498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1932557"/>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192456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2820164"/>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281216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3715767"/>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3707771"/>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13" name="Text Placeholder 2">
            <a:extLst>
              <a:ext uri="{FF2B5EF4-FFF2-40B4-BE49-F238E27FC236}">
                <a16:creationId xmlns:a16="http://schemas.microsoft.com/office/drawing/2014/main" id="{B8C1DDF6-F481-2D4D-A856-596FBF1392A1}"/>
              </a:ext>
            </a:extLst>
          </p:cNvPr>
          <p:cNvSpPr>
            <a:spLocks noGrp="1"/>
          </p:cNvSpPr>
          <p:nvPr>
            <p:ph type="body" sz="quarter" idx="36" hasCustomPrompt="1"/>
          </p:nvPr>
        </p:nvSpPr>
        <p:spPr>
          <a:xfrm>
            <a:off x="9001274" y="461936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4" name="Oval 13">
            <a:extLst>
              <a:ext uri="{FF2B5EF4-FFF2-40B4-BE49-F238E27FC236}">
                <a16:creationId xmlns:a16="http://schemas.microsoft.com/office/drawing/2014/main" id="{5F4D63D8-FD4D-194D-85F7-512AB71E83C9}"/>
              </a:ext>
            </a:extLst>
          </p:cNvPr>
          <p:cNvSpPr/>
          <p:nvPr userDrawn="1"/>
        </p:nvSpPr>
        <p:spPr>
          <a:xfrm>
            <a:off x="8046394" y="461137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5</a:t>
            </a:r>
            <a:endParaRPr lang="en-DK" sz="2400" b="1">
              <a:solidFill>
                <a:schemeClr val="accent1"/>
              </a:solidFill>
            </a:endParaRPr>
          </a:p>
        </p:txBody>
      </p:sp>
      <p:sp>
        <p:nvSpPr>
          <p:cNvPr id="15" name="Text Placeholder 2">
            <a:extLst>
              <a:ext uri="{FF2B5EF4-FFF2-40B4-BE49-F238E27FC236}">
                <a16:creationId xmlns:a16="http://schemas.microsoft.com/office/drawing/2014/main" id="{F29C37FC-A866-B74E-BD97-5719B7215905}"/>
              </a:ext>
            </a:extLst>
          </p:cNvPr>
          <p:cNvSpPr>
            <a:spLocks noGrp="1"/>
          </p:cNvSpPr>
          <p:nvPr>
            <p:ph type="body" sz="quarter" idx="37" hasCustomPrompt="1"/>
          </p:nvPr>
        </p:nvSpPr>
        <p:spPr>
          <a:xfrm>
            <a:off x="9001274" y="5514969"/>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8" name="Oval 17">
            <a:extLst>
              <a:ext uri="{FF2B5EF4-FFF2-40B4-BE49-F238E27FC236}">
                <a16:creationId xmlns:a16="http://schemas.microsoft.com/office/drawing/2014/main" id="{D6915D20-2634-924A-8B40-9BAA96BF6E9F}"/>
              </a:ext>
            </a:extLst>
          </p:cNvPr>
          <p:cNvSpPr/>
          <p:nvPr userDrawn="1"/>
        </p:nvSpPr>
        <p:spPr>
          <a:xfrm>
            <a:off x="8046394" y="5506973"/>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6</a:t>
            </a:r>
            <a:endParaRPr lang="en-DK" sz="2400" b="1">
              <a:solidFill>
                <a:schemeClr val="accent1"/>
              </a:solidFill>
            </a:endParaRPr>
          </a:p>
        </p:txBody>
      </p:sp>
    </p:spTree>
    <p:extLst>
      <p:ext uri="{BB962C8B-B14F-4D97-AF65-F5344CB8AC3E}">
        <p14:creationId xmlns:p14="http://schemas.microsoft.com/office/powerpoint/2010/main" val="31928251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42962878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7826159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49701622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5359684"/>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37367091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40628361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GB" sz="100">
                <a:solidFill>
                  <a:srgbClr val="FFFFFF">
                    <a:alpha val="0"/>
                  </a:srgbClr>
                </a:solidFill>
              </a:rPr>
              <a:t>overall_0_132422342639485549 columns_1_132422342639485549 </a:t>
            </a:r>
          </a:p>
        </p:txBody>
      </p:sp>
    </p:spTree>
    <p:extLst>
      <p:ext uri="{BB962C8B-B14F-4D97-AF65-F5344CB8AC3E}">
        <p14:creationId xmlns:p14="http://schemas.microsoft.com/office/powerpoint/2010/main" val="3447644542"/>
      </p:ext>
    </p:extLst>
  </p:cSld>
  <p:clrMapOvr>
    <a:masterClrMapping/>
  </p:clrMapOvr>
  <p:transition/>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7"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7"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1600" kern="1200" noProof="0" dirty="0" smtClean="0">
                <a:solidFill>
                  <a:srgbClr val="4A4A4A"/>
                </a:solidFill>
                <a:latin typeface="Arial" panose="020B0604020202020204" pitchFamily="34" charset="0"/>
                <a:ea typeface="+mn-ea"/>
                <a:cs typeface="Arial" panose="020B0604020202020204" pitchFamily="34" charset="0"/>
              </a:defRPr>
            </a:lvl2pPr>
            <a:lvl3pPr>
              <a:defRPr sz="1400"/>
            </a:lvl3pPr>
            <a:lvl4pPr>
              <a:defRPr sz="1400"/>
            </a:lvl4pPr>
          </a:lstStyle>
          <a:p>
            <a:pPr lvl="0"/>
            <a:r>
              <a:rPr lang="en-US" noProof="0"/>
              <a:t>Add your short bullet or text here</a:t>
            </a:r>
          </a:p>
          <a:p>
            <a:pPr lvl="1"/>
            <a:r>
              <a:rPr lang="en-US" noProof="0"/>
              <a:t>Second level</a:t>
            </a:r>
          </a:p>
          <a:p>
            <a:pPr lvl="2"/>
            <a:r>
              <a:rPr lang="en-US" noProof="0"/>
              <a:t>Third Level</a:t>
            </a:r>
          </a:p>
          <a:p>
            <a:pPr lvl="3"/>
            <a:r>
              <a:rPr lang="en-US" noProof="0"/>
              <a:t>Forth level</a:t>
            </a:r>
          </a:p>
        </p:txBody>
      </p:sp>
    </p:spTree>
    <p:extLst>
      <p:ext uri="{BB962C8B-B14F-4D97-AF65-F5344CB8AC3E}">
        <p14:creationId xmlns:p14="http://schemas.microsoft.com/office/powerpoint/2010/main" val="417962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7240618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195670403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17226878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type="title">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564089059"/>
      </p:ext>
    </p:extLst>
  </p:cSld>
  <p:clrMapOvr>
    <a:masterClrMapping/>
  </p:clrMapOvr>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32542443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8575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7083973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79334444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266780417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60007571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19159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311482877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4050865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523892407"/>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48459482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25493161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1951112374"/>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3363693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5517478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112192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64694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289434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3884418602"/>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7600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010785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3913091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54736419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83100573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394389602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350789142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10369818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3777246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1373516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12847193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14163677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12421949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397757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8747520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65760646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userDrawn="1">
  <p:cSld name="End Blue">
    <p:bg>
      <p:bgPr>
        <a:solidFill>
          <a:schemeClr val="bg1"/>
        </a:solidFill>
        <a:effectLst/>
      </p:bgPr>
    </p:bg>
    <p:spTree>
      <p:nvGrpSpPr>
        <p:cNvPr id="1" name=""/>
        <p:cNvGrpSpPr/>
        <p:nvPr/>
      </p:nvGrpSpPr>
      <p:grpSpPr>
        <a:xfrm>
          <a:off x="0" y="0"/>
          <a:ext cx="0" cy="0"/>
          <a:chOff x="0" y="0"/>
          <a:chExt cx="0" cy="0"/>
        </a:xfrm>
      </p:grpSpPr>
      <p:sp>
        <p:nvSpPr>
          <p:cNvPr id="10" name="Background"/>
          <p:cNvSpPr/>
          <p:nvPr userDrawn="1"/>
        </p:nvSpPr>
        <p:spPr>
          <a:xfrm>
            <a:off x="1"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2000" tIns="72000" rIns="72000" bIns="72000" numCol="1" spcCol="0" rtlCol="0" fromWordArt="0" anchor="ctr" anchorCtr="0" forceAA="0" compatLnSpc="1">
            <a:prstTxWarp prst="textNoShape">
              <a:avLst/>
            </a:prstTxWarp>
            <a:noAutofit/>
          </a:bodyPr>
          <a:lstStyle/>
          <a:p>
            <a:pPr algn="ctr"/>
            <a:endParaRPr lang="en-GB" sz="2000"/>
          </a:p>
        </p:txBody>
      </p:sp>
      <p:pic>
        <p:nvPicPr>
          <p:cNvPr id="7" name="Picture 6">
            <a:extLst>
              <a:ext uri="{FF2B5EF4-FFF2-40B4-BE49-F238E27FC236}">
                <a16:creationId xmlns:a16="http://schemas.microsoft.com/office/drawing/2014/main" id="{69365D58-2C4E-8F4A-A16C-FD2BA25FE876}"/>
              </a:ext>
            </a:extLst>
          </p:cNvPr>
          <p:cNvPicPr>
            <a:picLocks noChangeAspect="1"/>
          </p:cNvPicPr>
          <p:nvPr userDrawn="1"/>
        </p:nvPicPr>
        <p:blipFill rotWithShape="1">
          <a:blip r:embed="rId2">
            <a:alphaModFix amt="15000"/>
            <a:extLst>
              <a:ext uri="{28A0092B-C50C-407E-A947-70E740481C1C}">
                <a14:useLocalDpi xmlns:a14="http://schemas.microsoft.com/office/drawing/2010/main" val="0"/>
              </a:ext>
            </a:extLst>
          </a:blip>
          <a:srcRect t="1165" r="24666" b="48217"/>
          <a:stretch/>
        </p:blipFill>
        <p:spPr>
          <a:xfrm>
            <a:off x="394323" y="0"/>
            <a:ext cx="11797677" cy="6857554"/>
          </a:xfrm>
          <a:prstGeom prst="rect">
            <a:avLst/>
          </a:prstGeom>
        </p:spPr>
      </p:pic>
      <p:sp>
        <p:nvSpPr>
          <p:cNvPr id="3" name="Subtitle 2"/>
          <p:cNvSpPr>
            <a:spLocks noGrp="1"/>
          </p:cNvSpPr>
          <p:nvPr>
            <p:ph type="subTitle" idx="1" hasCustomPrompt="1"/>
          </p:nvPr>
        </p:nvSpPr>
        <p:spPr>
          <a:xfrm>
            <a:off x="652549" y="3045532"/>
            <a:ext cx="10886904" cy="766936"/>
          </a:xfrm>
        </p:spPr>
        <p:txBody>
          <a:bodyPr lIns="0">
            <a:noAutofit/>
          </a:bodyPr>
          <a:lstStyle>
            <a:lvl1pPr marL="0" indent="0" algn="ctr">
              <a:buNone/>
              <a:defRPr sz="4400" b="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Text</a:t>
            </a:r>
          </a:p>
        </p:txBody>
      </p:sp>
      <p:pic>
        <p:nvPicPr>
          <p:cNvPr id="6" name="Picture 5" descr="SuperOffice_Logo_White_CMYK.ai"/>
          <p:cNvPicPr>
            <a:picLocks noChangeAspect="1"/>
          </p:cNvPicPr>
          <p:nvPr userDrawn="1"/>
        </p:nvPicPr>
        <p:blipFill rotWithShape="1">
          <a:blip r:embed="rId3">
            <a:extLst>
              <a:ext uri="{28A0092B-C50C-407E-A947-70E740481C1C}">
                <a14:useLocalDpi xmlns:a14="http://schemas.microsoft.com/office/drawing/2010/main" val="0"/>
              </a:ext>
            </a:extLst>
          </a:blip>
          <a:srcRect l="6193" t="23662" r="5776" b="18911"/>
          <a:stretch/>
        </p:blipFill>
        <p:spPr>
          <a:xfrm>
            <a:off x="9208700" y="6174060"/>
            <a:ext cx="2514927" cy="495300"/>
          </a:xfrm>
          <a:prstGeom prst="rect">
            <a:avLst/>
          </a:prstGeom>
        </p:spPr>
      </p:pic>
    </p:spTree>
    <p:extLst>
      <p:ext uri="{BB962C8B-B14F-4D97-AF65-F5344CB8AC3E}">
        <p14:creationId xmlns:p14="http://schemas.microsoft.com/office/powerpoint/2010/main" val="225299248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410822125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7" cy="754750"/>
          </a:xfrm>
          <a:prstGeom prst="rect">
            <a:avLst/>
          </a:prstGeom>
        </p:spPr>
        <p:txBody>
          <a:bodyPr/>
          <a:lstStyle>
            <a:lvl1pPr algn="ctr">
              <a:defRPr sz="3600">
                <a:solidFill>
                  <a:srgbClr val="FA3D38"/>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7"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1600" kern="1200" noProof="0" dirty="0" smtClean="0">
                <a:solidFill>
                  <a:srgbClr val="4A4A4A"/>
                </a:solidFill>
                <a:latin typeface="Arial" panose="020B0604020202020204" pitchFamily="34" charset="0"/>
                <a:ea typeface="+mn-ea"/>
                <a:cs typeface="Arial" panose="020B0604020202020204" pitchFamily="34" charset="0"/>
              </a:defRPr>
            </a:lvl2pPr>
            <a:lvl3pPr>
              <a:defRPr sz="1400"/>
            </a:lvl3pPr>
            <a:lvl4pPr>
              <a:defRPr sz="1400"/>
            </a:lvl4pPr>
          </a:lstStyle>
          <a:p>
            <a:pPr lvl="0"/>
            <a:r>
              <a:rPr lang="en-US" noProof="0"/>
              <a:t>Add your short bullet or text here</a:t>
            </a:r>
          </a:p>
          <a:p>
            <a:pPr lvl="1"/>
            <a:r>
              <a:rPr lang="en-US" noProof="0"/>
              <a:t>Second level</a:t>
            </a:r>
          </a:p>
          <a:p>
            <a:pPr lvl="2"/>
            <a:r>
              <a:rPr lang="en-US" noProof="0"/>
              <a:t>Third Level</a:t>
            </a:r>
          </a:p>
          <a:p>
            <a:pPr lvl="3"/>
            <a:r>
              <a:rPr lang="en-US" noProof="0"/>
              <a:t>Forth level</a:t>
            </a:r>
          </a:p>
        </p:txBody>
      </p:sp>
    </p:spTree>
    <p:extLst>
      <p:ext uri="{BB962C8B-B14F-4D97-AF65-F5344CB8AC3E}">
        <p14:creationId xmlns:p14="http://schemas.microsoft.com/office/powerpoint/2010/main" val="260726251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p:cNvSpPr>
            <a:spLocks noGrp="1"/>
          </p:cNvSpPr>
          <p:nvPr>
            <p:ph type="title"/>
          </p:nvPr>
        </p:nvSpPr>
        <p:spPr/>
        <p:txBody>
          <a:bodyPr/>
          <a:lstStyle/>
          <a:p>
            <a:r>
              <a:rPr lang="en-US"/>
              <a:t>Click to edit Master title style</a:t>
            </a:r>
          </a:p>
        </p:txBody>
      </p:sp>
      <p:sp>
        <p:nvSpPr>
          <p:cNvPr id="3" name="btfpLayoutConfig" hidden="1"/>
          <p:cNvSpPr txBox="1"/>
          <p:nvPr userDrawn="1"/>
        </p:nvSpPr>
        <p:spPr bwMode="gray">
          <a:xfrm>
            <a:off x="12700" y="12700"/>
            <a:ext cx="431776" cy="88092"/>
          </a:xfrm>
          <a:prstGeom prst="rect">
            <a:avLst/>
          </a:prstGeom>
          <a:noFill/>
        </p:spPr>
        <p:txBody>
          <a:bodyPr vert="horz" wrap="none" lIns="36000" tIns="36000" rIns="36000" bIns="36000" rtlCol="0">
            <a:spAutoFit/>
          </a:bodyPr>
          <a:lstStyle/>
          <a:p>
            <a:pPr marL="0" indent="0">
              <a:buNone/>
            </a:pPr>
            <a:r>
              <a:rPr lang="en-GB" sz="100">
                <a:solidFill>
                  <a:srgbClr val="FFFFFF">
                    <a:alpha val="0"/>
                  </a:srgbClr>
                </a:solidFill>
              </a:rPr>
              <a:t>overall_0_132422342639485549 columns_1_132422342639485549 </a:t>
            </a:r>
          </a:p>
        </p:txBody>
      </p:sp>
    </p:spTree>
    <p:extLst>
      <p:ext uri="{BB962C8B-B14F-4D97-AF65-F5344CB8AC3E}">
        <p14:creationId xmlns:p14="http://schemas.microsoft.com/office/powerpoint/2010/main" val="346184624"/>
      </p:ext>
    </p:extLst>
  </p:cSld>
  <p:clrMapOvr>
    <a:masterClrMapping/>
  </p:clrMapOvr>
  <p:transition/>
  <p:extLst>
    <p:ext uri="{DCECCB84-F9BA-43D5-87BE-67443E8EF086}">
      <p15:sldGuideLst xmlns:p15="http://schemas.microsoft.com/office/powerpoint/2012/main">
        <p15:guide id="1" pos="504">
          <p15:clr>
            <a:srgbClr val="CCCCCC"/>
          </p15:clr>
        </p15:guide>
        <p15:guide id="2" pos="7176">
          <p15:clr>
            <a:srgbClr val="CCCCCC"/>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Tilte">
    <p:spTree>
      <p:nvGrpSpPr>
        <p:cNvPr id="1" name=""/>
        <p:cNvGrpSpPr/>
        <p:nvPr/>
      </p:nvGrpSpPr>
      <p:grpSpPr>
        <a:xfrm>
          <a:off x="0" y="0"/>
          <a:ext cx="0" cy="0"/>
          <a:chOff x="0" y="0"/>
          <a:chExt cx="0" cy="0"/>
        </a:xfrm>
      </p:grpSpPr>
      <p:sp>
        <p:nvSpPr>
          <p:cNvPr id="11" name="Image"/>
          <p:cNvSpPr>
            <a:spLocks noGrp="1"/>
          </p:cNvSpPr>
          <p:nvPr>
            <p:ph type="pic" idx="21"/>
          </p:nvPr>
        </p:nvSpPr>
        <p:spPr>
          <a:xfrm>
            <a:off x="-8467" y="-1"/>
            <a:ext cx="12192001" cy="4120897"/>
          </a:xfrm>
          <a:prstGeom prst="rect">
            <a:avLst/>
          </a:prstGeom>
          <a:ln w="12700"/>
        </p:spPr>
        <p:txBody>
          <a:bodyPr lIns="91439" tIns="45719" rIns="91439" bIns="45719"/>
          <a:lstStyle/>
          <a:p>
            <a:endParaRPr/>
          </a:p>
        </p:txBody>
      </p:sp>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53388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39544502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77479823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78847296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387462520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5216992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82277461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5626975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989762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87576386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417008431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167255084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653537609"/>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3794416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type="blank">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877972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x-none"/>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x-none"/>
          </a:p>
        </p:txBody>
      </p:sp>
    </p:spTree>
    <p:extLst>
      <p:ext uri="{BB962C8B-B14F-4D97-AF65-F5344CB8AC3E}">
        <p14:creationId xmlns:p14="http://schemas.microsoft.com/office/powerpoint/2010/main" val="428652887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1955"/>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404985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389477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rot="10800000">
            <a:off x="7860300" y="1912854"/>
            <a:ext cx="2433485" cy="3130759"/>
          </a:xfrm>
          <a:prstGeom prst="rect">
            <a:avLst/>
          </a:prstGeom>
        </p:spPr>
      </p:pic>
    </p:spTree>
    <p:extLst>
      <p:ext uri="{BB962C8B-B14F-4D97-AF65-F5344CB8AC3E}">
        <p14:creationId xmlns:p14="http://schemas.microsoft.com/office/powerpoint/2010/main" val="79333188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81946316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718963311"/>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54951293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37878633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442743481"/>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3. Title slide with image">
    <p:spTree>
      <p:nvGrpSpPr>
        <p:cNvPr id="1" name=""/>
        <p:cNvGrpSpPr/>
        <p:nvPr/>
      </p:nvGrpSpPr>
      <p:grpSpPr>
        <a:xfrm>
          <a:off x="0" y="0"/>
          <a:ext cx="0" cy="0"/>
          <a:chOff x="0" y="0"/>
          <a:chExt cx="0" cy="0"/>
        </a:xfrm>
      </p:grpSpPr>
      <p:pic>
        <p:nvPicPr>
          <p:cNvPr id="9" name="Picture 8" descr="A picture containing nature, snow, water, sitting&#10;&#10;Description automatically generated">
            <a:extLst>
              <a:ext uri="{FF2B5EF4-FFF2-40B4-BE49-F238E27FC236}">
                <a16:creationId xmlns:a16="http://schemas.microsoft.com/office/drawing/2014/main" id="{50075F07-8649-BB49-8B75-9783D26F404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50C1955C-E0BD-1342-8680-06E8471B7664}"/>
              </a:ext>
            </a:extLst>
          </p:cNvPr>
          <p:cNvSpPr/>
          <p:nvPr userDrawn="1"/>
        </p:nvSpPr>
        <p:spPr>
          <a:xfrm rot="10800000">
            <a:off x="-26470" y="0"/>
            <a:ext cx="12192000" cy="6058680"/>
          </a:xfrm>
          <a:prstGeom prst="rect">
            <a:avLst/>
          </a:prstGeom>
          <a:gradFill>
            <a:gsLst>
              <a:gs pos="73000">
                <a:schemeClr val="accent1">
                  <a:lumMod val="5000"/>
                  <a:lumOff val="95000"/>
                  <a:alpha val="0"/>
                </a:schemeClr>
              </a:gs>
              <a:gs pos="0">
                <a:srgbClr val="345A6A"/>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chemeClr val="bg1"/>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2247881"/>
            <a:ext cx="9144000" cy="1311622"/>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14" name="Picture 13">
            <a:extLst>
              <a:ext uri="{FF2B5EF4-FFF2-40B4-BE49-F238E27FC236}">
                <a16:creationId xmlns:a16="http://schemas.microsoft.com/office/drawing/2014/main" id="{5564E2ED-3E02-E147-855E-8741E2002604}"/>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4703901"/>
            <a:ext cx="2658094" cy="2658094"/>
          </a:xfrm>
          <a:prstGeom prst="rect">
            <a:avLst/>
          </a:prstGeom>
        </p:spPr>
      </p:pic>
      <p:pic>
        <p:nvPicPr>
          <p:cNvPr id="6" name="Picture 5" descr="A close up of a sign&#10;&#10;Description automatically generated">
            <a:extLst>
              <a:ext uri="{FF2B5EF4-FFF2-40B4-BE49-F238E27FC236}">
                <a16:creationId xmlns:a16="http://schemas.microsoft.com/office/drawing/2014/main" id="{58CC387F-3ACB-0A4C-AE13-429C9FBA726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9810659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714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89953394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8170276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4661854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103010277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rot="10800000">
            <a:off x="7860300" y="1912854"/>
            <a:ext cx="2433485" cy="3130759"/>
          </a:xfrm>
          <a:prstGeom prst="rect">
            <a:avLst/>
          </a:prstGeom>
        </p:spPr>
      </p:pic>
    </p:spTree>
    <p:extLst>
      <p:ext uri="{BB962C8B-B14F-4D97-AF65-F5344CB8AC3E}">
        <p14:creationId xmlns:p14="http://schemas.microsoft.com/office/powerpoint/2010/main" val="51838266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9661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1143677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2606458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324687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4. Title slide with image ">
    <p:spTree>
      <p:nvGrpSpPr>
        <p:cNvPr id="1" name=""/>
        <p:cNvGrpSpPr/>
        <p:nvPr/>
      </p:nvGrpSpPr>
      <p:grpSpPr>
        <a:xfrm>
          <a:off x="0" y="0"/>
          <a:ext cx="0" cy="0"/>
          <a:chOff x="0" y="0"/>
          <a:chExt cx="0" cy="0"/>
        </a:xfrm>
      </p:grpSpPr>
      <p:pic>
        <p:nvPicPr>
          <p:cNvPr id="5" name="Picture 4" descr="A person standing in front of a mountain&#10;&#10;Description automatically generated">
            <a:extLst>
              <a:ext uri="{FF2B5EF4-FFF2-40B4-BE49-F238E27FC236}">
                <a16:creationId xmlns:a16="http://schemas.microsoft.com/office/drawing/2014/main" id="{6B4171AE-B988-8344-BB07-70051E693B97}"/>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365F8644-6525-4248-A050-580A82F3D801}"/>
              </a:ext>
            </a:extLst>
          </p:cNvPr>
          <p:cNvSpPr/>
          <p:nvPr userDrawn="1"/>
        </p:nvSpPr>
        <p:spPr>
          <a:xfrm>
            <a:off x="0" y="0"/>
            <a:ext cx="12192000" cy="4817194"/>
          </a:xfrm>
          <a:prstGeom prst="rect">
            <a:avLst/>
          </a:prstGeom>
          <a:gradFill>
            <a:gsLst>
              <a:gs pos="100000">
                <a:schemeClr val="accent1">
                  <a:lumMod val="5000"/>
                  <a:lumOff val="95000"/>
                  <a:alpha val="73000"/>
                </a:schemeClr>
              </a:gs>
              <a:gs pos="0">
                <a:schemeClr val="bg1">
                  <a:alpha val="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pic>
        <p:nvPicPr>
          <p:cNvPr id="17" name="Picture 16" descr="A picture containing food, drawing&#10;&#10;Description automatically generated">
            <a:extLst>
              <a:ext uri="{FF2B5EF4-FFF2-40B4-BE49-F238E27FC236}">
                <a16:creationId xmlns:a16="http://schemas.microsoft.com/office/drawing/2014/main" id="{8677F55C-CDF7-D640-92ED-77C0954B344F}"/>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
        <p:nvSpPr>
          <p:cNvPr id="32" name="Title 1">
            <a:extLst>
              <a:ext uri="{FF2B5EF4-FFF2-40B4-BE49-F238E27FC236}">
                <a16:creationId xmlns:a16="http://schemas.microsoft.com/office/drawing/2014/main" id="{031FBBC5-94A3-8645-9665-3DF7089F714D}"/>
              </a:ext>
            </a:extLst>
          </p:cNvPr>
          <p:cNvSpPr>
            <a:spLocks noGrp="1"/>
          </p:cNvSpPr>
          <p:nvPr>
            <p:ph type="ctrTitle" hasCustomPrompt="1"/>
          </p:nvPr>
        </p:nvSpPr>
        <p:spPr>
          <a:xfrm>
            <a:off x="1524000" y="1346495"/>
            <a:ext cx="9144000" cy="901385"/>
          </a:xfrm>
        </p:spPr>
        <p:txBody>
          <a:bodyPr anchor="ctr">
            <a:normAutofit/>
          </a:bodyPr>
          <a:lstStyle>
            <a:lvl1pPr algn="ctr">
              <a:defRPr sz="4000" b="1" i="0">
                <a:solidFill>
                  <a:srgbClr val="005E58"/>
                </a:solidFill>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3" name="Subtitle 2">
            <a:extLst>
              <a:ext uri="{FF2B5EF4-FFF2-40B4-BE49-F238E27FC236}">
                <a16:creationId xmlns:a16="http://schemas.microsoft.com/office/drawing/2014/main" id="{801ACBED-59FB-AD40-99D3-75EC1316A98A}"/>
              </a:ext>
            </a:extLst>
          </p:cNvPr>
          <p:cNvSpPr>
            <a:spLocks noGrp="1"/>
          </p:cNvSpPr>
          <p:nvPr>
            <p:ph type="subTitle" idx="1" hasCustomPrompt="1"/>
          </p:nvPr>
        </p:nvSpPr>
        <p:spPr>
          <a:xfrm>
            <a:off x="1524000" y="2247881"/>
            <a:ext cx="9144000" cy="1311622"/>
          </a:xfrm>
        </p:spPr>
        <p:txBody>
          <a:bodyPr/>
          <a:lstStyle>
            <a:lvl1pPr marL="0" indent="0" algn="ctr">
              <a:buNone/>
              <a:defRPr sz="2400">
                <a:solidFill>
                  <a:srgbClr val="2B2A2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close up of a sign&#10;&#10;Description automatically generated">
            <a:extLst>
              <a:ext uri="{FF2B5EF4-FFF2-40B4-BE49-F238E27FC236}">
                <a16:creationId xmlns:a16="http://schemas.microsoft.com/office/drawing/2014/main" id="{9E06E778-EB7D-3C4F-B48A-AF2EF319E7E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flipH="1">
            <a:off x="3095257" y="3119718"/>
            <a:ext cx="6001486" cy="2556633"/>
          </a:xfrm>
          <a:prstGeom prst="rect">
            <a:avLst/>
          </a:prstGeom>
        </p:spPr>
      </p:pic>
    </p:spTree>
    <p:extLst>
      <p:ext uri="{BB962C8B-B14F-4D97-AF65-F5344CB8AC3E}">
        <p14:creationId xmlns:p14="http://schemas.microsoft.com/office/powerpoint/2010/main" val="256893834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2322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2482043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261321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2468920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630277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19970215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66799065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55286731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02591024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1207387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 Title slide with imag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57938D7-1F35-944F-964C-C33A04CB0FA5}"/>
              </a:ext>
            </a:extLst>
          </p:cNvPr>
          <p:cNvPicPr>
            <a:picLocks noChangeAspect="1"/>
          </p:cNvPicPr>
          <p:nvPr userDrawn="1"/>
        </p:nvPicPr>
        <p:blipFill>
          <a:blip r:embed="rId2">
            <a:alphaModFix amt="50000"/>
          </a:blip>
          <a:stretch>
            <a:fillRect/>
          </a:stretch>
        </p:blipFill>
        <p:spPr>
          <a:xfrm>
            <a:off x="-15872" y="447"/>
            <a:ext cx="12199935" cy="6857107"/>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1756146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154027235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500340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17094907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16</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325684705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179109879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19746884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18025499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204698626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B404CB-11B5-524C-971A-0319A68CB3AE}"/>
              </a:ext>
            </a:extLst>
          </p:cNvPr>
          <p:cNvSpPr>
            <a:spLocks noGrp="1"/>
          </p:cNvSpPr>
          <p:nvPr>
            <p:ph type="title" hasCustomPrompt="1"/>
          </p:nvPr>
        </p:nvSpPr>
        <p:spPr>
          <a:xfrm>
            <a:off x="652463" y="516111"/>
            <a:ext cx="10974387" cy="754750"/>
          </a:xfrm>
          <a:prstGeom prst="rect">
            <a:avLst/>
          </a:prstGeom>
        </p:spPr>
        <p:txBody>
          <a:bodyPr/>
          <a:lstStyle>
            <a:lvl1pPr algn="ctr">
              <a:defRPr sz="3600">
                <a:solidFill>
                  <a:schemeClr val="accent6">
                    <a:lumMod val="50000"/>
                  </a:schemeClr>
                </a:solidFill>
                <a:latin typeface="Arial" panose="020B0604020202020204" pitchFamily="34" charset="0"/>
                <a:cs typeface="Arial" panose="020B0604020202020204" pitchFamily="34" charset="0"/>
              </a:defRPr>
            </a:lvl1pPr>
          </a:lstStyle>
          <a:p>
            <a:r>
              <a:rPr lang="en-US" noProof="0"/>
              <a:t>Headline here </a:t>
            </a:r>
          </a:p>
        </p:txBody>
      </p:sp>
      <p:sp>
        <p:nvSpPr>
          <p:cNvPr id="3" name="Vertical Content Placeholder 2">
            <a:extLst>
              <a:ext uri="{FF2B5EF4-FFF2-40B4-BE49-F238E27FC236}">
                <a16:creationId xmlns:a16="http://schemas.microsoft.com/office/drawing/2014/main" id="{1A0FEAC0-569F-1540-BC8E-AB5432DA9320}"/>
              </a:ext>
            </a:extLst>
          </p:cNvPr>
          <p:cNvSpPr>
            <a:spLocks noGrp="1"/>
          </p:cNvSpPr>
          <p:nvPr>
            <p:ph orient="vert" sz="quarter" idx="11" hasCustomPrompt="1"/>
          </p:nvPr>
        </p:nvSpPr>
        <p:spPr>
          <a:xfrm>
            <a:off x="652463" y="1512888"/>
            <a:ext cx="10974387" cy="4437062"/>
          </a:xfrm>
          <a:prstGeom prst="rect">
            <a:avLst/>
          </a:prstGeom>
        </p:spPr>
        <p:txBody>
          <a:bodyPr vert="horz"/>
          <a:lstStyle>
            <a:lvl1pPr marL="0" indent="0">
              <a:buNone/>
              <a:defRPr lang="da-DK" sz="2000" kern="1200" dirty="0">
                <a:solidFill>
                  <a:srgbClr val="4A4A4A"/>
                </a:solidFill>
                <a:latin typeface="Arial" panose="020B0604020202020204" pitchFamily="34" charset="0"/>
                <a:ea typeface="+mn-ea"/>
                <a:cs typeface="Arial" panose="020B0604020202020204" pitchFamily="34" charset="0"/>
              </a:defRPr>
            </a:lvl1pPr>
            <a:lvl2pPr>
              <a:defRPr lang="en-US" sz="1600" kern="1200" noProof="0" dirty="0" smtClean="0">
                <a:solidFill>
                  <a:srgbClr val="4A4A4A"/>
                </a:solidFill>
                <a:latin typeface="Arial" panose="020B0604020202020204" pitchFamily="34" charset="0"/>
                <a:ea typeface="+mn-ea"/>
                <a:cs typeface="Arial" panose="020B0604020202020204" pitchFamily="34" charset="0"/>
              </a:defRPr>
            </a:lvl2pPr>
            <a:lvl3pPr>
              <a:defRPr sz="1400"/>
            </a:lvl3pPr>
            <a:lvl4pPr>
              <a:defRPr sz="1400"/>
            </a:lvl4pPr>
          </a:lstStyle>
          <a:p>
            <a:pPr lvl="0"/>
            <a:r>
              <a:rPr lang="en-US" noProof="0"/>
              <a:t>Add your short bullet or text here</a:t>
            </a:r>
          </a:p>
          <a:p>
            <a:pPr lvl="1"/>
            <a:r>
              <a:rPr lang="en-US" noProof="0"/>
              <a:t>Second level</a:t>
            </a:r>
          </a:p>
          <a:p>
            <a:pPr lvl="2"/>
            <a:r>
              <a:rPr lang="en-US" noProof="0"/>
              <a:t>Third Level</a:t>
            </a:r>
          </a:p>
          <a:p>
            <a:pPr lvl="3"/>
            <a:r>
              <a:rPr lang="en-US" noProof="0"/>
              <a:t>Forth level</a:t>
            </a:r>
          </a:p>
        </p:txBody>
      </p:sp>
    </p:spTree>
    <p:extLst>
      <p:ext uri="{BB962C8B-B14F-4D97-AF65-F5344CB8AC3E}">
        <p14:creationId xmlns:p14="http://schemas.microsoft.com/office/powerpoint/2010/main" val="37390419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 End slide with image ">
    <p:bg>
      <p:bgPr>
        <a:solidFill>
          <a:schemeClr val="bg1"/>
        </a:solidFill>
        <a:effectLst/>
      </p:bgPr>
    </p:bg>
    <p:spTree>
      <p:nvGrpSpPr>
        <p:cNvPr id="1" name=""/>
        <p:cNvGrpSpPr/>
        <p:nvPr/>
      </p:nvGrpSpPr>
      <p:grpSpPr>
        <a:xfrm>
          <a:off x="0" y="0"/>
          <a:ext cx="0" cy="0"/>
          <a:chOff x="0" y="0"/>
          <a:chExt cx="0" cy="0"/>
        </a:xfrm>
      </p:grpSpPr>
      <p:pic>
        <p:nvPicPr>
          <p:cNvPr id="3" name="Picture 2" descr="A lake with a mountain in the background&#10;&#10;Description automatically generated">
            <a:extLst>
              <a:ext uri="{FF2B5EF4-FFF2-40B4-BE49-F238E27FC236}">
                <a16:creationId xmlns:a16="http://schemas.microsoft.com/office/drawing/2014/main" id="{CC66F556-04C9-EE4E-B9CC-E582828EE569}"/>
              </a:ext>
            </a:extLst>
          </p:cNvPr>
          <p:cNvPicPr>
            <a:picLocks noChangeAspect="1"/>
          </p:cNvPicPr>
          <p:nvPr userDrawn="1"/>
        </p:nvPicPr>
        <p:blipFill rotWithShape="1">
          <a:blip r:embed="rId2" cstate="screen">
            <a:alphaModFix amt="50000"/>
            <a:extLst>
              <a:ext uri="{28A0092B-C50C-407E-A947-70E740481C1C}">
                <a14:useLocalDpi xmlns:a14="http://schemas.microsoft.com/office/drawing/2010/main"/>
              </a:ext>
            </a:extLst>
          </a:blip>
          <a:srcRect/>
          <a:stretch/>
        </p:blipFill>
        <p:spPr>
          <a:xfrm>
            <a:off x="0" y="-1"/>
            <a:ext cx="12192000" cy="6858001"/>
          </a:xfrm>
          <a:prstGeom prst="rect">
            <a:avLst/>
          </a:prstGeom>
        </p:spPr>
      </p:pic>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6" y="5782621"/>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3"/>
          <a:stretch>
            <a:fillRect/>
          </a:stretch>
        </p:blipFill>
        <p:spPr>
          <a:xfrm>
            <a:off x="3370195" y="2084472"/>
            <a:ext cx="5451608" cy="1613676"/>
          </a:xfrm>
          <a:prstGeom prst="rect">
            <a:avLst/>
          </a:prstGeom>
        </p:spPr>
      </p:pic>
    </p:spTree>
    <p:extLst>
      <p:ext uri="{BB962C8B-B14F-4D97-AF65-F5344CB8AC3E}">
        <p14:creationId xmlns:p14="http://schemas.microsoft.com/office/powerpoint/2010/main" val="8202023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5. Title slide with image">
    <p:spTree>
      <p:nvGrpSpPr>
        <p:cNvPr id="1" name=""/>
        <p:cNvGrpSpPr/>
        <p:nvPr/>
      </p:nvGrpSpPr>
      <p:grpSpPr>
        <a:xfrm>
          <a:off x="0" y="0"/>
          <a:ext cx="0" cy="0"/>
          <a:chOff x="0" y="0"/>
          <a:chExt cx="0" cy="0"/>
        </a:xfrm>
      </p:grpSpPr>
      <p:pic>
        <p:nvPicPr>
          <p:cNvPr id="5" name="Picture 4" descr="A view of a rocky mountain&#10;&#10;Description automatically generated">
            <a:extLst>
              <a:ext uri="{FF2B5EF4-FFF2-40B4-BE49-F238E27FC236}">
                <a16:creationId xmlns:a16="http://schemas.microsoft.com/office/drawing/2014/main" id="{849FE651-E454-5743-A731-F798ED23FA2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69829072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 End slide ">
    <p:bg>
      <p:bgPr>
        <a:solidFill>
          <a:srgbClr val="A7D4DE"/>
        </a:solidFill>
        <a:effectLst/>
      </p:bgPr>
    </p:bg>
    <p:spTree>
      <p:nvGrpSpPr>
        <p:cNvPr id="1" name=""/>
        <p:cNvGrpSpPr/>
        <p:nvPr/>
      </p:nvGrpSpPr>
      <p:grpSpPr>
        <a:xfrm>
          <a:off x="0" y="0"/>
          <a:ext cx="0" cy="0"/>
          <a:chOff x="0" y="0"/>
          <a:chExt cx="0" cy="0"/>
        </a:xfrm>
      </p:grpSpPr>
      <p:sp>
        <p:nvSpPr>
          <p:cNvPr id="6" name="Text Placeholder 11">
            <a:extLst>
              <a:ext uri="{FF2B5EF4-FFF2-40B4-BE49-F238E27FC236}">
                <a16:creationId xmlns:a16="http://schemas.microsoft.com/office/drawing/2014/main" id="{5051B260-3B9B-5241-A760-D853214DD9D9}"/>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rgbClr val="2B2A2A"/>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noProof="0"/>
              <a:t>Your email or thanks note</a:t>
            </a:r>
          </a:p>
        </p:txBody>
      </p:sp>
      <p:pic>
        <p:nvPicPr>
          <p:cNvPr id="7" name="Picture 6" descr="A picture containing food, drawing&#10;&#10;Description automatically generated">
            <a:extLst>
              <a:ext uri="{FF2B5EF4-FFF2-40B4-BE49-F238E27FC236}">
                <a16:creationId xmlns:a16="http://schemas.microsoft.com/office/drawing/2014/main" id="{454800BF-41A1-6646-B39F-1F31FFE52E37}"/>
              </a:ext>
            </a:extLst>
          </p:cNvPr>
          <p:cNvPicPr>
            <a:picLocks noChangeAspect="1"/>
          </p:cNvPicPr>
          <p:nvPr userDrawn="1"/>
        </p:nvPicPr>
        <p:blipFill>
          <a:blip r:embed="rId2"/>
          <a:stretch>
            <a:fillRect/>
          </a:stretch>
        </p:blipFill>
        <p:spPr>
          <a:xfrm>
            <a:off x="3370195" y="2331389"/>
            <a:ext cx="5451608" cy="1613676"/>
          </a:xfrm>
          <a:prstGeom prst="rect">
            <a:avLst/>
          </a:prstGeom>
        </p:spPr>
      </p:pic>
    </p:spTree>
    <p:extLst>
      <p:ext uri="{BB962C8B-B14F-4D97-AF65-F5344CB8AC3E}">
        <p14:creationId xmlns:p14="http://schemas.microsoft.com/office/powerpoint/2010/main" val="30587935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End slide ">
    <p:bg>
      <p:bgPr>
        <a:solidFill>
          <a:srgbClr val="005E58"/>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76CC6F-AA83-4044-A1F5-AEE6C3D2AB5C}"/>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3382989" y="600393"/>
            <a:ext cx="5426022" cy="3149524"/>
          </a:xfrm>
          <a:prstGeom prst="rect">
            <a:avLst/>
          </a:prstGeom>
        </p:spPr>
      </p:pic>
      <p:sp>
        <p:nvSpPr>
          <p:cNvPr id="9" name="Text Placeholder 11">
            <a:extLst>
              <a:ext uri="{FF2B5EF4-FFF2-40B4-BE49-F238E27FC236}">
                <a16:creationId xmlns:a16="http://schemas.microsoft.com/office/drawing/2014/main" id="{92B735A7-48F5-4341-8454-99D26A33E9AD}"/>
              </a:ext>
            </a:extLst>
          </p:cNvPr>
          <p:cNvSpPr>
            <a:spLocks noGrp="1"/>
          </p:cNvSpPr>
          <p:nvPr>
            <p:ph type="body" sz="quarter" idx="11" hasCustomPrompt="1"/>
          </p:nvPr>
        </p:nvSpPr>
        <p:spPr>
          <a:xfrm>
            <a:off x="4103687" y="4035218"/>
            <a:ext cx="3984625" cy="509587"/>
          </a:xfrm>
          <a:prstGeom prst="rect">
            <a:avLst/>
          </a:prstGeom>
        </p:spPr>
        <p:txBody>
          <a:bodyPr/>
          <a:lstStyle>
            <a:lvl1pPr marL="0" indent="0" algn="ctr">
              <a:buNone/>
              <a:defRPr sz="2000">
                <a:solidFill>
                  <a:schemeClr val="bg1"/>
                </a:solidFill>
                <a:latin typeface="Arial" panose="020B0604020202020204" pitchFamily="34" charset="0"/>
                <a:cs typeface="Arial" panose="020B0604020202020204" pitchFamily="34" charset="0"/>
              </a:defRPr>
            </a:lvl1pPr>
            <a:lvl2pPr>
              <a:defRPr sz="2000">
                <a:solidFill>
                  <a:srgbClr val="70706E"/>
                </a:solidFill>
              </a:defRPr>
            </a:lvl2pPr>
            <a:lvl3pPr>
              <a:defRPr sz="2000">
                <a:solidFill>
                  <a:srgbClr val="70706E"/>
                </a:solidFill>
              </a:defRPr>
            </a:lvl3pPr>
            <a:lvl4pPr>
              <a:defRPr sz="2000">
                <a:solidFill>
                  <a:srgbClr val="70706E"/>
                </a:solidFill>
              </a:defRPr>
            </a:lvl4pPr>
            <a:lvl5pPr>
              <a:defRPr sz="2000">
                <a:solidFill>
                  <a:srgbClr val="70706E"/>
                </a:solidFill>
              </a:defRPr>
            </a:lvl5pPr>
          </a:lstStyle>
          <a:p>
            <a:pPr lvl="0"/>
            <a:r>
              <a:rPr lang="en-US"/>
              <a:t>Your ema</a:t>
            </a:r>
            <a:r>
              <a:rPr lang="en-US" noProof="0" err="1"/>
              <a:t>il</a:t>
            </a:r>
            <a:r>
              <a:rPr lang="en-US" noProof="0"/>
              <a:t> </a:t>
            </a:r>
            <a:r>
              <a:rPr lang="en-US"/>
              <a:t>or thanks note</a:t>
            </a:r>
          </a:p>
        </p:txBody>
      </p:sp>
    </p:spTree>
    <p:extLst>
      <p:ext uri="{BB962C8B-B14F-4D97-AF65-F5344CB8AC3E}">
        <p14:creationId xmlns:p14="http://schemas.microsoft.com/office/powerpoint/2010/main" val="211674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50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up)">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1" fill="hold" nodeType="withEffect">
                  <p:stCondLst>
                    <p:cond delay="500"/>
                  </p:stCondLst>
                  <p:childTnLst>
                    <p:set>
                      <p:cBhvr>
                        <p:cTn dur="1" fill="hold">
                          <p:stCondLst>
                            <p:cond delay="0"/>
                          </p:stCondLst>
                        </p:cTn>
                        <p:tgtEl>
                          <p:spTgt spid="9"/>
                        </p:tgtEl>
                        <p:attrNameLst>
                          <p:attrName>style.visibility</p:attrName>
                        </p:attrNameLst>
                      </p:cBhvr>
                      <p:to>
                        <p:strVal val="visible"/>
                      </p:to>
                    </p:set>
                    <p:animEffect transition="in" filter="wipe(up)">
                      <p:cBhvr>
                        <p:cTn dur="500"/>
                        <p:tgtEl>
                          <p:spTgt spid="9"/>
                        </p:tgtEl>
                      </p:cBhvr>
                    </p:animEffect>
                  </p:childTnLst>
                </p:cTn>
              </p:par>
            </p:tnLst>
          </p:tmpl>
        </p:tmplLst>
      </p:bldP>
    </p:bld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285578120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9748226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149357465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8716456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05024660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25199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381914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423922727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5. Title slide with image">
    <p:spTree>
      <p:nvGrpSpPr>
        <p:cNvPr id="1" name=""/>
        <p:cNvGrpSpPr/>
        <p:nvPr/>
      </p:nvGrpSpPr>
      <p:grpSpPr>
        <a:xfrm>
          <a:off x="0" y="0"/>
          <a:ext cx="0" cy="0"/>
          <a:chOff x="0" y="0"/>
          <a:chExt cx="0" cy="0"/>
        </a:xfrm>
      </p:grpSpPr>
      <p:pic>
        <p:nvPicPr>
          <p:cNvPr id="5" name="Picture 4" descr="A close up of a snow covered mountain&#10;&#10;Description automatically generated">
            <a:extLst>
              <a:ext uri="{FF2B5EF4-FFF2-40B4-BE49-F238E27FC236}">
                <a16:creationId xmlns:a16="http://schemas.microsoft.com/office/drawing/2014/main" id="{0B67C007-7459-2048-8E50-8DE38701CB6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6" name="Oval 5">
            <a:extLst>
              <a:ext uri="{FF2B5EF4-FFF2-40B4-BE49-F238E27FC236}">
                <a16:creationId xmlns:a16="http://schemas.microsoft.com/office/drawing/2014/main" id="{C877872B-57B5-1848-8EE4-F29B77FFCF5E}"/>
              </a:ext>
            </a:extLst>
          </p:cNvPr>
          <p:cNvSpPr/>
          <p:nvPr userDrawn="1"/>
        </p:nvSpPr>
        <p:spPr>
          <a:xfrm>
            <a:off x="3514164" y="5273403"/>
            <a:ext cx="4912659" cy="1314369"/>
          </a:xfrm>
          <a:prstGeom prst="ellipse">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pic>
        <p:nvPicPr>
          <p:cNvPr id="8" name="Picture 7" descr="A picture containing food, drawing&#10;&#10;Description automatically generated">
            <a:extLst>
              <a:ext uri="{FF2B5EF4-FFF2-40B4-BE49-F238E27FC236}">
                <a16:creationId xmlns:a16="http://schemas.microsoft.com/office/drawing/2014/main" id="{9BBAF51A-5C56-6744-980D-CEB0185D6A9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766953" y="5537190"/>
            <a:ext cx="2658094" cy="786796"/>
          </a:xfrm>
          <a:prstGeom prst="rect">
            <a:avLst/>
          </a:prstGeom>
        </p:spPr>
      </p:pic>
    </p:spTree>
    <p:extLst>
      <p:ext uri="{BB962C8B-B14F-4D97-AF65-F5344CB8AC3E}">
        <p14:creationId xmlns:p14="http://schemas.microsoft.com/office/powerpoint/2010/main" val="391095552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6793371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59444670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161174251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25140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28831016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1670939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3 boxes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54615" y="2454213"/>
            <a:ext cx="3410779" cy="318516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2775078"/>
            <a:ext cx="2920380" cy="861646"/>
          </a:xfrm>
          <a:prstGeom prst="rect">
            <a:avLst/>
          </a:prstGeom>
        </p:spPr>
        <p:txBody>
          <a:bodyPr anchor="b">
            <a:normAutofit/>
          </a:bodyPr>
          <a:lstStyle>
            <a:lvl1pPr marL="0" indent="0">
              <a:buNone/>
              <a:defRPr sz="2400" b="1" baseline="0">
                <a:solidFill>
                  <a:srgbClr val="005E58"/>
                </a:solidFill>
              </a:defRPr>
            </a:lvl1pPr>
          </a:lstStyle>
          <a:p>
            <a:pPr lvl="0"/>
            <a:r>
              <a:rPr lang="en-US"/>
              <a:t>Click to edit headline </a:t>
            </a:r>
          </a:p>
        </p:txBody>
      </p:sp>
      <p:sp>
        <p:nvSpPr>
          <p:cNvPr id="16" name="Title 1">
            <a:extLst>
              <a:ext uri="{FF2B5EF4-FFF2-40B4-BE49-F238E27FC236}">
                <a16:creationId xmlns:a16="http://schemas.microsoft.com/office/drawing/2014/main" id="{5B6D3DA5-3340-EF47-B15D-291582037D01}"/>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5" name="Content Placeholder 2">
            <a:extLst>
              <a:ext uri="{FF2B5EF4-FFF2-40B4-BE49-F238E27FC236}">
                <a16:creationId xmlns:a16="http://schemas.microsoft.com/office/drawing/2014/main" id="{CE9C4906-4C4E-A74E-B75C-FD3BF9117E69}"/>
              </a:ext>
            </a:extLst>
          </p:cNvPr>
          <p:cNvSpPr>
            <a:spLocks noGrp="1"/>
          </p:cNvSpPr>
          <p:nvPr>
            <p:ph idx="1" hasCustomPrompt="1"/>
          </p:nvPr>
        </p:nvSpPr>
        <p:spPr>
          <a:xfrm>
            <a:off x="1081779"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7" name="Content Placeholder 2">
            <a:extLst>
              <a:ext uri="{FF2B5EF4-FFF2-40B4-BE49-F238E27FC236}">
                <a16:creationId xmlns:a16="http://schemas.microsoft.com/office/drawing/2014/main" id="{0FB64B3F-4335-1943-9D37-54A38D439508}"/>
              </a:ext>
            </a:extLst>
          </p:cNvPr>
          <p:cNvSpPr>
            <a:spLocks noGrp="1"/>
          </p:cNvSpPr>
          <p:nvPr>
            <p:ph idx="22" hasCustomPrompt="1"/>
          </p:nvPr>
        </p:nvSpPr>
        <p:spPr>
          <a:xfrm>
            <a:off x="4669968"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18" name="Content Placeholder 2">
            <a:extLst>
              <a:ext uri="{FF2B5EF4-FFF2-40B4-BE49-F238E27FC236}">
                <a16:creationId xmlns:a16="http://schemas.microsoft.com/office/drawing/2014/main" id="{72A77B79-4840-4343-B221-301CC5F18C64}"/>
              </a:ext>
            </a:extLst>
          </p:cNvPr>
          <p:cNvSpPr>
            <a:spLocks noGrp="1"/>
          </p:cNvSpPr>
          <p:nvPr>
            <p:ph idx="23" hasCustomPrompt="1"/>
          </p:nvPr>
        </p:nvSpPr>
        <p:spPr>
          <a:xfrm>
            <a:off x="8298194" y="3797084"/>
            <a:ext cx="2920380" cy="1247928"/>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Tree>
    <p:extLst>
      <p:ext uri="{BB962C8B-B14F-4D97-AF65-F5344CB8AC3E}">
        <p14:creationId xmlns:p14="http://schemas.microsoft.com/office/powerpoint/2010/main" val="162772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7">
                                            <p:txEl>
                                              <p:pRg st="0" end="0"/>
                                            </p:txEl>
                                          </p:spTgt>
                                        </p:tgtEl>
                                        <p:attrNameLst>
                                          <p:attrName>style.visibility</p:attrName>
                                        </p:attrNameLst>
                                      </p:cBhvr>
                                      <p:to>
                                        <p:strVal val="visible"/>
                                      </p:to>
                                    </p:set>
                                    <p:anim calcmode="lin" valueType="num">
                                      <p:cBhvr additive="base">
                                        <p:cTn id="29"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anim calcmode="lin" valueType="num">
                                      <p:cBhvr additive="base">
                                        <p:cTn id="4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5" grpId="0" build="p">
        <p:tmplLst>
          <p:tmpl lvl="1">
            <p:tnLst>
              <p:par>
                <p:cTn presetID="2" presetClass="entr" presetSubtype="4"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ppt_x"/>
                          </p:val>
                        </p:tav>
                        <p:tav tm="100000">
                          <p:val>
                            <p:strVal val="#ppt_x"/>
                          </p:val>
                        </p:tav>
                      </p:tavLst>
                    </p:anim>
                    <p:anim calcmode="lin" valueType="num">
                      <p:cBhvr additive="base">
                        <p:cTn dur="500" fill="hold"/>
                        <p:tgtEl>
                          <p:spTgt spid="15"/>
                        </p:tgtEl>
                        <p:attrNameLst>
                          <p:attrName>ppt_y</p:attrName>
                        </p:attrNameLst>
                      </p:cBhvr>
                      <p:tavLst>
                        <p:tav tm="0">
                          <p:val>
                            <p:strVal val="1+#ppt_h/2"/>
                          </p:val>
                        </p:tav>
                        <p:tav tm="100000">
                          <p:val>
                            <p:strVal val="#ppt_y"/>
                          </p:val>
                        </p:tav>
                      </p:tavLst>
                    </p:anim>
                  </p:childTnLst>
                </p:cTn>
              </p:par>
            </p:tnLst>
          </p:tmpl>
        </p:tmplLst>
      </p:bldP>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0" y="2454213"/>
            <a:ext cx="3410779" cy="3185160"/>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79"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79"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4426389" y="2454213"/>
            <a:ext cx="3410779" cy="3185160"/>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4669968"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4669968"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8014578" y="2454213"/>
            <a:ext cx="3410779" cy="3185160"/>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58157" y="3797084"/>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58157" y="2775078"/>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3245799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36777"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0356" y="3797083"/>
            <a:ext cx="1574012" cy="1595187"/>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0356"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Tree>
    <p:extLst>
      <p:ext uri="{BB962C8B-B14F-4D97-AF65-F5344CB8AC3E}">
        <p14:creationId xmlns:p14="http://schemas.microsoft.com/office/powerpoint/2010/main" val="400624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2_3 boxes with caption, colo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554E59-ADDB-1249-BB56-29841110C31E}"/>
              </a:ext>
            </a:extLst>
          </p:cNvPr>
          <p:cNvSpPr/>
          <p:nvPr userDrawn="1"/>
        </p:nvSpPr>
        <p:spPr>
          <a:xfrm>
            <a:off x="838201" y="2454213"/>
            <a:ext cx="1964210" cy="3185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1BEBCD4B-2907-2A46-96EB-AF7B190CEE5D}"/>
              </a:ext>
            </a:extLst>
          </p:cNvPr>
          <p:cNvSpPr>
            <a:spLocks noGrp="1"/>
          </p:cNvSpPr>
          <p:nvPr>
            <p:ph type="body" sz="quarter" idx="14" hasCustomPrompt="1"/>
          </p:nvPr>
        </p:nvSpPr>
        <p:spPr>
          <a:xfrm>
            <a:off x="1081780"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B2695886-3F73-7149-947F-78852249C182}"/>
              </a:ext>
            </a:extLst>
          </p:cNvPr>
          <p:cNvSpPr>
            <a:spLocks noGrp="1"/>
          </p:cNvSpPr>
          <p:nvPr>
            <p:ph type="body" sz="quarter" idx="17" hasCustomPrompt="1"/>
          </p:nvPr>
        </p:nvSpPr>
        <p:spPr>
          <a:xfrm>
            <a:off x="1081780"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9" name="Rectangle 8">
            <a:extLst>
              <a:ext uri="{FF2B5EF4-FFF2-40B4-BE49-F238E27FC236}">
                <a16:creationId xmlns:a16="http://schemas.microsoft.com/office/drawing/2014/main" id="{06C74D5D-EC95-DB49-B2FC-CDB051EE9950}"/>
              </a:ext>
            </a:extLst>
          </p:cNvPr>
          <p:cNvSpPr/>
          <p:nvPr userDrawn="1"/>
        </p:nvSpPr>
        <p:spPr>
          <a:xfrm>
            <a:off x="2912845" y="2454213"/>
            <a:ext cx="1964210" cy="31851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0" name="Text Placeholder 2">
            <a:extLst>
              <a:ext uri="{FF2B5EF4-FFF2-40B4-BE49-F238E27FC236}">
                <a16:creationId xmlns:a16="http://schemas.microsoft.com/office/drawing/2014/main" id="{4B2794A3-79FE-8245-BC8D-5128676D2D81}"/>
              </a:ext>
            </a:extLst>
          </p:cNvPr>
          <p:cNvSpPr>
            <a:spLocks noGrp="1"/>
          </p:cNvSpPr>
          <p:nvPr>
            <p:ph type="body" sz="quarter" idx="18" hasCustomPrompt="1"/>
          </p:nvPr>
        </p:nvSpPr>
        <p:spPr>
          <a:xfrm>
            <a:off x="3156424"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1" name="Text Placeholder 2">
            <a:extLst>
              <a:ext uri="{FF2B5EF4-FFF2-40B4-BE49-F238E27FC236}">
                <a16:creationId xmlns:a16="http://schemas.microsoft.com/office/drawing/2014/main" id="{1E86DF76-111A-C548-9468-B160490D88E7}"/>
              </a:ext>
            </a:extLst>
          </p:cNvPr>
          <p:cNvSpPr>
            <a:spLocks noGrp="1"/>
          </p:cNvSpPr>
          <p:nvPr>
            <p:ph type="body" sz="quarter" idx="19" hasCustomPrompt="1"/>
          </p:nvPr>
        </p:nvSpPr>
        <p:spPr>
          <a:xfrm>
            <a:off x="3156424"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2" name="Rectangle 11">
            <a:extLst>
              <a:ext uri="{FF2B5EF4-FFF2-40B4-BE49-F238E27FC236}">
                <a16:creationId xmlns:a16="http://schemas.microsoft.com/office/drawing/2014/main" id="{9524D93B-0EFB-924B-8785-34E566A9111F}"/>
              </a:ext>
            </a:extLst>
          </p:cNvPr>
          <p:cNvSpPr/>
          <p:nvPr userDrawn="1"/>
        </p:nvSpPr>
        <p:spPr>
          <a:xfrm>
            <a:off x="4987489" y="2454213"/>
            <a:ext cx="1964210" cy="3185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5231068"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5231068"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5A7501B0-A37B-D346-8EA8-C0F97D379C27}"/>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
        <p:nvSpPr>
          <p:cNvPr id="16" name="Rectangle 15">
            <a:extLst>
              <a:ext uri="{FF2B5EF4-FFF2-40B4-BE49-F238E27FC236}">
                <a16:creationId xmlns:a16="http://schemas.microsoft.com/office/drawing/2014/main" id="{EC1B2CCB-BF50-CE43-A7B5-6EE1A0DA4C7F}"/>
              </a:ext>
            </a:extLst>
          </p:cNvPr>
          <p:cNvSpPr/>
          <p:nvPr userDrawn="1"/>
        </p:nvSpPr>
        <p:spPr>
          <a:xfrm>
            <a:off x="7062133" y="2454213"/>
            <a:ext cx="1964210" cy="318516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7" name="Text Placeholder 2">
            <a:extLst>
              <a:ext uri="{FF2B5EF4-FFF2-40B4-BE49-F238E27FC236}">
                <a16:creationId xmlns:a16="http://schemas.microsoft.com/office/drawing/2014/main" id="{802C2740-179D-C948-92BB-C33877D57E76}"/>
              </a:ext>
            </a:extLst>
          </p:cNvPr>
          <p:cNvSpPr>
            <a:spLocks noGrp="1"/>
          </p:cNvSpPr>
          <p:nvPr>
            <p:ph type="body" sz="quarter" idx="22" hasCustomPrompt="1"/>
          </p:nvPr>
        </p:nvSpPr>
        <p:spPr>
          <a:xfrm>
            <a:off x="7305712"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18" name="Text Placeholder 2">
            <a:extLst>
              <a:ext uri="{FF2B5EF4-FFF2-40B4-BE49-F238E27FC236}">
                <a16:creationId xmlns:a16="http://schemas.microsoft.com/office/drawing/2014/main" id="{EB3BED04-5470-B143-9930-0AAE31E559CF}"/>
              </a:ext>
            </a:extLst>
          </p:cNvPr>
          <p:cNvSpPr>
            <a:spLocks noGrp="1"/>
          </p:cNvSpPr>
          <p:nvPr>
            <p:ph type="body" sz="quarter" idx="23" hasCustomPrompt="1"/>
          </p:nvPr>
        </p:nvSpPr>
        <p:spPr>
          <a:xfrm>
            <a:off x="7305712"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19" name="Rectangle 18">
            <a:extLst>
              <a:ext uri="{FF2B5EF4-FFF2-40B4-BE49-F238E27FC236}">
                <a16:creationId xmlns:a16="http://schemas.microsoft.com/office/drawing/2014/main" id="{FC42D92B-3FA5-A84A-92FE-7600D213DF55}"/>
              </a:ext>
            </a:extLst>
          </p:cNvPr>
          <p:cNvSpPr/>
          <p:nvPr userDrawn="1"/>
        </p:nvSpPr>
        <p:spPr>
          <a:xfrm>
            <a:off x="9146010" y="2454213"/>
            <a:ext cx="1964210" cy="318516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0" name="Text Placeholder 2">
            <a:extLst>
              <a:ext uri="{FF2B5EF4-FFF2-40B4-BE49-F238E27FC236}">
                <a16:creationId xmlns:a16="http://schemas.microsoft.com/office/drawing/2014/main" id="{0FA00FB2-D524-9F4E-9F2D-22B8C0D91182}"/>
              </a:ext>
            </a:extLst>
          </p:cNvPr>
          <p:cNvSpPr>
            <a:spLocks noGrp="1"/>
          </p:cNvSpPr>
          <p:nvPr>
            <p:ph type="body" sz="quarter" idx="24" hasCustomPrompt="1"/>
          </p:nvPr>
        </p:nvSpPr>
        <p:spPr>
          <a:xfrm>
            <a:off x="9389589" y="3797083"/>
            <a:ext cx="1574012" cy="1522253"/>
          </a:xfrm>
          <a:prstGeom prst="rect">
            <a:avLst/>
          </a:prstGeom>
        </p:spPr>
        <p:txBody>
          <a:bodyPr>
            <a:normAutofit/>
          </a:bodyPr>
          <a:lstStyle>
            <a:lvl1pPr marL="0" indent="0">
              <a:buNone/>
              <a:defRPr sz="1600" baseline="0">
                <a:solidFill>
                  <a:schemeClr val="bg1"/>
                </a:solidFill>
              </a:defRPr>
            </a:lvl1pPr>
          </a:lstStyle>
          <a:p>
            <a:pPr lvl="0"/>
            <a:r>
              <a:rPr lang="en-GB"/>
              <a:t>Click to edit body text </a:t>
            </a:r>
          </a:p>
        </p:txBody>
      </p:sp>
      <p:sp>
        <p:nvSpPr>
          <p:cNvPr id="21" name="Text Placeholder 2">
            <a:extLst>
              <a:ext uri="{FF2B5EF4-FFF2-40B4-BE49-F238E27FC236}">
                <a16:creationId xmlns:a16="http://schemas.microsoft.com/office/drawing/2014/main" id="{1B065502-D011-C24D-B2DF-4746658C2567}"/>
              </a:ext>
            </a:extLst>
          </p:cNvPr>
          <p:cNvSpPr>
            <a:spLocks noGrp="1"/>
          </p:cNvSpPr>
          <p:nvPr>
            <p:ph type="body" sz="quarter" idx="25" hasCustomPrompt="1"/>
          </p:nvPr>
        </p:nvSpPr>
        <p:spPr>
          <a:xfrm>
            <a:off x="9389589" y="2775078"/>
            <a:ext cx="1574012" cy="861646"/>
          </a:xfrm>
          <a:prstGeom prst="rect">
            <a:avLst/>
          </a:prstGeom>
        </p:spPr>
        <p:txBody>
          <a:bodyPr anchor="b">
            <a:normAutofit/>
          </a:bodyPr>
          <a:lstStyle>
            <a:lvl1pPr marL="0" indent="0">
              <a:buNone/>
              <a:defRPr sz="1800" b="1" baseline="0">
                <a:solidFill>
                  <a:schemeClr val="bg1"/>
                </a:solidFill>
              </a:defRPr>
            </a:lvl1pPr>
          </a:lstStyle>
          <a:p>
            <a:pPr lvl="0"/>
            <a:r>
              <a:rPr lang="en-US"/>
              <a:t>Click to edit headline </a:t>
            </a:r>
          </a:p>
        </p:txBody>
      </p:sp>
      <p:sp>
        <p:nvSpPr>
          <p:cNvPr id="22" name="Text Placeholder 2">
            <a:extLst>
              <a:ext uri="{FF2B5EF4-FFF2-40B4-BE49-F238E27FC236}">
                <a16:creationId xmlns:a16="http://schemas.microsoft.com/office/drawing/2014/main" id="{73622513-D7DA-404A-8B3F-A2C1543D8278}"/>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3815048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 calcmode="lin" valueType="num">
                                      <p:cBhvr additive="base">
                                        <p:cTn id="1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
                                            <p:txEl>
                                              <p:pRg st="0" end="0"/>
                                            </p:txEl>
                                          </p:spTgt>
                                        </p:tgtEl>
                                        <p:attrNameLst>
                                          <p:attrName>style.visibility</p:attrName>
                                        </p:attrNameLst>
                                      </p:cBhvr>
                                      <p:to>
                                        <p:strVal val="visible"/>
                                      </p:to>
                                    </p:set>
                                    <p:anim calcmode="lin" valueType="num">
                                      <p:cBhvr additive="base">
                                        <p:cTn id="15"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1">
                                            <p:txEl>
                                              <p:pRg st="0" end="0"/>
                                            </p:txEl>
                                          </p:spTgt>
                                        </p:tgtEl>
                                        <p:attrNameLst>
                                          <p:attrName>style.visibility</p:attrName>
                                        </p:attrNameLst>
                                      </p:cBhvr>
                                      <p:to>
                                        <p:strVal val="visible"/>
                                      </p:to>
                                    </p:set>
                                    <p:anim calcmode="lin" valueType="num">
                                      <p:cBhvr additive="base">
                                        <p:cTn id="25"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0" end="0"/>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10">
                                            <p:txEl>
                                              <p:pRg st="0" end="0"/>
                                            </p:txEl>
                                          </p:spTgt>
                                        </p:tgtEl>
                                        <p:attrNameLst>
                                          <p:attrName>style.visibility</p:attrName>
                                        </p:attrNameLst>
                                      </p:cBhvr>
                                      <p:to>
                                        <p:strVal val="visible"/>
                                      </p:to>
                                    </p:set>
                                    <p:anim calcmode="lin" valueType="num">
                                      <p:cBhvr additive="base">
                                        <p:cTn id="29"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additive="base">
                                        <p:cTn id="35" dur="500" fill="hold"/>
                                        <p:tgtEl>
                                          <p:spTgt spid="12"/>
                                        </p:tgtEl>
                                        <p:attrNameLst>
                                          <p:attrName>ppt_x</p:attrName>
                                        </p:attrNameLst>
                                      </p:cBhvr>
                                      <p:tavLst>
                                        <p:tav tm="0">
                                          <p:val>
                                            <p:strVal val="#ppt_x"/>
                                          </p:val>
                                        </p:tav>
                                        <p:tav tm="100000">
                                          <p:val>
                                            <p:strVal val="#ppt_x"/>
                                          </p:val>
                                        </p:tav>
                                      </p:tavLst>
                                    </p:anim>
                                    <p:anim calcmode="lin" valueType="num">
                                      <p:cBhvr additive="base">
                                        <p:cTn id="36" dur="500" fill="hold"/>
                                        <p:tgtEl>
                                          <p:spTgt spid="12"/>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anim calcmode="lin" valueType="num">
                                      <p:cBhvr additive="base">
                                        <p:cTn id="39"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3">
                                            <p:txEl>
                                              <p:pRg st="0" end="0"/>
                                            </p:txEl>
                                          </p:spTgt>
                                        </p:tgtEl>
                                        <p:attrNameLst>
                                          <p:attrName>style.visibility</p:attrName>
                                        </p:attrNameLst>
                                      </p:cBhvr>
                                      <p:to>
                                        <p:strVal val="visible"/>
                                      </p:to>
                                    </p:set>
                                    <p:anim calcmode="lin" valueType="num">
                                      <p:cBhvr additive="base">
                                        <p:cTn id="43"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8">
                                            <p:txEl>
                                              <p:pRg st="0" end="0"/>
                                            </p:txEl>
                                          </p:spTgt>
                                        </p:tgtEl>
                                        <p:attrNameLst>
                                          <p:attrName>style.visibility</p:attrName>
                                        </p:attrNameLst>
                                      </p:cBhvr>
                                      <p:to>
                                        <p:strVal val="visible"/>
                                      </p:to>
                                    </p:set>
                                    <p:anim calcmode="lin" valueType="num">
                                      <p:cBhvr additive="base">
                                        <p:cTn id="53" dur="500" fill="hold"/>
                                        <p:tgtEl>
                                          <p:spTgt spid="18">
                                            <p:txEl>
                                              <p:pRg st="0" end="0"/>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18">
                                            <p:txEl>
                                              <p:pRg st="0" end="0"/>
                                            </p:txEl>
                                          </p:spTgt>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17">
                                            <p:txEl>
                                              <p:pRg st="0" end="0"/>
                                            </p:txEl>
                                          </p:spTgt>
                                        </p:tgtEl>
                                        <p:attrNameLst>
                                          <p:attrName>style.visibility</p:attrName>
                                        </p:attrNameLst>
                                      </p:cBhvr>
                                      <p:to>
                                        <p:strVal val="visible"/>
                                      </p:to>
                                    </p:set>
                                    <p:anim calcmode="lin" valueType="num">
                                      <p:cBhvr additive="base">
                                        <p:cTn id="57" dur="500" fill="hold"/>
                                        <p:tgtEl>
                                          <p:spTgt spid="17">
                                            <p:txEl>
                                              <p:pRg st="0" end="0"/>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1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 calcmode="lin" valueType="num">
                                      <p:cBhvr additive="base">
                                        <p:cTn id="63" dur="500" fill="hold"/>
                                        <p:tgtEl>
                                          <p:spTgt spid="19"/>
                                        </p:tgtEl>
                                        <p:attrNameLst>
                                          <p:attrName>ppt_x</p:attrName>
                                        </p:attrNameLst>
                                      </p:cBhvr>
                                      <p:tavLst>
                                        <p:tav tm="0">
                                          <p:val>
                                            <p:strVal val="#ppt_x"/>
                                          </p:val>
                                        </p:tav>
                                        <p:tav tm="100000">
                                          <p:val>
                                            <p:strVal val="#ppt_x"/>
                                          </p:val>
                                        </p:tav>
                                      </p:tavLst>
                                    </p:anim>
                                    <p:anim calcmode="lin" valueType="num">
                                      <p:cBhvr additive="base">
                                        <p:cTn id="64" dur="500" fill="hold"/>
                                        <p:tgtEl>
                                          <p:spTgt spid="19"/>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1">
                                            <p:txEl>
                                              <p:pRg st="0" end="0"/>
                                            </p:txEl>
                                          </p:spTgt>
                                        </p:tgtEl>
                                        <p:attrNameLst>
                                          <p:attrName>style.visibility</p:attrName>
                                        </p:attrNameLst>
                                      </p:cBhvr>
                                      <p:to>
                                        <p:strVal val="visible"/>
                                      </p:to>
                                    </p:set>
                                    <p:anim calcmode="lin" valueType="num">
                                      <p:cBhvr additive="base">
                                        <p:cTn id="67"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21">
                                            <p:txEl>
                                              <p:pRg st="0" end="0"/>
                                            </p:txEl>
                                          </p:spTgt>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0">
                                            <p:txEl>
                                              <p:pRg st="0" end="0"/>
                                            </p:txEl>
                                          </p:spTgt>
                                        </p:tgtEl>
                                        <p:attrNameLst>
                                          <p:attrName>style.visibility</p:attrName>
                                        </p:attrNameLst>
                                      </p:cBhvr>
                                      <p:to>
                                        <p:strVal val="visible"/>
                                      </p:to>
                                    </p:set>
                                    <p:anim calcmode="lin" valueType="num">
                                      <p:cBhvr additive="base">
                                        <p:cTn id="71"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2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build="p">
        <p:tmplLst>
          <p:tmpl lvl="1">
            <p:tnLst>
              <p:par>
                <p:cTn presetID="2" presetClass="entr" presetSubtype="4" fill="hold" nodeType="with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additive="base">
                        <p:cTn dur="500" fill="hold"/>
                        <p:tgtEl>
                          <p:spTgt spid="4"/>
                        </p:tgtEl>
                        <p:attrNameLst>
                          <p:attrName>ppt_x</p:attrName>
                        </p:attrNameLst>
                      </p:cBhvr>
                      <p:tavLst>
                        <p:tav tm="0">
                          <p:val>
                            <p:strVal val="#ppt_x"/>
                          </p:val>
                        </p:tav>
                        <p:tav tm="100000">
                          <p:val>
                            <p:strVal val="#ppt_x"/>
                          </p:val>
                        </p:tav>
                      </p:tavLst>
                    </p:anim>
                    <p:anim calcmode="lin" valueType="num">
                      <p:cBhvr additive="base">
                        <p:cTn dur="500" fill="hold"/>
                        <p:tgtEl>
                          <p:spTgt spid="4"/>
                        </p:tgtEl>
                        <p:attrNameLst>
                          <p:attrName>ppt_y</p:attrName>
                        </p:attrNameLst>
                      </p:cBhvr>
                      <p:tavLst>
                        <p:tav tm="0">
                          <p:val>
                            <p:strVal val="1+#ppt_h/2"/>
                          </p:val>
                        </p:tav>
                        <p:tav tm="100000">
                          <p:val>
                            <p:strVal val="#ppt_y"/>
                          </p:val>
                        </p:tav>
                      </p:tavLst>
                    </p:anim>
                  </p:childTnLst>
                </p:cTn>
              </p:par>
            </p:tnLst>
          </p:tmpl>
        </p:tmplLst>
      </p:bldP>
      <p:bldP spid="5" grpId="0" build="p">
        <p:tmplLst>
          <p:tmpl lvl="1">
            <p:tnLst>
              <p:par>
                <p:cTn presetID="2" presetClass="entr" presetSubtype="4" fill="hold" nodeType="with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ppt_x"/>
                          </p:val>
                        </p:tav>
                        <p:tav tm="100000">
                          <p:val>
                            <p:strVal val="#ppt_x"/>
                          </p:val>
                        </p:tav>
                      </p:tavLst>
                    </p:anim>
                    <p:anim calcmode="lin" valueType="num">
                      <p:cBhvr additive="base">
                        <p:cTn dur="500" fill="hold"/>
                        <p:tgtEl>
                          <p:spTgt spid="5"/>
                        </p:tgtEl>
                        <p:attrNameLst>
                          <p:attrName>ppt_y</p:attrName>
                        </p:attrNameLst>
                      </p:cBhvr>
                      <p:tavLst>
                        <p:tav tm="0">
                          <p:val>
                            <p:strVal val="1+#ppt_h/2"/>
                          </p:val>
                        </p:tav>
                        <p:tav tm="100000">
                          <p:val>
                            <p:strVal val="#ppt_y"/>
                          </p:val>
                        </p:tav>
                      </p:tavLst>
                    </p:anim>
                  </p:childTnLst>
                </p:cTn>
              </p:par>
            </p:tnLst>
          </p:tmpl>
        </p:tmplLst>
      </p:bldP>
      <p:bldP spid="9" grpId="0" animBg="1"/>
      <p:bldP spid="10" grpId="0" build="p">
        <p:tmplLst>
          <p:tmpl lvl="1">
            <p:tnLst>
              <p:par>
                <p:cTn presetID="2" presetClass="entr" presetSubtype="4"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ppt_x"/>
                          </p:val>
                        </p:tav>
                        <p:tav tm="100000">
                          <p:val>
                            <p:strVal val="#ppt_x"/>
                          </p:val>
                        </p:tav>
                      </p:tavLst>
                    </p:anim>
                    <p:anim calcmode="lin" valueType="num">
                      <p:cBhvr additive="base">
                        <p:cTn dur="500" fill="hold"/>
                        <p:tgtEl>
                          <p:spTgt spid="10"/>
                        </p:tgtEl>
                        <p:attrNameLst>
                          <p:attrName>ppt_y</p:attrName>
                        </p:attrNameLst>
                      </p:cBhvr>
                      <p:tavLst>
                        <p:tav tm="0">
                          <p:val>
                            <p:strVal val="1+#ppt_h/2"/>
                          </p:val>
                        </p:tav>
                        <p:tav tm="100000">
                          <p:val>
                            <p:strVal val="#ppt_y"/>
                          </p:val>
                        </p:tav>
                      </p:tavLst>
                    </p:anim>
                  </p:childTnLst>
                </p:cTn>
              </p:par>
            </p:tnLst>
          </p:tmpl>
        </p:tmplLst>
      </p:bldP>
      <p:bldP spid="11" grpId="0" build="p">
        <p:tmplLst>
          <p:tmpl lvl="1">
            <p:tnLst>
              <p:par>
                <p:cTn presetID="2" presetClass="entr" presetSubtype="4" fill="hold" nodeType="withEffect">
                  <p:stCondLst>
                    <p:cond delay="0"/>
                  </p:stCondLst>
                  <p:childTnLst>
                    <p:set>
                      <p:cBhvr>
                        <p:cTn dur="1" fill="hold">
                          <p:stCondLst>
                            <p:cond delay="0"/>
                          </p:stCondLst>
                        </p:cTn>
                        <p:tgtEl>
                          <p:spTgt spid="11"/>
                        </p:tgtEl>
                        <p:attrNameLst>
                          <p:attrName>style.visibility</p:attrName>
                        </p:attrNameLst>
                      </p:cBhvr>
                      <p:to>
                        <p:strVal val="visible"/>
                      </p:to>
                    </p:set>
                    <p:anim calcmode="lin" valueType="num">
                      <p:cBhvr additive="base">
                        <p:cTn dur="500" fill="hold"/>
                        <p:tgtEl>
                          <p:spTgt spid="11"/>
                        </p:tgtEl>
                        <p:attrNameLst>
                          <p:attrName>ppt_x</p:attrName>
                        </p:attrNameLst>
                      </p:cBhvr>
                      <p:tavLst>
                        <p:tav tm="0">
                          <p:val>
                            <p:strVal val="#ppt_x"/>
                          </p:val>
                        </p:tav>
                        <p:tav tm="100000">
                          <p:val>
                            <p:strVal val="#ppt_x"/>
                          </p:val>
                        </p:tav>
                      </p:tavLst>
                    </p:anim>
                    <p:anim calcmode="lin" valueType="num">
                      <p:cBhvr additive="base">
                        <p:cTn dur="500" fill="hold"/>
                        <p:tgtEl>
                          <p:spTgt spid="11"/>
                        </p:tgtEl>
                        <p:attrNameLst>
                          <p:attrName>ppt_y</p:attrName>
                        </p:attrNameLst>
                      </p:cBhvr>
                      <p:tavLst>
                        <p:tav tm="0">
                          <p:val>
                            <p:strVal val="1+#ppt_h/2"/>
                          </p:val>
                        </p:tav>
                        <p:tav tm="100000">
                          <p:val>
                            <p:strVal val="#ppt_y"/>
                          </p:val>
                        </p:tav>
                      </p:tavLst>
                    </p:anim>
                  </p:childTnLst>
                </p:cTn>
              </p:par>
            </p:tnLst>
          </p:tmpl>
        </p:tmplLst>
      </p:bldP>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P spid="16" grpId="0" animBg="1"/>
      <p:bldP spid="17" grpId="0" build="p">
        <p:tmplLst>
          <p:tmpl lvl="1">
            <p:tnLst>
              <p:par>
                <p:cTn presetID="2" presetClass="entr" presetSubtype="4" fill="hold" nodeType="with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additive="base">
                        <p:cTn dur="500" fill="hold"/>
                        <p:tgtEl>
                          <p:spTgt spid="17"/>
                        </p:tgtEl>
                        <p:attrNameLst>
                          <p:attrName>ppt_x</p:attrName>
                        </p:attrNameLst>
                      </p:cBhvr>
                      <p:tavLst>
                        <p:tav tm="0">
                          <p:val>
                            <p:strVal val="#ppt_x"/>
                          </p:val>
                        </p:tav>
                        <p:tav tm="100000">
                          <p:val>
                            <p:strVal val="#ppt_x"/>
                          </p:val>
                        </p:tav>
                      </p:tavLst>
                    </p:anim>
                    <p:anim calcmode="lin" valueType="num">
                      <p:cBhvr additive="base">
                        <p:cTn dur="500" fill="hold"/>
                        <p:tgtEl>
                          <p:spTgt spid="17"/>
                        </p:tgtEl>
                        <p:attrNameLst>
                          <p:attrName>ppt_y</p:attrName>
                        </p:attrNameLst>
                      </p:cBhvr>
                      <p:tavLst>
                        <p:tav tm="0">
                          <p:val>
                            <p:strVal val="1+#ppt_h/2"/>
                          </p:val>
                        </p:tav>
                        <p:tav tm="100000">
                          <p:val>
                            <p:strVal val="#ppt_y"/>
                          </p:val>
                        </p:tav>
                      </p:tavLst>
                    </p:anim>
                  </p:childTnLst>
                </p:cTn>
              </p:par>
            </p:tnLst>
          </p:tmpl>
        </p:tmplLst>
      </p:bldP>
      <p:bldP spid="18" grpId="0" build="p">
        <p:tmplLst>
          <p:tmpl lvl="1">
            <p:tnLst>
              <p:par>
                <p:cTn presetID="2" presetClass="entr" presetSubtype="4" fill="hold" nodeType="withEffect">
                  <p:stCondLst>
                    <p:cond delay="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500" fill="hold"/>
                        <p:tgtEl>
                          <p:spTgt spid="18"/>
                        </p:tgtEl>
                        <p:attrNameLst>
                          <p:attrName>ppt_x</p:attrName>
                        </p:attrNameLst>
                      </p:cBhvr>
                      <p:tavLst>
                        <p:tav tm="0">
                          <p:val>
                            <p:strVal val="#ppt_x"/>
                          </p:val>
                        </p:tav>
                        <p:tav tm="100000">
                          <p:val>
                            <p:strVal val="#ppt_x"/>
                          </p:val>
                        </p:tav>
                      </p:tavLst>
                    </p:anim>
                    <p:anim calcmode="lin" valueType="num">
                      <p:cBhvr additive="base">
                        <p:cTn dur="500" fill="hold"/>
                        <p:tgtEl>
                          <p:spTgt spid="18"/>
                        </p:tgtEl>
                        <p:attrNameLst>
                          <p:attrName>ppt_y</p:attrName>
                        </p:attrNameLst>
                      </p:cBhvr>
                      <p:tavLst>
                        <p:tav tm="0">
                          <p:val>
                            <p:strVal val="1+#ppt_h/2"/>
                          </p:val>
                        </p:tav>
                        <p:tav tm="100000">
                          <p:val>
                            <p:strVal val="#ppt_y"/>
                          </p:val>
                        </p:tav>
                      </p:tavLst>
                    </p:anim>
                  </p:childTnLst>
                </p:cTn>
              </p:par>
            </p:tnLst>
          </p:tmpl>
        </p:tmplLst>
      </p:bldP>
      <p:bldP spid="19" grpId="0" animBg="1"/>
      <p:bldP spid="20" grpId="0" build="p">
        <p:tmplLst>
          <p:tmpl lvl="1">
            <p:tnLst>
              <p:par>
                <p:cTn presetID="2" presetClass="entr" presetSubtype="4" fill="hold" nodeType="withEffect">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500" fill="hold"/>
                        <p:tgtEl>
                          <p:spTgt spid="20"/>
                        </p:tgtEl>
                        <p:attrNameLst>
                          <p:attrName>ppt_x</p:attrName>
                        </p:attrNameLst>
                      </p:cBhvr>
                      <p:tavLst>
                        <p:tav tm="0">
                          <p:val>
                            <p:strVal val="#ppt_x"/>
                          </p:val>
                        </p:tav>
                        <p:tav tm="100000">
                          <p:val>
                            <p:strVal val="#ppt_x"/>
                          </p:val>
                        </p:tav>
                      </p:tavLst>
                    </p:anim>
                    <p:anim calcmode="lin" valueType="num">
                      <p:cBhvr additive="base">
                        <p:cTn dur="500" fill="hold"/>
                        <p:tgtEl>
                          <p:spTgt spid="20"/>
                        </p:tgtEl>
                        <p:attrNameLst>
                          <p:attrName>ppt_y</p:attrName>
                        </p:attrNameLst>
                      </p:cBhvr>
                      <p:tavLst>
                        <p:tav tm="0">
                          <p:val>
                            <p:strVal val="1+#ppt_h/2"/>
                          </p:val>
                        </p:tav>
                        <p:tav tm="100000">
                          <p:val>
                            <p:strVal val="#ppt_y"/>
                          </p:val>
                        </p:tav>
                      </p:tavLst>
                    </p:anim>
                  </p:childTnLst>
                </p:cTn>
              </p:par>
            </p:tnLst>
          </p:tmpl>
        </p:tmplLst>
      </p:bldP>
      <p:bldP spid="21" grpId="0" build="p">
        <p:tmplLst>
          <p:tmpl lvl="1">
            <p:tnLst>
              <p:par>
                <p:cTn presetID="2" presetClass="entr" presetSubtype="4"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ppt_x"/>
                          </p:val>
                        </p:tav>
                        <p:tav tm="100000">
                          <p:val>
                            <p:strVal val="#ppt_x"/>
                          </p:val>
                        </p:tav>
                      </p:tavLst>
                    </p:anim>
                    <p:anim calcmode="lin" valueType="num">
                      <p:cBhvr additive="base">
                        <p:cTn dur="500" fill="hold"/>
                        <p:tgtEl>
                          <p:spTgt spid="21"/>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94764242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5. Content with captio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9524D93B-0EFB-924B-8785-34E566A9111F}"/>
              </a:ext>
            </a:extLst>
          </p:cNvPr>
          <p:cNvSpPr/>
          <p:nvPr userDrawn="1"/>
        </p:nvSpPr>
        <p:spPr>
          <a:xfrm>
            <a:off x="8054615" y="987424"/>
            <a:ext cx="3410779" cy="4651949"/>
          </a:xfrm>
          <a:prstGeom prst="rect">
            <a:avLst/>
          </a:prstGeom>
          <a:solidFill>
            <a:srgbClr val="30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3" name="Text Placeholder 2">
            <a:extLst>
              <a:ext uri="{FF2B5EF4-FFF2-40B4-BE49-F238E27FC236}">
                <a16:creationId xmlns:a16="http://schemas.microsoft.com/office/drawing/2014/main" id="{EBA11F2E-4E4E-D546-9B5B-9DE959BB7F15}"/>
              </a:ext>
            </a:extLst>
          </p:cNvPr>
          <p:cNvSpPr>
            <a:spLocks noGrp="1"/>
          </p:cNvSpPr>
          <p:nvPr>
            <p:ph type="body" sz="quarter" idx="20" hasCustomPrompt="1"/>
          </p:nvPr>
        </p:nvSpPr>
        <p:spPr>
          <a:xfrm>
            <a:off x="8298194" y="2240633"/>
            <a:ext cx="2920380" cy="1247928"/>
          </a:xfrm>
          <a:prstGeom prst="rect">
            <a:avLst/>
          </a:prstGeom>
        </p:spPr>
        <p:txBody>
          <a:bodyPr>
            <a:normAutofit/>
          </a:bodyPr>
          <a:lstStyle>
            <a:lvl1pPr marL="0" indent="0">
              <a:buNone/>
              <a:defRPr sz="2000" baseline="0">
                <a:solidFill>
                  <a:schemeClr val="bg1"/>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08E91041-C3EF-A94B-B653-CB8AAF0F2688}"/>
              </a:ext>
            </a:extLst>
          </p:cNvPr>
          <p:cNvSpPr>
            <a:spLocks noGrp="1"/>
          </p:cNvSpPr>
          <p:nvPr>
            <p:ph type="body" sz="quarter" idx="21" hasCustomPrompt="1"/>
          </p:nvPr>
        </p:nvSpPr>
        <p:spPr>
          <a:xfrm>
            <a:off x="8298194" y="1218627"/>
            <a:ext cx="2920380" cy="861646"/>
          </a:xfrm>
          <a:prstGeom prst="rect">
            <a:avLst/>
          </a:prstGeom>
        </p:spPr>
        <p:txBody>
          <a:bodyPr anchor="b">
            <a:normAutofit/>
          </a:bodyPr>
          <a:lstStyle>
            <a:lvl1pPr marL="0" indent="0">
              <a:buNone/>
              <a:defRPr sz="2400" b="1" baseline="0">
                <a:solidFill>
                  <a:schemeClr val="bg1"/>
                </a:solidFill>
              </a:defRPr>
            </a:lvl1pPr>
          </a:lstStyle>
          <a:p>
            <a:pPr lvl="0"/>
            <a:r>
              <a:rPr lang="en-US"/>
              <a:t>Click to edit headline </a:t>
            </a:r>
          </a:p>
        </p:txBody>
      </p:sp>
      <p:sp>
        <p:nvSpPr>
          <p:cNvPr id="15" name="Title 1">
            <a:extLst>
              <a:ext uri="{FF2B5EF4-FFF2-40B4-BE49-F238E27FC236}">
                <a16:creationId xmlns:a16="http://schemas.microsoft.com/office/drawing/2014/main" id="{3FF0CE3A-252A-FB40-A308-7B66F3A48922}"/>
              </a:ext>
            </a:extLst>
          </p:cNvPr>
          <p:cNvSpPr>
            <a:spLocks noGrp="1"/>
          </p:cNvSpPr>
          <p:nvPr>
            <p:ph type="title" hasCustomPrompt="1"/>
          </p:nvPr>
        </p:nvSpPr>
        <p:spPr>
          <a:xfrm>
            <a:off x="839788" y="987424"/>
            <a:ext cx="6599398" cy="1321823"/>
          </a:xfrm>
        </p:spPr>
        <p:txBody>
          <a:bodyPr anchor="b">
            <a:normAutofit/>
          </a:bodyPr>
          <a:lstStyle>
            <a:lvl1pPr>
              <a:defRPr sz="3600"/>
            </a:lvl1pPr>
          </a:lstStyle>
          <a:p>
            <a:r>
              <a:rPr lang="en-GB"/>
              <a:t>Click to edit headline</a:t>
            </a:r>
            <a:endParaRPr lang="en-DK"/>
          </a:p>
        </p:txBody>
      </p:sp>
      <p:sp>
        <p:nvSpPr>
          <p:cNvPr id="16" name="Text Placeholder 3">
            <a:extLst>
              <a:ext uri="{FF2B5EF4-FFF2-40B4-BE49-F238E27FC236}">
                <a16:creationId xmlns:a16="http://schemas.microsoft.com/office/drawing/2014/main" id="{C41F4998-465A-F54A-B84E-605B0C2D3D33}"/>
              </a:ext>
            </a:extLst>
          </p:cNvPr>
          <p:cNvSpPr>
            <a:spLocks noGrp="1"/>
          </p:cNvSpPr>
          <p:nvPr>
            <p:ph type="body" sz="half" idx="2" hasCustomPrompt="1"/>
          </p:nvPr>
        </p:nvSpPr>
        <p:spPr>
          <a:xfrm>
            <a:off x="839788" y="2510724"/>
            <a:ext cx="6599398" cy="312864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57466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 calcmode="lin" valueType="num">
                                      <p:cBhvr additive="base">
                                        <p:cTn id="11"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4">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3">
                                            <p:txEl>
                                              <p:pRg st="0" end="0"/>
                                            </p:txEl>
                                          </p:spTgt>
                                        </p:tgtEl>
                                        <p:attrNameLst>
                                          <p:attrName>style.visibility</p:attrName>
                                        </p:attrNameLst>
                                      </p:cBhvr>
                                      <p:to>
                                        <p:strVal val="visible"/>
                                      </p:to>
                                    </p:set>
                                    <p:anim calcmode="lin" valueType="num">
                                      <p:cBhvr additive="base">
                                        <p:cTn id="15" dur="500" fill="hold"/>
                                        <p:tgtEl>
                                          <p:spTgt spid="1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build="p">
        <p:tmplLst>
          <p:tmpl lvl="1">
            <p:tnLst>
              <p:par>
                <p:cTn presetID="2" presetClass="entr" presetSubtype="4"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ppt_x"/>
                          </p:val>
                        </p:tav>
                        <p:tav tm="100000">
                          <p:val>
                            <p:strVal val="#ppt_x"/>
                          </p:val>
                        </p:tav>
                      </p:tavLst>
                    </p:anim>
                    <p:anim calcmode="lin" valueType="num">
                      <p:cBhvr additive="base">
                        <p:cTn dur="500" fill="hold"/>
                        <p:tgtEl>
                          <p:spTgt spid="13"/>
                        </p:tgtEl>
                        <p:attrNameLst>
                          <p:attrName>ppt_y</p:attrName>
                        </p:attrNameLst>
                      </p:cBhvr>
                      <p:tavLst>
                        <p:tav tm="0">
                          <p:val>
                            <p:strVal val="1+#ppt_h/2"/>
                          </p:val>
                        </p:tav>
                        <p:tav tm="100000">
                          <p:val>
                            <p:strVal val="#ppt_y"/>
                          </p:val>
                        </p:tav>
                      </p:tavLst>
                    </p:anim>
                  </p:childTnLst>
                </p:cTn>
              </p:par>
            </p:tnLst>
          </p:tmpl>
        </p:tmplLst>
      </p:bldP>
      <p:bldP spid="14" grpId="0" build="p">
        <p:tmplLst>
          <p:tmpl lvl="1">
            <p:tnLst>
              <p:par>
                <p:cTn presetID="2" presetClass="entr" presetSubtype="4"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ppt_x"/>
                          </p:val>
                        </p:tav>
                        <p:tav tm="100000">
                          <p:val>
                            <p:strVal val="#ppt_x"/>
                          </p:val>
                        </p:tav>
                      </p:tavLst>
                    </p:anim>
                    <p:anim calcmode="lin" valueType="num">
                      <p:cBhvr additive="base">
                        <p:cTn dur="500" fill="hold"/>
                        <p:tgtEl>
                          <p:spTgt spid="14"/>
                        </p:tgtEl>
                        <p:attrNameLst>
                          <p:attrName>ppt_y</p:attrName>
                        </p:attrNameLst>
                      </p:cBhvr>
                      <p:tavLst>
                        <p:tav tm="0">
                          <p:val>
                            <p:strVal val="1+#ppt_h/2"/>
                          </p:val>
                        </p:tav>
                        <p:tav tm="100000">
                          <p:val>
                            <p:strVal val="#ppt_y"/>
                          </p:val>
                        </p:tav>
                      </p:tavLst>
                    </p:anim>
                  </p:childTnLst>
                </p:cTn>
              </p:par>
            </p:tnLst>
          </p:tmpl>
        </p:tmplLst>
      </p:bldP>
    </p:bld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2057399"/>
            <a:ext cx="5437186" cy="3855028"/>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xt Placeholder 2">
            <a:extLst>
              <a:ext uri="{FF2B5EF4-FFF2-40B4-BE49-F238E27FC236}">
                <a16:creationId xmlns:a16="http://schemas.microsoft.com/office/drawing/2014/main" id="{F90E6657-4F9A-5E40-BC80-28410D1ED210}"/>
              </a:ext>
            </a:extLst>
          </p:cNvPr>
          <p:cNvSpPr>
            <a:spLocks noGrp="1"/>
          </p:cNvSpPr>
          <p:nvPr>
            <p:ph type="body" sz="quarter" idx="13" hasCustomPrompt="1"/>
          </p:nvPr>
        </p:nvSpPr>
        <p:spPr>
          <a:xfrm>
            <a:off x="6642894" y="3593125"/>
            <a:ext cx="3943666" cy="142697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Text Placeholder 2">
            <a:extLst>
              <a:ext uri="{FF2B5EF4-FFF2-40B4-BE49-F238E27FC236}">
                <a16:creationId xmlns:a16="http://schemas.microsoft.com/office/drawing/2014/main" id="{6CAF983E-80BF-1B46-B98A-1F8770B6A766}"/>
              </a:ext>
            </a:extLst>
          </p:cNvPr>
          <p:cNvSpPr>
            <a:spLocks noGrp="1"/>
          </p:cNvSpPr>
          <p:nvPr>
            <p:ph type="body" sz="quarter" idx="20" hasCustomPrompt="1"/>
          </p:nvPr>
        </p:nvSpPr>
        <p:spPr>
          <a:xfrm>
            <a:off x="6642894" y="2486934"/>
            <a:ext cx="3581401" cy="800644"/>
          </a:xfrm>
          <a:prstGeom prst="rect">
            <a:avLst/>
          </a:prstGeom>
        </p:spPr>
        <p:txBody>
          <a:bodyPr anchor="b">
            <a:noAutofit/>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6" name="Title 1">
            <a:extLst>
              <a:ext uri="{FF2B5EF4-FFF2-40B4-BE49-F238E27FC236}">
                <a16:creationId xmlns:a16="http://schemas.microsoft.com/office/drawing/2014/main" id="{F7E57742-5D88-CC46-BBAB-0276F895C619}"/>
              </a:ext>
            </a:extLst>
          </p:cNvPr>
          <p:cNvSpPr>
            <a:spLocks noGrp="1"/>
          </p:cNvSpPr>
          <p:nvPr>
            <p:ph type="title" hasCustomPrompt="1"/>
          </p:nvPr>
        </p:nvSpPr>
        <p:spPr>
          <a:xfrm>
            <a:off x="838200" y="780945"/>
            <a:ext cx="10515600" cy="851941"/>
          </a:xfrm>
        </p:spPr>
        <p:txBody>
          <a:bodyPr/>
          <a:lstStyle>
            <a:lvl1pPr algn="ctr">
              <a:defRPr/>
            </a:lvl1pPr>
          </a:lstStyle>
          <a:p>
            <a:r>
              <a:rPr lang="en-GB"/>
              <a:t>Click to edit headline</a:t>
            </a:r>
            <a:endParaRPr lang="en-DK"/>
          </a:p>
        </p:txBody>
      </p:sp>
      <p:sp>
        <p:nvSpPr>
          <p:cNvPr id="8" name="Picture Placeholder 7">
            <a:extLst>
              <a:ext uri="{FF2B5EF4-FFF2-40B4-BE49-F238E27FC236}">
                <a16:creationId xmlns:a16="http://schemas.microsoft.com/office/drawing/2014/main" id="{BBF7A64D-38E9-FB4B-BBA2-DF3FC7C0B457}"/>
              </a:ext>
            </a:extLst>
          </p:cNvPr>
          <p:cNvSpPr>
            <a:spLocks noGrp="1"/>
          </p:cNvSpPr>
          <p:nvPr>
            <p:ph type="pic" sz="quarter" idx="21" hasCustomPrompt="1"/>
          </p:nvPr>
        </p:nvSpPr>
        <p:spPr>
          <a:xfrm>
            <a:off x="838199" y="2057400"/>
            <a:ext cx="4984353" cy="3855278"/>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404361069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2.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609600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258335548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3. Image with caption">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7C253B2-8B94-0940-BBCE-EEDB8818FC14}"/>
              </a:ext>
            </a:extLst>
          </p:cNvPr>
          <p:cNvSpPr/>
          <p:nvPr userDrawn="1"/>
        </p:nvSpPr>
        <p:spPr>
          <a:xfrm>
            <a:off x="6096000" y="0"/>
            <a:ext cx="6096000"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le 1">
            <a:extLst>
              <a:ext uri="{FF2B5EF4-FFF2-40B4-BE49-F238E27FC236}">
                <a16:creationId xmlns:a16="http://schemas.microsoft.com/office/drawing/2014/main" id="{FC705706-AA8B-364F-B87A-9D873E63DF83}"/>
              </a:ext>
            </a:extLst>
          </p:cNvPr>
          <p:cNvSpPr>
            <a:spLocks noGrp="1"/>
          </p:cNvSpPr>
          <p:nvPr>
            <p:ph type="title" hasCustomPrompt="1"/>
          </p:nvPr>
        </p:nvSpPr>
        <p:spPr>
          <a:xfrm>
            <a:off x="7085605"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77DBC235-1D34-B047-8DCA-F24DBCF43B3F}"/>
              </a:ext>
            </a:extLst>
          </p:cNvPr>
          <p:cNvSpPr>
            <a:spLocks noGrp="1"/>
          </p:cNvSpPr>
          <p:nvPr>
            <p:ph type="body" sz="half" idx="2" hasCustomPrompt="1"/>
          </p:nvPr>
        </p:nvSpPr>
        <p:spPr>
          <a:xfrm>
            <a:off x="7085605"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
        <p:nvSpPr>
          <p:cNvPr id="10" name="Picture Placeholder 9">
            <a:extLst>
              <a:ext uri="{FF2B5EF4-FFF2-40B4-BE49-F238E27FC236}">
                <a16:creationId xmlns:a16="http://schemas.microsoft.com/office/drawing/2014/main" id="{A0834849-1C21-E344-A4C2-2522090920DB}"/>
              </a:ext>
            </a:extLst>
          </p:cNvPr>
          <p:cNvSpPr>
            <a:spLocks noGrp="1"/>
          </p:cNvSpPr>
          <p:nvPr>
            <p:ph type="pic" sz="quarter" idx="10" hasCustomPrompt="1"/>
          </p:nvPr>
        </p:nvSpPr>
        <p:spPr>
          <a:xfrm>
            <a:off x="0" y="0"/>
            <a:ext cx="6096000" cy="6858000"/>
          </a:xfrm>
        </p:spPr>
        <p:txBody>
          <a:bodyPr>
            <a:normAutofit/>
          </a:bodyPr>
          <a:lstStyle>
            <a:lvl1pPr marL="0" indent="0">
              <a:buNone/>
              <a:defRPr sz="1600"/>
            </a:lvl1pPr>
          </a:lstStyle>
          <a:p>
            <a:r>
              <a:rPr lang="en-DK"/>
              <a:t>Clik to insert image </a:t>
            </a:r>
          </a:p>
        </p:txBody>
      </p:sp>
    </p:spTree>
    <p:extLst>
      <p:ext uri="{BB962C8B-B14F-4D97-AF65-F5344CB8AC3E}">
        <p14:creationId xmlns:p14="http://schemas.microsoft.com/office/powerpoint/2010/main" val="401655648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4. Image with caption">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790417" y="1420812"/>
            <a:ext cx="4224938" cy="1508368"/>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790417" y="3115159"/>
            <a:ext cx="4224938" cy="2322029"/>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1534205" y="1420812"/>
            <a:ext cx="4984353" cy="4016376"/>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234040089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Image with 3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1632426" y="234792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4" name="Text Placeholder 2">
            <a:extLst>
              <a:ext uri="{FF2B5EF4-FFF2-40B4-BE49-F238E27FC236}">
                <a16:creationId xmlns:a16="http://schemas.microsoft.com/office/drawing/2014/main" id="{BA7EE762-20B4-7848-96E8-1C247677B32D}"/>
              </a:ext>
            </a:extLst>
          </p:cNvPr>
          <p:cNvSpPr>
            <a:spLocks noGrp="1"/>
          </p:cNvSpPr>
          <p:nvPr>
            <p:ph type="body" sz="quarter" idx="13" hasCustomPrompt="1"/>
          </p:nvPr>
        </p:nvSpPr>
        <p:spPr>
          <a:xfrm>
            <a:off x="1632426" y="282465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5" name="Oval 4">
            <a:extLst>
              <a:ext uri="{FF2B5EF4-FFF2-40B4-BE49-F238E27FC236}">
                <a16:creationId xmlns:a16="http://schemas.microsoft.com/office/drawing/2014/main" id="{3B20F7B6-9B0E-9746-A981-396D54D8DA58}"/>
              </a:ext>
            </a:extLst>
          </p:cNvPr>
          <p:cNvSpPr/>
          <p:nvPr userDrawn="1"/>
        </p:nvSpPr>
        <p:spPr>
          <a:xfrm>
            <a:off x="677547" y="233992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7" name="Text Placeholder 2">
            <a:extLst>
              <a:ext uri="{FF2B5EF4-FFF2-40B4-BE49-F238E27FC236}">
                <a16:creationId xmlns:a16="http://schemas.microsoft.com/office/drawing/2014/main" id="{E1B56689-2759-1F43-BEB1-D00BE7A5F5E5}"/>
              </a:ext>
            </a:extLst>
          </p:cNvPr>
          <p:cNvSpPr>
            <a:spLocks noGrp="1"/>
          </p:cNvSpPr>
          <p:nvPr>
            <p:ph type="body" sz="quarter" idx="22" hasCustomPrompt="1"/>
          </p:nvPr>
        </p:nvSpPr>
        <p:spPr>
          <a:xfrm>
            <a:off x="1632426" y="3678097"/>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8" name="Text Placeholder 2">
            <a:extLst>
              <a:ext uri="{FF2B5EF4-FFF2-40B4-BE49-F238E27FC236}">
                <a16:creationId xmlns:a16="http://schemas.microsoft.com/office/drawing/2014/main" id="{7B001109-90B7-F543-82A2-07CF7E64E4F1}"/>
              </a:ext>
            </a:extLst>
          </p:cNvPr>
          <p:cNvSpPr>
            <a:spLocks noGrp="1"/>
          </p:cNvSpPr>
          <p:nvPr>
            <p:ph type="body" sz="quarter" idx="23" hasCustomPrompt="1"/>
          </p:nvPr>
        </p:nvSpPr>
        <p:spPr>
          <a:xfrm>
            <a:off x="1632426" y="4154830"/>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9" name="Oval 8">
            <a:extLst>
              <a:ext uri="{FF2B5EF4-FFF2-40B4-BE49-F238E27FC236}">
                <a16:creationId xmlns:a16="http://schemas.microsoft.com/office/drawing/2014/main" id="{357E411F-3377-B24F-BFF9-89EDA7B276B7}"/>
              </a:ext>
            </a:extLst>
          </p:cNvPr>
          <p:cNvSpPr/>
          <p:nvPr userDrawn="1"/>
        </p:nvSpPr>
        <p:spPr>
          <a:xfrm>
            <a:off x="677547" y="367010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1" name="Text Placeholder 2">
            <a:extLst>
              <a:ext uri="{FF2B5EF4-FFF2-40B4-BE49-F238E27FC236}">
                <a16:creationId xmlns:a16="http://schemas.microsoft.com/office/drawing/2014/main" id="{EAEB0D5E-4923-5742-B476-F9F8568B8D6D}"/>
              </a:ext>
            </a:extLst>
          </p:cNvPr>
          <p:cNvSpPr>
            <a:spLocks noGrp="1"/>
          </p:cNvSpPr>
          <p:nvPr>
            <p:ph type="body" sz="quarter" idx="25" hasCustomPrompt="1"/>
          </p:nvPr>
        </p:nvSpPr>
        <p:spPr>
          <a:xfrm>
            <a:off x="1632426" y="4906075"/>
            <a:ext cx="3581401"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2" name="Text Placeholder 2">
            <a:extLst>
              <a:ext uri="{FF2B5EF4-FFF2-40B4-BE49-F238E27FC236}">
                <a16:creationId xmlns:a16="http://schemas.microsoft.com/office/drawing/2014/main" id="{E5BAFB70-02B7-704D-9F65-2CB6F4E6322E}"/>
              </a:ext>
            </a:extLst>
          </p:cNvPr>
          <p:cNvSpPr>
            <a:spLocks noGrp="1"/>
          </p:cNvSpPr>
          <p:nvPr>
            <p:ph type="body" sz="quarter" idx="26" hasCustomPrompt="1"/>
          </p:nvPr>
        </p:nvSpPr>
        <p:spPr>
          <a:xfrm>
            <a:off x="1632426" y="5382808"/>
            <a:ext cx="3943666"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3" name="Oval 12">
            <a:extLst>
              <a:ext uri="{FF2B5EF4-FFF2-40B4-BE49-F238E27FC236}">
                <a16:creationId xmlns:a16="http://schemas.microsoft.com/office/drawing/2014/main" id="{4D40607D-5897-C149-AAEB-326F88CC8083}"/>
              </a:ext>
            </a:extLst>
          </p:cNvPr>
          <p:cNvSpPr/>
          <p:nvPr userDrawn="1"/>
        </p:nvSpPr>
        <p:spPr>
          <a:xfrm>
            <a:off x="677547" y="489807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6096000" y="2339928"/>
            <a:ext cx="5257800" cy="3416347"/>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8" name="Title 1">
            <a:extLst>
              <a:ext uri="{FF2B5EF4-FFF2-40B4-BE49-F238E27FC236}">
                <a16:creationId xmlns:a16="http://schemas.microsoft.com/office/drawing/2014/main" id="{A01F4310-53CE-2446-8A12-528888EBF7ED}"/>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408090628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1. Image with 4 bulets">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2BBA7E2-AA1A-AF49-BC10-52FCDEE08935}"/>
              </a:ext>
            </a:extLst>
          </p:cNvPr>
          <p:cNvSpPr>
            <a:spLocks noGrp="1"/>
          </p:cNvSpPr>
          <p:nvPr>
            <p:ph type="body" sz="quarter" idx="20" hasCustomPrompt="1"/>
          </p:nvPr>
        </p:nvSpPr>
        <p:spPr>
          <a:xfrm>
            <a:off x="9001274" y="1052946"/>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5" name="Oval 4">
            <a:extLst>
              <a:ext uri="{FF2B5EF4-FFF2-40B4-BE49-F238E27FC236}">
                <a16:creationId xmlns:a16="http://schemas.microsoft.com/office/drawing/2014/main" id="{3B20F7B6-9B0E-9746-A981-396D54D8DA58}"/>
              </a:ext>
            </a:extLst>
          </p:cNvPr>
          <p:cNvSpPr/>
          <p:nvPr userDrawn="1"/>
        </p:nvSpPr>
        <p:spPr>
          <a:xfrm>
            <a:off x="8046394" y="1044950"/>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16" name="Picture Placeholder 15">
            <a:extLst>
              <a:ext uri="{FF2B5EF4-FFF2-40B4-BE49-F238E27FC236}">
                <a16:creationId xmlns:a16="http://schemas.microsoft.com/office/drawing/2014/main" id="{27E63EBE-5B49-9A49-90E3-A8E4C41C5FA6}"/>
              </a:ext>
            </a:extLst>
          </p:cNvPr>
          <p:cNvSpPr>
            <a:spLocks noGrp="1"/>
          </p:cNvSpPr>
          <p:nvPr>
            <p:ph type="pic" sz="quarter" idx="28" hasCustomPrompt="1"/>
          </p:nvPr>
        </p:nvSpPr>
        <p:spPr>
          <a:xfrm>
            <a:off x="4419896" y="0"/>
            <a:ext cx="3251765" cy="6858000"/>
          </a:xfr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
        <p:nvSpPr>
          <p:cNvPr id="17" name="Text Placeholder 2">
            <a:extLst>
              <a:ext uri="{FF2B5EF4-FFF2-40B4-BE49-F238E27FC236}">
                <a16:creationId xmlns:a16="http://schemas.microsoft.com/office/drawing/2014/main" id="{C24AE629-1C0D-CC4A-BE03-8B6682DF9A2C}"/>
              </a:ext>
            </a:extLst>
          </p:cNvPr>
          <p:cNvSpPr>
            <a:spLocks noGrp="1"/>
          </p:cNvSpPr>
          <p:nvPr>
            <p:ph type="body" sz="quarter" idx="29" hasCustomPrompt="1"/>
          </p:nvPr>
        </p:nvSpPr>
        <p:spPr>
          <a:xfrm>
            <a:off x="9001274" y="231622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19" name="Oval 18">
            <a:extLst>
              <a:ext uri="{FF2B5EF4-FFF2-40B4-BE49-F238E27FC236}">
                <a16:creationId xmlns:a16="http://schemas.microsoft.com/office/drawing/2014/main" id="{B33C0FED-428C-0C48-A54E-FCB03DE20541}"/>
              </a:ext>
            </a:extLst>
          </p:cNvPr>
          <p:cNvSpPr/>
          <p:nvPr userDrawn="1"/>
        </p:nvSpPr>
        <p:spPr>
          <a:xfrm>
            <a:off x="8046394" y="230822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21" name="Text Placeholder 2">
            <a:extLst>
              <a:ext uri="{FF2B5EF4-FFF2-40B4-BE49-F238E27FC236}">
                <a16:creationId xmlns:a16="http://schemas.microsoft.com/office/drawing/2014/main" id="{588F8FA9-C153-9447-9F87-3EA6ED04EB5E}"/>
              </a:ext>
            </a:extLst>
          </p:cNvPr>
          <p:cNvSpPr>
            <a:spLocks noGrp="1"/>
          </p:cNvSpPr>
          <p:nvPr>
            <p:ph type="body" sz="quarter" idx="32" hasCustomPrompt="1"/>
          </p:nvPr>
        </p:nvSpPr>
        <p:spPr>
          <a:xfrm>
            <a:off x="9001274" y="3648412"/>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3" name="Oval 22">
            <a:extLst>
              <a:ext uri="{FF2B5EF4-FFF2-40B4-BE49-F238E27FC236}">
                <a16:creationId xmlns:a16="http://schemas.microsoft.com/office/drawing/2014/main" id="{94E1F4F8-B596-7940-A902-B2541993B8A7}"/>
              </a:ext>
            </a:extLst>
          </p:cNvPr>
          <p:cNvSpPr/>
          <p:nvPr userDrawn="1"/>
        </p:nvSpPr>
        <p:spPr>
          <a:xfrm>
            <a:off x="8046394" y="3640416"/>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25" name="Title 1">
            <a:extLst>
              <a:ext uri="{FF2B5EF4-FFF2-40B4-BE49-F238E27FC236}">
                <a16:creationId xmlns:a16="http://schemas.microsoft.com/office/drawing/2014/main" id="{39A2ED5B-592D-A448-BB84-B4F679DE5DC1}"/>
              </a:ext>
            </a:extLst>
          </p:cNvPr>
          <p:cNvSpPr>
            <a:spLocks noGrp="1"/>
          </p:cNvSpPr>
          <p:nvPr>
            <p:ph type="title" hasCustomPrompt="1"/>
          </p:nvPr>
        </p:nvSpPr>
        <p:spPr>
          <a:xfrm>
            <a:off x="839788" y="987424"/>
            <a:ext cx="3251765" cy="1321823"/>
          </a:xfrm>
        </p:spPr>
        <p:txBody>
          <a:bodyPr anchor="b">
            <a:normAutofit/>
          </a:bodyPr>
          <a:lstStyle>
            <a:lvl1pPr>
              <a:defRPr sz="3600"/>
            </a:lvl1pPr>
          </a:lstStyle>
          <a:p>
            <a:r>
              <a:rPr lang="en-GB"/>
              <a:t>Click to edit headline</a:t>
            </a:r>
            <a:endParaRPr lang="en-DK"/>
          </a:p>
        </p:txBody>
      </p:sp>
      <p:sp>
        <p:nvSpPr>
          <p:cNvPr id="26" name="Text Placeholder 3">
            <a:extLst>
              <a:ext uri="{FF2B5EF4-FFF2-40B4-BE49-F238E27FC236}">
                <a16:creationId xmlns:a16="http://schemas.microsoft.com/office/drawing/2014/main" id="{40CD6B50-83DA-9243-BB4B-6FF0CCCA8325}"/>
              </a:ext>
            </a:extLst>
          </p:cNvPr>
          <p:cNvSpPr>
            <a:spLocks noGrp="1"/>
          </p:cNvSpPr>
          <p:nvPr>
            <p:ph type="body" sz="half" idx="2" hasCustomPrompt="1"/>
          </p:nvPr>
        </p:nvSpPr>
        <p:spPr>
          <a:xfrm>
            <a:off x="839788" y="2510724"/>
            <a:ext cx="3251765"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
        <p:nvSpPr>
          <p:cNvPr id="27" name="Text Placeholder 2">
            <a:extLst>
              <a:ext uri="{FF2B5EF4-FFF2-40B4-BE49-F238E27FC236}">
                <a16:creationId xmlns:a16="http://schemas.microsoft.com/office/drawing/2014/main" id="{114BDEDE-2F72-4340-A598-3CD69F0B12E0}"/>
              </a:ext>
            </a:extLst>
          </p:cNvPr>
          <p:cNvSpPr>
            <a:spLocks noGrp="1"/>
          </p:cNvSpPr>
          <p:nvPr>
            <p:ph type="body" sz="quarter" idx="35" hasCustomPrompt="1"/>
          </p:nvPr>
        </p:nvSpPr>
        <p:spPr>
          <a:xfrm>
            <a:off x="9001274" y="4903691"/>
            <a:ext cx="2267130" cy="743267"/>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Click to edit headline </a:t>
            </a:r>
          </a:p>
        </p:txBody>
      </p:sp>
      <p:sp>
        <p:nvSpPr>
          <p:cNvPr id="28" name="Oval 27">
            <a:extLst>
              <a:ext uri="{FF2B5EF4-FFF2-40B4-BE49-F238E27FC236}">
                <a16:creationId xmlns:a16="http://schemas.microsoft.com/office/drawing/2014/main" id="{13B38784-1895-A04D-9E3B-AAF8CEB1C200}"/>
              </a:ext>
            </a:extLst>
          </p:cNvPr>
          <p:cNvSpPr/>
          <p:nvPr userDrawn="1"/>
        </p:nvSpPr>
        <p:spPr>
          <a:xfrm>
            <a:off x="8046394" y="489569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Tree>
    <p:extLst>
      <p:ext uri="{BB962C8B-B14F-4D97-AF65-F5344CB8AC3E}">
        <p14:creationId xmlns:p14="http://schemas.microsoft.com/office/powerpoint/2010/main" val="29688595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2. Image with 4 bulets">
    <p:spTree>
      <p:nvGrpSpPr>
        <p:cNvPr id="1" name=""/>
        <p:cNvGrpSpPr/>
        <p:nvPr/>
      </p:nvGrpSpPr>
      <p:grpSpPr>
        <a:xfrm>
          <a:off x="0" y="0"/>
          <a:ext cx="0" cy="0"/>
          <a:chOff x="0" y="0"/>
          <a:chExt cx="0" cy="0"/>
        </a:xfrm>
      </p:grpSpPr>
      <p:pic>
        <p:nvPicPr>
          <p:cNvPr id="21" name="Picture 20" descr="A picture containing outdoor, mountain, water, kite&#10;&#10;Description automatically generated">
            <a:extLst>
              <a:ext uri="{FF2B5EF4-FFF2-40B4-BE49-F238E27FC236}">
                <a16:creationId xmlns:a16="http://schemas.microsoft.com/office/drawing/2014/main" id="{3DA47F0B-3603-854F-973E-C857DC764B7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12192000" cy="3403778"/>
          </a:xfrm>
          <a:prstGeom prst="rect">
            <a:avLst/>
          </a:prstGeom>
        </p:spPr>
      </p:pic>
      <p:sp>
        <p:nvSpPr>
          <p:cNvPr id="3" name="Rectangle 2">
            <a:extLst>
              <a:ext uri="{FF2B5EF4-FFF2-40B4-BE49-F238E27FC236}">
                <a16:creationId xmlns:a16="http://schemas.microsoft.com/office/drawing/2014/main" id="{D1280932-7676-8B43-975D-2946029368FF}"/>
              </a:ext>
            </a:extLst>
          </p:cNvPr>
          <p:cNvSpPr/>
          <p:nvPr userDrawn="1"/>
        </p:nvSpPr>
        <p:spPr>
          <a:xfrm>
            <a:off x="658813" y="2133600"/>
            <a:ext cx="10893107" cy="4724400"/>
          </a:xfrm>
          <a:prstGeom prst="rect">
            <a:avLst/>
          </a:prstGeom>
          <a:solidFill>
            <a:srgbClr val="F2F7F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BDD1B444-F8CC-6C41-BB48-30253DC19AF5}"/>
              </a:ext>
            </a:extLst>
          </p:cNvPr>
          <p:cNvSpPr>
            <a:spLocks noGrp="1"/>
          </p:cNvSpPr>
          <p:nvPr>
            <p:ph type="body" sz="quarter" idx="20" hasCustomPrompt="1"/>
          </p:nvPr>
        </p:nvSpPr>
        <p:spPr>
          <a:xfrm>
            <a:off x="2419667"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a:t>Headline</a:t>
            </a:r>
          </a:p>
        </p:txBody>
      </p:sp>
      <p:sp>
        <p:nvSpPr>
          <p:cNvPr id="5" name="Text Placeholder 2">
            <a:extLst>
              <a:ext uri="{FF2B5EF4-FFF2-40B4-BE49-F238E27FC236}">
                <a16:creationId xmlns:a16="http://schemas.microsoft.com/office/drawing/2014/main" id="{C89010D9-4482-8242-955E-21D6D6E8F0D4}"/>
              </a:ext>
            </a:extLst>
          </p:cNvPr>
          <p:cNvSpPr>
            <a:spLocks noGrp="1"/>
          </p:cNvSpPr>
          <p:nvPr>
            <p:ph type="body" sz="quarter" idx="13" hasCustomPrompt="1"/>
          </p:nvPr>
        </p:nvSpPr>
        <p:spPr>
          <a:xfrm>
            <a:off x="2419666"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6" name="Oval 5">
            <a:extLst>
              <a:ext uri="{FF2B5EF4-FFF2-40B4-BE49-F238E27FC236}">
                <a16:creationId xmlns:a16="http://schemas.microsoft.com/office/drawing/2014/main" id="{82A52D33-8A17-4B48-83DD-80025DA30814}"/>
              </a:ext>
            </a:extLst>
          </p:cNvPr>
          <p:cNvSpPr/>
          <p:nvPr userDrawn="1"/>
        </p:nvSpPr>
        <p:spPr>
          <a:xfrm>
            <a:off x="1464787"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1</a:t>
            </a:r>
            <a:endParaRPr lang="en-DK" sz="2400" b="1">
              <a:solidFill>
                <a:schemeClr val="accent1"/>
              </a:solidFill>
            </a:endParaRPr>
          </a:p>
        </p:txBody>
      </p:sp>
      <p:sp>
        <p:nvSpPr>
          <p:cNvPr id="8" name="Oval 7">
            <a:extLst>
              <a:ext uri="{FF2B5EF4-FFF2-40B4-BE49-F238E27FC236}">
                <a16:creationId xmlns:a16="http://schemas.microsoft.com/office/drawing/2014/main" id="{6785C28A-102F-B545-9BA8-485D67E69AA5}"/>
              </a:ext>
            </a:extLst>
          </p:cNvPr>
          <p:cNvSpPr/>
          <p:nvPr userDrawn="1"/>
        </p:nvSpPr>
        <p:spPr>
          <a:xfrm>
            <a:off x="6581932" y="2919048"/>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2</a:t>
            </a:r>
            <a:endParaRPr lang="en-DK" sz="2400" b="1">
              <a:solidFill>
                <a:schemeClr val="accent1"/>
              </a:solidFill>
            </a:endParaRPr>
          </a:p>
        </p:txBody>
      </p:sp>
      <p:sp>
        <p:nvSpPr>
          <p:cNvPr id="10" name="Oval 9">
            <a:extLst>
              <a:ext uri="{FF2B5EF4-FFF2-40B4-BE49-F238E27FC236}">
                <a16:creationId xmlns:a16="http://schemas.microsoft.com/office/drawing/2014/main" id="{A3A2983A-6D6C-F84A-B95A-99441BE0D64B}"/>
              </a:ext>
            </a:extLst>
          </p:cNvPr>
          <p:cNvSpPr/>
          <p:nvPr userDrawn="1"/>
        </p:nvSpPr>
        <p:spPr>
          <a:xfrm>
            <a:off x="1464787"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3</a:t>
            </a:r>
            <a:endParaRPr lang="en-DK" sz="2400" b="1">
              <a:solidFill>
                <a:schemeClr val="accent1"/>
              </a:solidFill>
            </a:endParaRPr>
          </a:p>
        </p:txBody>
      </p:sp>
      <p:sp>
        <p:nvSpPr>
          <p:cNvPr id="12" name="Text Placeholder 2">
            <a:extLst>
              <a:ext uri="{FF2B5EF4-FFF2-40B4-BE49-F238E27FC236}">
                <a16:creationId xmlns:a16="http://schemas.microsoft.com/office/drawing/2014/main" id="{C1DA409D-0B74-4048-A6C0-F7674705F8F1}"/>
              </a:ext>
            </a:extLst>
          </p:cNvPr>
          <p:cNvSpPr>
            <a:spLocks noGrp="1"/>
          </p:cNvSpPr>
          <p:nvPr>
            <p:ph type="body" sz="quarter" idx="28" hasCustomPrompt="1"/>
          </p:nvPr>
        </p:nvSpPr>
        <p:spPr>
          <a:xfrm>
            <a:off x="2419667"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3" name="Text Placeholder 2">
            <a:extLst>
              <a:ext uri="{FF2B5EF4-FFF2-40B4-BE49-F238E27FC236}">
                <a16:creationId xmlns:a16="http://schemas.microsoft.com/office/drawing/2014/main" id="{4B88FADE-C5DC-2640-B6B1-281429EE3C14}"/>
              </a:ext>
            </a:extLst>
          </p:cNvPr>
          <p:cNvSpPr>
            <a:spLocks noGrp="1"/>
          </p:cNvSpPr>
          <p:nvPr>
            <p:ph type="body" sz="quarter" idx="29" hasCustomPrompt="1"/>
          </p:nvPr>
        </p:nvSpPr>
        <p:spPr>
          <a:xfrm>
            <a:off x="2419666"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4" name="Text Placeholder 2">
            <a:extLst>
              <a:ext uri="{FF2B5EF4-FFF2-40B4-BE49-F238E27FC236}">
                <a16:creationId xmlns:a16="http://schemas.microsoft.com/office/drawing/2014/main" id="{C21F3697-8BC5-4C41-ADF5-9DD02CA90D57}"/>
              </a:ext>
            </a:extLst>
          </p:cNvPr>
          <p:cNvSpPr>
            <a:spLocks noGrp="1"/>
          </p:cNvSpPr>
          <p:nvPr>
            <p:ph type="body" sz="quarter" idx="30" hasCustomPrompt="1"/>
          </p:nvPr>
        </p:nvSpPr>
        <p:spPr>
          <a:xfrm>
            <a:off x="7589519" y="292704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 </a:t>
            </a:r>
          </a:p>
        </p:txBody>
      </p:sp>
      <p:sp>
        <p:nvSpPr>
          <p:cNvPr id="15" name="Text Placeholder 2">
            <a:extLst>
              <a:ext uri="{FF2B5EF4-FFF2-40B4-BE49-F238E27FC236}">
                <a16:creationId xmlns:a16="http://schemas.microsoft.com/office/drawing/2014/main" id="{0CD8DEA7-6D30-4141-AE90-B088923032B2}"/>
              </a:ext>
            </a:extLst>
          </p:cNvPr>
          <p:cNvSpPr>
            <a:spLocks noGrp="1"/>
          </p:cNvSpPr>
          <p:nvPr>
            <p:ph type="body" sz="quarter" idx="31" hasCustomPrompt="1"/>
          </p:nvPr>
        </p:nvSpPr>
        <p:spPr>
          <a:xfrm>
            <a:off x="7589518" y="340377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6" name="Text Placeholder 2">
            <a:extLst>
              <a:ext uri="{FF2B5EF4-FFF2-40B4-BE49-F238E27FC236}">
                <a16:creationId xmlns:a16="http://schemas.microsoft.com/office/drawing/2014/main" id="{B6DF8E61-8A58-3745-B33A-1B6CBEDC75FC}"/>
              </a:ext>
            </a:extLst>
          </p:cNvPr>
          <p:cNvSpPr>
            <a:spLocks noGrp="1"/>
          </p:cNvSpPr>
          <p:nvPr>
            <p:ph type="body" sz="quarter" idx="32" hasCustomPrompt="1"/>
          </p:nvPr>
        </p:nvSpPr>
        <p:spPr>
          <a:xfrm>
            <a:off x="7589519" y="4712185"/>
            <a:ext cx="2802414" cy="372708"/>
          </a:xfrm>
          <a:prstGeom prst="rect">
            <a:avLst/>
          </a:prstGeom>
        </p:spPr>
        <p:txBody>
          <a:bodyPr/>
          <a:lstStyle>
            <a:lvl1pPr marL="0" indent="0" algn="l">
              <a:buNone/>
              <a:defRPr sz="2400" b="1" baseline="0">
                <a:solidFill>
                  <a:srgbClr val="005E58"/>
                </a:solidFill>
                <a:latin typeface="Arial" panose="020B0604020202020204" pitchFamily="34" charset="0"/>
                <a:cs typeface="Arial" panose="020B0604020202020204" pitchFamily="34" charset="0"/>
              </a:defRPr>
            </a:lvl1pPr>
            <a:lvl2pPr marL="457200" indent="0">
              <a:buNone/>
              <a:defRPr sz="1200"/>
            </a:lvl2pPr>
            <a:lvl3pPr marL="914400" indent="0">
              <a:buNone/>
              <a:defRPr sz="1200"/>
            </a:lvl3pPr>
            <a:lvl4pPr marL="1371600" indent="0">
              <a:buNone/>
              <a:defRPr sz="1200"/>
            </a:lvl4pPr>
            <a:lvl5pPr marL="1828800" indent="0">
              <a:buNone/>
              <a:defRPr sz="1200"/>
            </a:lvl5pPr>
          </a:lstStyle>
          <a:p>
            <a:pPr lvl="0"/>
            <a:r>
              <a:rPr lang="en-US" noProof="0"/>
              <a:t>Headline</a:t>
            </a:r>
          </a:p>
        </p:txBody>
      </p:sp>
      <p:sp>
        <p:nvSpPr>
          <p:cNvPr id="17" name="Text Placeholder 2">
            <a:extLst>
              <a:ext uri="{FF2B5EF4-FFF2-40B4-BE49-F238E27FC236}">
                <a16:creationId xmlns:a16="http://schemas.microsoft.com/office/drawing/2014/main" id="{29F50FA0-9730-564F-BDBF-3A82E823D965}"/>
              </a:ext>
            </a:extLst>
          </p:cNvPr>
          <p:cNvSpPr>
            <a:spLocks noGrp="1"/>
          </p:cNvSpPr>
          <p:nvPr>
            <p:ph type="body" sz="quarter" idx="33" hasCustomPrompt="1"/>
          </p:nvPr>
        </p:nvSpPr>
        <p:spPr>
          <a:xfrm>
            <a:off x="7589518" y="5188918"/>
            <a:ext cx="2802414" cy="372708"/>
          </a:xfrm>
          <a:prstGeom prst="rect">
            <a:avLst/>
          </a:prstGeom>
        </p:spPr>
        <p:txBody>
          <a:bodyPr/>
          <a:lstStyle>
            <a:lvl1pPr marL="0" indent="0">
              <a:buNone/>
              <a:defRPr sz="2000">
                <a:solidFill>
                  <a:srgbClr val="2B2A2A"/>
                </a:solidFill>
              </a:defRPr>
            </a:lvl1pPr>
          </a:lstStyle>
          <a:p>
            <a:pPr lvl="0"/>
            <a:r>
              <a:rPr lang="en-GB"/>
              <a:t>Click to edit body text </a:t>
            </a:r>
          </a:p>
        </p:txBody>
      </p:sp>
      <p:sp>
        <p:nvSpPr>
          <p:cNvPr id="18" name="Oval 17">
            <a:extLst>
              <a:ext uri="{FF2B5EF4-FFF2-40B4-BE49-F238E27FC236}">
                <a16:creationId xmlns:a16="http://schemas.microsoft.com/office/drawing/2014/main" id="{2B8701B7-9278-294B-AB97-34249F2517F9}"/>
              </a:ext>
            </a:extLst>
          </p:cNvPr>
          <p:cNvSpPr/>
          <p:nvPr userDrawn="1"/>
        </p:nvSpPr>
        <p:spPr>
          <a:xfrm>
            <a:off x="6604159" y="4712185"/>
            <a:ext cx="743267" cy="743267"/>
          </a:xfrm>
          <a:prstGeom prst="ellipse">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2400" b="1">
                <a:solidFill>
                  <a:schemeClr val="accent1"/>
                </a:solidFill>
              </a:rPr>
              <a:t>4</a:t>
            </a:r>
            <a:endParaRPr lang="en-DK" sz="2400" b="1">
              <a:solidFill>
                <a:schemeClr val="accent1"/>
              </a:solidFill>
            </a:endParaRPr>
          </a:p>
        </p:txBody>
      </p:sp>
      <p:sp>
        <p:nvSpPr>
          <p:cNvPr id="23" name="Title 1">
            <a:extLst>
              <a:ext uri="{FF2B5EF4-FFF2-40B4-BE49-F238E27FC236}">
                <a16:creationId xmlns:a16="http://schemas.microsoft.com/office/drawing/2014/main" id="{467291A4-1A56-3241-B977-F7B7420AE588}"/>
              </a:ext>
            </a:extLst>
          </p:cNvPr>
          <p:cNvSpPr>
            <a:spLocks noGrp="1"/>
          </p:cNvSpPr>
          <p:nvPr>
            <p:ph type="title" hasCustomPrompt="1"/>
          </p:nvPr>
        </p:nvSpPr>
        <p:spPr>
          <a:xfrm>
            <a:off x="838200" y="780945"/>
            <a:ext cx="10515600" cy="851941"/>
          </a:xfrm>
        </p:spPr>
        <p:txBody>
          <a:bodyPr/>
          <a:lstStyle>
            <a:lvl1pPr>
              <a:defRPr>
                <a:solidFill>
                  <a:schemeClr val="bg1"/>
                </a:solidFill>
              </a:defRPr>
            </a:lvl1pPr>
          </a:lstStyle>
          <a:p>
            <a:r>
              <a:rPr lang="en-GB"/>
              <a:t>Click to edit headline</a:t>
            </a:r>
            <a:endParaRPr lang="en-DK"/>
          </a:p>
        </p:txBody>
      </p:sp>
    </p:spTree>
    <p:extLst>
      <p:ext uri="{BB962C8B-B14F-4D97-AF65-F5344CB8AC3E}">
        <p14:creationId xmlns:p14="http://schemas.microsoft.com/office/powerpoint/2010/main" val="270004806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Mobile image and captions">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11" name="Title 1">
            <a:extLst>
              <a:ext uri="{FF2B5EF4-FFF2-40B4-BE49-F238E27FC236}">
                <a16:creationId xmlns:a16="http://schemas.microsoft.com/office/drawing/2014/main" id="{782184B4-682C-6C40-9572-41EA4A49748A}"/>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12" name="Text Placeholder 3">
            <a:extLst>
              <a:ext uri="{FF2B5EF4-FFF2-40B4-BE49-F238E27FC236}">
                <a16:creationId xmlns:a16="http://schemas.microsoft.com/office/drawing/2014/main" id="{2BF9FFF5-EB17-254F-8426-D5D881494BE7}"/>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pic>
        <p:nvPicPr>
          <p:cNvPr id="6" name="Picture 5">
            <a:extLst>
              <a:ext uri="{FF2B5EF4-FFF2-40B4-BE49-F238E27FC236}">
                <a16:creationId xmlns:a16="http://schemas.microsoft.com/office/drawing/2014/main" id="{23B81DF1-71B1-3F4C-8F65-3E1507445791}"/>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2119745" y="786966"/>
            <a:ext cx="3310086" cy="5642192"/>
          </a:xfrm>
          <a:prstGeom prst="rect">
            <a:avLst/>
          </a:prstGeom>
        </p:spPr>
      </p:pic>
      <p:sp>
        <p:nvSpPr>
          <p:cNvPr id="4" name="Picture Placeholder 3">
            <a:extLst>
              <a:ext uri="{FF2B5EF4-FFF2-40B4-BE49-F238E27FC236}">
                <a16:creationId xmlns:a16="http://schemas.microsoft.com/office/drawing/2014/main" id="{6AFD22EF-68BD-B64A-87D6-39FA24E1A39F}"/>
              </a:ext>
            </a:extLst>
          </p:cNvPr>
          <p:cNvSpPr>
            <a:spLocks noGrp="1"/>
          </p:cNvSpPr>
          <p:nvPr>
            <p:ph type="pic" sz="quarter" idx="22"/>
          </p:nvPr>
        </p:nvSpPr>
        <p:spPr>
          <a:xfrm>
            <a:off x="2652525" y="1160394"/>
            <a:ext cx="2272827" cy="4846149"/>
          </a:xfrm>
          <a:custGeom>
            <a:avLst/>
            <a:gdLst>
              <a:gd name="connsiteX0" fmla="*/ 0 w 2262753"/>
              <a:gd name="connsiteY0" fmla="*/ 377126 h 4810991"/>
              <a:gd name="connsiteX1" fmla="*/ 377126 w 2262753"/>
              <a:gd name="connsiteY1" fmla="*/ 0 h 4810991"/>
              <a:gd name="connsiteX2" fmla="*/ 1885628 w 2262753"/>
              <a:gd name="connsiteY2" fmla="*/ 0 h 4810991"/>
              <a:gd name="connsiteX3" fmla="*/ 2262754 w 2262753"/>
              <a:gd name="connsiteY3" fmla="*/ 377126 h 4810991"/>
              <a:gd name="connsiteX4" fmla="*/ 2262753 w 2262753"/>
              <a:gd name="connsiteY4" fmla="*/ 4433866 h 4810991"/>
              <a:gd name="connsiteX5" fmla="*/ 1885627 w 2262753"/>
              <a:gd name="connsiteY5" fmla="*/ 4810992 h 4810991"/>
              <a:gd name="connsiteX6" fmla="*/ 377126 w 2262753"/>
              <a:gd name="connsiteY6" fmla="*/ 4810991 h 4810991"/>
              <a:gd name="connsiteX7" fmla="*/ 0 w 2262753"/>
              <a:gd name="connsiteY7" fmla="*/ 4433865 h 4810991"/>
              <a:gd name="connsiteX8" fmla="*/ 0 w 2262753"/>
              <a:gd name="connsiteY8" fmla="*/ 377126 h 4810991"/>
              <a:gd name="connsiteX0" fmla="*/ 0 w 2262754"/>
              <a:gd name="connsiteY0" fmla="*/ 377126 h 4810992"/>
              <a:gd name="connsiteX1" fmla="*/ 285686 w 2262754"/>
              <a:gd name="connsiteY1" fmla="*/ 0 h 4810992"/>
              <a:gd name="connsiteX2" fmla="*/ 1885628 w 2262754"/>
              <a:gd name="connsiteY2" fmla="*/ 0 h 4810992"/>
              <a:gd name="connsiteX3" fmla="*/ 2262754 w 2262754"/>
              <a:gd name="connsiteY3" fmla="*/ 377126 h 4810992"/>
              <a:gd name="connsiteX4" fmla="*/ 2262753 w 2262754"/>
              <a:gd name="connsiteY4" fmla="*/ 4433866 h 4810992"/>
              <a:gd name="connsiteX5" fmla="*/ 1885627 w 2262754"/>
              <a:gd name="connsiteY5" fmla="*/ 4810992 h 4810992"/>
              <a:gd name="connsiteX6" fmla="*/ 377126 w 2262754"/>
              <a:gd name="connsiteY6" fmla="*/ 4810991 h 4810992"/>
              <a:gd name="connsiteX7" fmla="*/ 0 w 2262754"/>
              <a:gd name="connsiteY7" fmla="*/ 4433865 h 4810992"/>
              <a:gd name="connsiteX8" fmla="*/ 0 w 2262754"/>
              <a:gd name="connsiteY8" fmla="*/ 377126 h 4810992"/>
              <a:gd name="connsiteX0" fmla="*/ 0 w 2262754"/>
              <a:gd name="connsiteY0" fmla="*/ 377588 h 4811454"/>
              <a:gd name="connsiteX1" fmla="*/ 285686 w 2262754"/>
              <a:gd name="connsiteY1" fmla="*/ 462 h 4811454"/>
              <a:gd name="connsiteX2" fmla="*/ 908092 w 2262754"/>
              <a:gd name="connsiteY2" fmla="*/ 0 h 4811454"/>
              <a:gd name="connsiteX3" fmla="*/ 1885628 w 2262754"/>
              <a:gd name="connsiteY3" fmla="*/ 462 h 4811454"/>
              <a:gd name="connsiteX4" fmla="*/ 2262754 w 2262754"/>
              <a:gd name="connsiteY4" fmla="*/ 377588 h 4811454"/>
              <a:gd name="connsiteX5" fmla="*/ 2262753 w 2262754"/>
              <a:gd name="connsiteY5" fmla="*/ 4434328 h 4811454"/>
              <a:gd name="connsiteX6" fmla="*/ 1885627 w 2262754"/>
              <a:gd name="connsiteY6" fmla="*/ 4811454 h 4811454"/>
              <a:gd name="connsiteX7" fmla="*/ 377126 w 2262754"/>
              <a:gd name="connsiteY7" fmla="*/ 4811453 h 4811454"/>
              <a:gd name="connsiteX8" fmla="*/ 0 w 2262754"/>
              <a:gd name="connsiteY8" fmla="*/ 4434327 h 4811454"/>
              <a:gd name="connsiteX9" fmla="*/ 0 w 2262754"/>
              <a:gd name="connsiteY9" fmla="*/ 377588 h 4811454"/>
              <a:gd name="connsiteX0" fmla="*/ 0 w 2262754"/>
              <a:gd name="connsiteY0" fmla="*/ 382668 h 4816534"/>
              <a:gd name="connsiteX1" fmla="*/ 285686 w 2262754"/>
              <a:gd name="connsiteY1" fmla="*/ 5542 h 4816534"/>
              <a:gd name="connsiteX2" fmla="*/ 506772 w 2262754"/>
              <a:gd name="connsiteY2" fmla="*/ 0 h 4816534"/>
              <a:gd name="connsiteX3" fmla="*/ 1885628 w 2262754"/>
              <a:gd name="connsiteY3" fmla="*/ 5542 h 4816534"/>
              <a:gd name="connsiteX4" fmla="*/ 2262754 w 2262754"/>
              <a:gd name="connsiteY4" fmla="*/ 382668 h 4816534"/>
              <a:gd name="connsiteX5" fmla="*/ 2262753 w 2262754"/>
              <a:gd name="connsiteY5" fmla="*/ 4439408 h 4816534"/>
              <a:gd name="connsiteX6" fmla="*/ 1885627 w 2262754"/>
              <a:gd name="connsiteY6" fmla="*/ 4816534 h 4816534"/>
              <a:gd name="connsiteX7" fmla="*/ 377126 w 2262754"/>
              <a:gd name="connsiteY7" fmla="*/ 4816533 h 4816534"/>
              <a:gd name="connsiteX8" fmla="*/ 0 w 2262754"/>
              <a:gd name="connsiteY8" fmla="*/ 4439407 h 4816534"/>
              <a:gd name="connsiteX9" fmla="*/ 0 w 2262754"/>
              <a:gd name="connsiteY9"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1167172 w 2262754"/>
              <a:gd name="connsiteY3" fmla="*/ 508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82668 h 4816534"/>
              <a:gd name="connsiteX1" fmla="*/ 285686 w 2262754"/>
              <a:gd name="connsiteY1" fmla="*/ 5542 h 4816534"/>
              <a:gd name="connsiteX2" fmla="*/ 506772 w 2262754"/>
              <a:gd name="connsiteY2" fmla="*/ 0 h 4816534"/>
              <a:gd name="connsiteX3" fmla="*/ 532172 w 2262754"/>
              <a:gd name="connsiteY3" fmla="*/ 167640 h 4816534"/>
              <a:gd name="connsiteX4" fmla="*/ 1885628 w 2262754"/>
              <a:gd name="connsiteY4" fmla="*/ 5542 h 4816534"/>
              <a:gd name="connsiteX5" fmla="*/ 2262754 w 2262754"/>
              <a:gd name="connsiteY5" fmla="*/ 382668 h 4816534"/>
              <a:gd name="connsiteX6" fmla="*/ 2262753 w 2262754"/>
              <a:gd name="connsiteY6" fmla="*/ 4439408 h 4816534"/>
              <a:gd name="connsiteX7" fmla="*/ 1885627 w 2262754"/>
              <a:gd name="connsiteY7" fmla="*/ 4816534 h 4816534"/>
              <a:gd name="connsiteX8" fmla="*/ 377126 w 2262754"/>
              <a:gd name="connsiteY8" fmla="*/ 4816533 h 4816534"/>
              <a:gd name="connsiteX9" fmla="*/ 0 w 2262754"/>
              <a:gd name="connsiteY9" fmla="*/ 4439407 h 4816534"/>
              <a:gd name="connsiteX10" fmla="*/ 0 w 2262754"/>
              <a:gd name="connsiteY10" fmla="*/ 382668 h 4816534"/>
              <a:gd name="connsiteX0" fmla="*/ 0 w 2262754"/>
              <a:gd name="connsiteY0" fmla="*/ 377126 h 4810992"/>
              <a:gd name="connsiteX1" fmla="*/ 285686 w 2262754"/>
              <a:gd name="connsiteY1" fmla="*/ 0 h 4810992"/>
              <a:gd name="connsiteX2" fmla="*/ 528997 w 2262754"/>
              <a:gd name="connsiteY2" fmla="*/ 808 h 4810992"/>
              <a:gd name="connsiteX3" fmla="*/ 532172 w 2262754"/>
              <a:gd name="connsiteY3" fmla="*/ 16209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48047 w 2262754"/>
              <a:gd name="connsiteY3" fmla="*/ 1335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3048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377126 h 4810992"/>
              <a:gd name="connsiteX1" fmla="*/ 285686 w 2262754"/>
              <a:gd name="connsiteY1" fmla="*/ 0 h 4810992"/>
              <a:gd name="connsiteX2" fmla="*/ 528997 w 2262754"/>
              <a:gd name="connsiteY2" fmla="*/ 808 h 4810992"/>
              <a:gd name="connsiteX3" fmla="*/ 551222 w 2262754"/>
              <a:gd name="connsiteY3" fmla="*/ 146223 h 4810992"/>
              <a:gd name="connsiteX4" fmla="*/ 1885628 w 2262754"/>
              <a:gd name="connsiteY4" fmla="*/ 0 h 4810992"/>
              <a:gd name="connsiteX5" fmla="*/ 2262754 w 2262754"/>
              <a:gd name="connsiteY5" fmla="*/ 377126 h 4810992"/>
              <a:gd name="connsiteX6" fmla="*/ 2262753 w 2262754"/>
              <a:gd name="connsiteY6" fmla="*/ 4433866 h 4810992"/>
              <a:gd name="connsiteX7" fmla="*/ 1885627 w 2262754"/>
              <a:gd name="connsiteY7" fmla="*/ 4810992 h 4810992"/>
              <a:gd name="connsiteX8" fmla="*/ 377126 w 2262754"/>
              <a:gd name="connsiteY8" fmla="*/ 4810991 h 4810992"/>
              <a:gd name="connsiteX9" fmla="*/ 0 w 2262754"/>
              <a:gd name="connsiteY9" fmla="*/ 4433865 h 4810992"/>
              <a:gd name="connsiteX10" fmla="*/ 0 w 2262754"/>
              <a:gd name="connsiteY10" fmla="*/ 377126 h 4810992"/>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402651 h 4836517"/>
              <a:gd name="connsiteX1" fmla="*/ 285686 w 2262754"/>
              <a:gd name="connsiteY1" fmla="*/ 25525 h 4836517"/>
              <a:gd name="connsiteX2" fmla="*/ 528997 w 2262754"/>
              <a:gd name="connsiteY2" fmla="*/ 26333 h 4836517"/>
              <a:gd name="connsiteX3" fmla="*/ 551222 w 2262754"/>
              <a:gd name="connsiteY3" fmla="*/ 171748 h 4836517"/>
              <a:gd name="connsiteX4" fmla="*/ 1703112 w 2262754"/>
              <a:gd name="connsiteY4" fmla="*/ 49193 h 4836517"/>
              <a:gd name="connsiteX5" fmla="*/ 1885628 w 2262754"/>
              <a:gd name="connsiteY5" fmla="*/ 25525 h 4836517"/>
              <a:gd name="connsiteX6" fmla="*/ 2262754 w 2262754"/>
              <a:gd name="connsiteY6" fmla="*/ 402651 h 4836517"/>
              <a:gd name="connsiteX7" fmla="*/ 2262753 w 2262754"/>
              <a:gd name="connsiteY7" fmla="*/ 4459391 h 4836517"/>
              <a:gd name="connsiteX8" fmla="*/ 1885627 w 2262754"/>
              <a:gd name="connsiteY8" fmla="*/ 4836517 h 4836517"/>
              <a:gd name="connsiteX9" fmla="*/ 377126 w 2262754"/>
              <a:gd name="connsiteY9" fmla="*/ 4836516 h 4836517"/>
              <a:gd name="connsiteX10" fmla="*/ 0 w 2262754"/>
              <a:gd name="connsiteY10" fmla="*/ 4459390 h 4836517"/>
              <a:gd name="connsiteX11" fmla="*/ 0 w 2262754"/>
              <a:gd name="connsiteY11" fmla="*/ 402651 h 4836517"/>
              <a:gd name="connsiteX0" fmla="*/ 0 w 2262754"/>
              <a:gd name="connsiteY0" fmla="*/ 390492 h 4824358"/>
              <a:gd name="connsiteX1" fmla="*/ 285686 w 2262754"/>
              <a:gd name="connsiteY1" fmla="*/ 13366 h 4824358"/>
              <a:gd name="connsiteX2" fmla="*/ 528997 w 2262754"/>
              <a:gd name="connsiteY2" fmla="*/ 14174 h 4824358"/>
              <a:gd name="connsiteX3" fmla="*/ 551222 w 2262754"/>
              <a:gd name="connsiteY3" fmla="*/ 159589 h 4824358"/>
              <a:gd name="connsiteX4" fmla="*/ 1709462 w 2262754"/>
              <a:gd name="connsiteY4" fmla="*/ 132284 h 4824358"/>
              <a:gd name="connsiteX5" fmla="*/ 1885628 w 2262754"/>
              <a:gd name="connsiteY5" fmla="*/ 13366 h 4824358"/>
              <a:gd name="connsiteX6" fmla="*/ 2262754 w 2262754"/>
              <a:gd name="connsiteY6" fmla="*/ 390492 h 4824358"/>
              <a:gd name="connsiteX7" fmla="*/ 2262753 w 2262754"/>
              <a:gd name="connsiteY7" fmla="*/ 4447232 h 4824358"/>
              <a:gd name="connsiteX8" fmla="*/ 1885627 w 2262754"/>
              <a:gd name="connsiteY8" fmla="*/ 4824358 h 4824358"/>
              <a:gd name="connsiteX9" fmla="*/ 377126 w 2262754"/>
              <a:gd name="connsiteY9" fmla="*/ 4824357 h 4824358"/>
              <a:gd name="connsiteX10" fmla="*/ 0 w 2262754"/>
              <a:gd name="connsiteY10" fmla="*/ 4447231 h 4824358"/>
              <a:gd name="connsiteX11" fmla="*/ 0 w 2262754"/>
              <a:gd name="connsiteY11" fmla="*/ 390492 h 4824358"/>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9831 h 4833697"/>
              <a:gd name="connsiteX1" fmla="*/ 285686 w 2262754"/>
              <a:gd name="connsiteY1" fmla="*/ 22705 h 4833697"/>
              <a:gd name="connsiteX2" fmla="*/ 528997 w 2262754"/>
              <a:gd name="connsiteY2" fmla="*/ 23513 h 4833697"/>
              <a:gd name="connsiteX3" fmla="*/ 551222 w 2262754"/>
              <a:gd name="connsiteY3" fmla="*/ 168928 h 4833697"/>
              <a:gd name="connsiteX4" fmla="*/ 1709462 w 2262754"/>
              <a:gd name="connsiteY4" fmla="*/ 141623 h 4833697"/>
              <a:gd name="connsiteX5" fmla="*/ 1885628 w 2262754"/>
              <a:gd name="connsiteY5" fmla="*/ 22705 h 4833697"/>
              <a:gd name="connsiteX6" fmla="*/ 2262754 w 2262754"/>
              <a:gd name="connsiteY6" fmla="*/ 399831 h 4833697"/>
              <a:gd name="connsiteX7" fmla="*/ 2262753 w 2262754"/>
              <a:gd name="connsiteY7" fmla="*/ 4456571 h 4833697"/>
              <a:gd name="connsiteX8" fmla="*/ 1885627 w 2262754"/>
              <a:gd name="connsiteY8" fmla="*/ 4833697 h 4833697"/>
              <a:gd name="connsiteX9" fmla="*/ 377126 w 2262754"/>
              <a:gd name="connsiteY9" fmla="*/ 4833696 h 4833697"/>
              <a:gd name="connsiteX10" fmla="*/ 0 w 2262754"/>
              <a:gd name="connsiteY10" fmla="*/ 4456570 h 4833697"/>
              <a:gd name="connsiteX11" fmla="*/ 0 w 2262754"/>
              <a:gd name="connsiteY11" fmla="*/ 399831 h 4833697"/>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3625 h 4827491"/>
              <a:gd name="connsiteX1" fmla="*/ 285686 w 2262754"/>
              <a:gd name="connsiteY1" fmla="*/ 16499 h 4827491"/>
              <a:gd name="connsiteX2" fmla="*/ 528997 w 2262754"/>
              <a:gd name="connsiteY2" fmla="*/ 17307 h 4827491"/>
              <a:gd name="connsiteX3" fmla="*/ 551222 w 2262754"/>
              <a:gd name="connsiteY3" fmla="*/ 162722 h 4827491"/>
              <a:gd name="connsiteX4" fmla="*/ 1731687 w 2262754"/>
              <a:gd name="connsiteY4" fmla="*/ 183042 h 4827491"/>
              <a:gd name="connsiteX5" fmla="*/ 1885628 w 2262754"/>
              <a:gd name="connsiteY5" fmla="*/ 16499 h 4827491"/>
              <a:gd name="connsiteX6" fmla="*/ 2262754 w 2262754"/>
              <a:gd name="connsiteY6" fmla="*/ 393625 h 4827491"/>
              <a:gd name="connsiteX7" fmla="*/ 2262753 w 2262754"/>
              <a:gd name="connsiteY7" fmla="*/ 4450365 h 4827491"/>
              <a:gd name="connsiteX8" fmla="*/ 1885627 w 2262754"/>
              <a:gd name="connsiteY8" fmla="*/ 4827491 h 4827491"/>
              <a:gd name="connsiteX9" fmla="*/ 377126 w 2262754"/>
              <a:gd name="connsiteY9" fmla="*/ 4827490 h 4827491"/>
              <a:gd name="connsiteX10" fmla="*/ 0 w 2262754"/>
              <a:gd name="connsiteY10" fmla="*/ 4450364 h 4827491"/>
              <a:gd name="connsiteX11" fmla="*/ 0 w 2262754"/>
              <a:gd name="connsiteY11" fmla="*/ 393625 h 4827491"/>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731687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397348 h 4831214"/>
              <a:gd name="connsiteX1" fmla="*/ 285686 w 2262754"/>
              <a:gd name="connsiteY1" fmla="*/ 20222 h 4831214"/>
              <a:gd name="connsiteX2" fmla="*/ 528997 w 2262754"/>
              <a:gd name="connsiteY2" fmla="*/ 21030 h 4831214"/>
              <a:gd name="connsiteX3" fmla="*/ 551222 w 2262754"/>
              <a:gd name="connsiteY3" fmla="*/ 166445 h 4831214"/>
              <a:gd name="connsiteX4" fmla="*/ 1645962 w 2262754"/>
              <a:gd name="connsiteY4" fmla="*/ 186765 h 4831214"/>
              <a:gd name="connsiteX5" fmla="*/ 1885628 w 2262754"/>
              <a:gd name="connsiteY5" fmla="*/ 20222 h 4831214"/>
              <a:gd name="connsiteX6" fmla="*/ 2262754 w 2262754"/>
              <a:gd name="connsiteY6" fmla="*/ 397348 h 4831214"/>
              <a:gd name="connsiteX7" fmla="*/ 2262753 w 2262754"/>
              <a:gd name="connsiteY7" fmla="*/ 4454088 h 4831214"/>
              <a:gd name="connsiteX8" fmla="*/ 1885627 w 2262754"/>
              <a:gd name="connsiteY8" fmla="*/ 4831214 h 4831214"/>
              <a:gd name="connsiteX9" fmla="*/ 377126 w 2262754"/>
              <a:gd name="connsiteY9" fmla="*/ 4831213 h 4831214"/>
              <a:gd name="connsiteX10" fmla="*/ 0 w 2262754"/>
              <a:gd name="connsiteY10" fmla="*/ 4454087 h 4831214"/>
              <a:gd name="connsiteX11" fmla="*/ 0 w 2262754"/>
              <a:gd name="connsiteY11" fmla="*/ 397348 h 4831214"/>
              <a:gd name="connsiteX0" fmla="*/ 0 w 2262754"/>
              <a:gd name="connsiteY0" fmla="*/ 409034 h 4842900"/>
              <a:gd name="connsiteX1" fmla="*/ 285686 w 2262754"/>
              <a:gd name="connsiteY1" fmla="*/ 31908 h 4842900"/>
              <a:gd name="connsiteX2" fmla="*/ 528997 w 2262754"/>
              <a:gd name="connsiteY2" fmla="*/ 32716 h 4842900"/>
              <a:gd name="connsiteX3" fmla="*/ 551222 w 2262754"/>
              <a:gd name="connsiteY3" fmla="*/ 1781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54397 w 2262754"/>
              <a:gd name="connsiteY3" fmla="*/ 19083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79797 w 2262754"/>
              <a:gd name="connsiteY3" fmla="*/ 184481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09034 h 4842900"/>
              <a:gd name="connsiteX1" fmla="*/ 285686 w 2262754"/>
              <a:gd name="connsiteY1" fmla="*/ 31908 h 4842900"/>
              <a:gd name="connsiteX2" fmla="*/ 528997 w 2262754"/>
              <a:gd name="connsiteY2" fmla="*/ 32716 h 4842900"/>
              <a:gd name="connsiteX3" fmla="*/ 582972 w 2262754"/>
              <a:gd name="connsiteY3" fmla="*/ 194006 h 4842900"/>
              <a:gd name="connsiteX4" fmla="*/ 1645962 w 2262754"/>
              <a:gd name="connsiteY4" fmla="*/ 198451 h 4842900"/>
              <a:gd name="connsiteX5" fmla="*/ 1725337 w 2262754"/>
              <a:gd name="connsiteY5" fmla="*/ 39702 h 4842900"/>
              <a:gd name="connsiteX6" fmla="*/ 1885628 w 2262754"/>
              <a:gd name="connsiteY6" fmla="*/ 31908 h 4842900"/>
              <a:gd name="connsiteX7" fmla="*/ 2262754 w 2262754"/>
              <a:gd name="connsiteY7" fmla="*/ 409034 h 4842900"/>
              <a:gd name="connsiteX8" fmla="*/ 2262753 w 2262754"/>
              <a:gd name="connsiteY8" fmla="*/ 4465774 h 4842900"/>
              <a:gd name="connsiteX9" fmla="*/ 1885627 w 2262754"/>
              <a:gd name="connsiteY9" fmla="*/ 4842900 h 4842900"/>
              <a:gd name="connsiteX10" fmla="*/ 377126 w 2262754"/>
              <a:gd name="connsiteY10" fmla="*/ 4842899 h 4842900"/>
              <a:gd name="connsiteX11" fmla="*/ 0 w 2262754"/>
              <a:gd name="connsiteY11" fmla="*/ 4465773 h 4842900"/>
              <a:gd name="connsiteX12" fmla="*/ 0 w 2262754"/>
              <a:gd name="connsiteY12" fmla="*/ 409034 h 4842900"/>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62754"/>
              <a:gd name="connsiteY0" fmla="*/ 411212 h 4845078"/>
              <a:gd name="connsiteX1" fmla="*/ 285686 w 2262754"/>
              <a:gd name="connsiteY1" fmla="*/ 34086 h 4845078"/>
              <a:gd name="connsiteX2" fmla="*/ 528997 w 2262754"/>
              <a:gd name="connsiteY2" fmla="*/ 34894 h 4845078"/>
              <a:gd name="connsiteX3" fmla="*/ 582972 w 2262754"/>
              <a:gd name="connsiteY3" fmla="*/ 196184 h 4845078"/>
              <a:gd name="connsiteX4" fmla="*/ 1645962 w 2262754"/>
              <a:gd name="connsiteY4" fmla="*/ 200629 h 4845078"/>
              <a:gd name="connsiteX5" fmla="*/ 1734862 w 2262754"/>
              <a:gd name="connsiteY5" fmla="*/ 35530 h 4845078"/>
              <a:gd name="connsiteX6" fmla="*/ 1885628 w 2262754"/>
              <a:gd name="connsiteY6" fmla="*/ 34086 h 4845078"/>
              <a:gd name="connsiteX7" fmla="*/ 2262754 w 2262754"/>
              <a:gd name="connsiteY7" fmla="*/ 411212 h 4845078"/>
              <a:gd name="connsiteX8" fmla="*/ 2262753 w 2262754"/>
              <a:gd name="connsiteY8" fmla="*/ 4467952 h 4845078"/>
              <a:gd name="connsiteX9" fmla="*/ 1885627 w 2262754"/>
              <a:gd name="connsiteY9" fmla="*/ 4845078 h 4845078"/>
              <a:gd name="connsiteX10" fmla="*/ 377126 w 2262754"/>
              <a:gd name="connsiteY10" fmla="*/ 4845077 h 4845078"/>
              <a:gd name="connsiteX11" fmla="*/ 0 w 2262754"/>
              <a:gd name="connsiteY11" fmla="*/ 4467951 h 4845078"/>
              <a:gd name="connsiteX12" fmla="*/ 0 w 2262754"/>
              <a:gd name="connsiteY12" fmla="*/ 411212 h 4845078"/>
              <a:gd name="connsiteX0" fmla="*/ 0 w 2280340"/>
              <a:gd name="connsiteY0" fmla="*/ 463905 h 4897771"/>
              <a:gd name="connsiteX1" fmla="*/ 285686 w 2280340"/>
              <a:gd name="connsiteY1" fmla="*/ 86779 h 4897771"/>
              <a:gd name="connsiteX2" fmla="*/ 528997 w 2280340"/>
              <a:gd name="connsiteY2" fmla="*/ 87587 h 4897771"/>
              <a:gd name="connsiteX3" fmla="*/ 582972 w 2280340"/>
              <a:gd name="connsiteY3" fmla="*/ 248877 h 4897771"/>
              <a:gd name="connsiteX4" fmla="*/ 1645962 w 2280340"/>
              <a:gd name="connsiteY4" fmla="*/ 253322 h 4897771"/>
              <a:gd name="connsiteX5" fmla="*/ 1734862 w 2280340"/>
              <a:gd name="connsiteY5" fmla="*/ 88223 h 4897771"/>
              <a:gd name="connsiteX6" fmla="*/ 2025328 w 2280340"/>
              <a:gd name="connsiteY6" fmla="*/ 89954 h 4897771"/>
              <a:gd name="connsiteX7" fmla="*/ 2262754 w 2280340"/>
              <a:gd name="connsiteY7" fmla="*/ 463905 h 4897771"/>
              <a:gd name="connsiteX8" fmla="*/ 2262753 w 2280340"/>
              <a:gd name="connsiteY8" fmla="*/ 4520645 h 4897771"/>
              <a:gd name="connsiteX9" fmla="*/ 1885627 w 2280340"/>
              <a:gd name="connsiteY9" fmla="*/ 4897771 h 4897771"/>
              <a:gd name="connsiteX10" fmla="*/ 377126 w 2280340"/>
              <a:gd name="connsiteY10" fmla="*/ 4897770 h 4897771"/>
              <a:gd name="connsiteX11" fmla="*/ 0 w 2280340"/>
              <a:gd name="connsiteY11" fmla="*/ 4520644 h 4897771"/>
              <a:gd name="connsiteX12" fmla="*/ 0 w 2280340"/>
              <a:gd name="connsiteY12" fmla="*/ 463905 h 4897771"/>
              <a:gd name="connsiteX0" fmla="*/ 0 w 2280340"/>
              <a:gd name="connsiteY0" fmla="*/ 465104 h 4898970"/>
              <a:gd name="connsiteX1" fmla="*/ 285686 w 2280340"/>
              <a:gd name="connsiteY1" fmla="*/ 87978 h 4898970"/>
              <a:gd name="connsiteX2" fmla="*/ 528997 w 2280340"/>
              <a:gd name="connsiteY2" fmla="*/ 88786 h 4898970"/>
              <a:gd name="connsiteX3" fmla="*/ 582972 w 2280340"/>
              <a:gd name="connsiteY3" fmla="*/ 250076 h 4898970"/>
              <a:gd name="connsiteX4" fmla="*/ 1645962 w 2280340"/>
              <a:gd name="connsiteY4" fmla="*/ 254521 h 4898970"/>
              <a:gd name="connsiteX5" fmla="*/ 1734862 w 2280340"/>
              <a:gd name="connsiteY5" fmla="*/ 89422 h 4898970"/>
              <a:gd name="connsiteX6" fmla="*/ 2025328 w 2280340"/>
              <a:gd name="connsiteY6" fmla="*/ 91153 h 4898970"/>
              <a:gd name="connsiteX7" fmla="*/ 2262754 w 2280340"/>
              <a:gd name="connsiteY7" fmla="*/ 465104 h 4898970"/>
              <a:gd name="connsiteX8" fmla="*/ 2262753 w 2280340"/>
              <a:gd name="connsiteY8" fmla="*/ 4521844 h 4898970"/>
              <a:gd name="connsiteX9" fmla="*/ 1885627 w 2280340"/>
              <a:gd name="connsiteY9" fmla="*/ 4898970 h 4898970"/>
              <a:gd name="connsiteX10" fmla="*/ 377126 w 2280340"/>
              <a:gd name="connsiteY10" fmla="*/ 4898969 h 4898970"/>
              <a:gd name="connsiteX11" fmla="*/ 0 w 2280340"/>
              <a:gd name="connsiteY11" fmla="*/ 4521843 h 4898970"/>
              <a:gd name="connsiteX12" fmla="*/ 0 w 2280340"/>
              <a:gd name="connsiteY12" fmla="*/ 465104 h 4898970"/>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80340"/>
              <a:gd name="connsiteY0" fmla="*/ 462709 h 4896575"/>
              <a:gd name="connsiteX1" fmla="*/ 285686 w 2280340"/>
              <a:gd name="connsiteY1" fmla="*/ 85583 h 4896575"/>
              <a:gd name="connsiteX2" fmla="*/ 528997 w 2280340"/>
              <a:gd name="connsiteY2" fmla="*/ 86391 h 4896575"/>
              <a:gd name="connsiteX3" fmla="*/ 582972 w 2280340"/>
              <a:gd name="connsiteY3" fmla="*/ 247681 h 4896575"/>
              <a:gd name="connsiteX4" fmla="*/ 1645962 w 2280340"/>
              <a:gd name="connsiteY4" fmla="*/ 252126 h 4896575"/>
              <a:gd name="connsiteX5" fmla="*/ 1734862 w 2280340"/>
              <a:gd name="connsiteY5" fmla="*/ 87027 h 4896575"/>
              <a:gd name="connsiteX6" fmla="*/ 2025328 w 2280340"/>
              <a:gd name="connsiteY6" fmla="*/ 88758 h 4896575"/>
              <a:gd name="connsiteX7" fmla="*/ 2262754 w 2280340"/>
              <a:gd name="connsiteY7" fmla="*/ 462709 h 4896575"/>
              <a:gd name="connsiteX8" fmla="*/ 2262753 w 2280340"/>
              <a:gd name="connsiteY8" fmla="*/ 4519449 h 4896575"/>
              <a:gd name="connsiteX9" fmla="*/ 1885627 w 2280340"/>
              <a:gd name="connsiteY9" fmla="*/ 4896575 h 4896575"/>
              <a:gd name="connsiteX10" fmla="*/ 377126 w 2280340"/>
              <a:gd name="connsiteY10" fmla="*/ 4896574 h 4896575"/>
              <a:gd name="connsiteX11" fmla="*/ 0 w 2280340"/>
              <a:gd name="connsiteY11" fmla="*/ 4519448 h 4896575"/>
              <a:gd name="connsiteX12" fmla="*/ 0 w 2280340"/>
              <a:gd name="connsiteY12" fmla="*/ 462709 h 4896575"/>
              <a:gd name="connsiteX0" fmla="*/ 0 w 2271282"/>
              <a:gd name="connsiteY0" fmla="*/ 491386 h 4925252"/>
              <a:gd name="connsiteX1" fmla="*/ 285686 w 2271282"/>
              <a:gd name="connsiteY1" fmla="*/ 114260 h 4925252"/>
              <a:gd name="connsiteX2" fmla="*/ 528997 w 2271282"/>
              <a:gd name="connsiteY2" fmla="*/ 115068 h 4925252"/>
              <a:gd name="connsiteX3" fmla="*/ 582972 w 2271282"/>
              <a:gd name="connsiteY3" fmla="*/ 276358 h 4925252"/>
              <a:gd name="connsiteX4" fmla="*/ 1645962 w 2271282"/>
              <a:gd name="connsiteY4" fmla="*/ 280803 h 4925252"/>
              <a:gd name="connsiteX5" fmla="*/ 1734862 w 2271282"/>
              <a:gd name="connsiteY5" fmla="*/ 115704 h 4925252"/>
              <a:gd name="connsiteX6" fmla="*/ 2025328 w 2271282"/>
              <a:gd name="connsiteY6" fmla="*/ 117435 h 4925252"/>
              <a:gd name="connsiteX7" fmla="*/ 2147612 w 2271282"/>
              <a:gd name="connsiteY7" fmla="*/ 29980 h 4925252"/>
              <a:gd name="connsiteX8" fmla="*/ 2262754 w 2271282"/>
              <a:gd name="connsiteY8" fmla="*/ 491386 h 4925252"/>
              <a:gd name="connsiteX9" fmla="*/ 2262753 w 2271282"/>
              <a:gd name="connsiteY9" fmla="*/ 4548126 h 4925252"/>
              <a:gd name="connsiteX10" fmla="*/ 1885627 w 2271282"/>
              <a:gd name="connsiteY10" fmla="*/ 4925252 h 4925252"/>
              <a:gd name="connsiteX11" fmla="*/ 377126 w 2271282"/>
              <a:gd name="connsiteY11" fmla="*/ 4925251 h 4925252"/>
              <a:gd name="connsiteX12" fmla="*/ 0 w 2271282"/>
              <a:gd name="connsiteY12" fmla="*/ 4548125 h 4925252"/>
              <a:gd name="connsiteX13" fmla="*/ 0 w 2271282"/>
              <a:gd name="connsiteY13" fmla="*/ 491386 h 4925252"/>
              <a:gd name="connsiteX0" fmla="*/ 0 w 2268375"/>
              <a:gd name="connsiteY0" fmla="*/ 380123 h 4813989"/>
              <a:gd name="connsiteX1" fmla="*/ 285686 w 2268375"/>
              <a:gd name="connsiteY1" fmla="*/ 2997 h 4813989"/>
              <a:gd name="connsiteX2" fmla="*/ 528997 w 2268375"/>
              <a:gd name="connsiteY2" fmla="*/ 3805 h 4813989"/>
              <a:gd name="connsiteX3" fmla="*/ 582972 w 2268375"/>
              <a:gd name="connsiteY3" fmla="*/ 165095 h 4813989"/>
              <a:gd name="connsiteX4" fmla="*/ 1645962 w 2268375"/>
              <a:gd name="connsiteY4" fmla="*/ 169540 h 4813989"/>
              <a:gd name="connsiteX5" fmla="*/ 1734862 w 2268375"/>
              <a:gd name="connsiteY5" fmla="*/ 4441 h 4813989"/>
              <a:gd name="connsiteX6" fmla="*/ 2025328 w 2268375"/>
              <a:gd name="connsiteY6" fmla="*/ 6172 h 4813989"/>
              <a:gd name="connsiteX7" fmla="*/ 2246037 w 2268375"/>
              <a:gd name="connsiteY7" fmla="*/ 150492 h 4813989"/>
              <a:gd name="connsiteX8" fmla="*/ 2262754 w 2268375"/>
              <a:gd name="connsiteY8" fmla="*/ 380123 h 4813989"/>
              <a:gd name="connsiteX9" fmla="*/ 2262753 w 2268375"/>
              <a:gd name="connsiteY9" fmla="*/ 4436863 h 4813989"/>
              <a:gd name="connsiteX10" fmla="*/ 1885627 w 2268375"/>
              <a:gd name="connsiteY10" fmla="*/ 4813989 h 4813989"/>
              <a:gd name="connsiteX11" fmla="*/ 377126 w 2268375"/>
              <a:gd name="connsiteY11" fmla="*/ 4813988 h 4813989"/>
              <a:gd name="connsiteX12" fmla="*/ 0 w 2268375"/>
              <a:gd name="connsiteY12" fmla="*/ 4436862 h 4813989"/>
              <a:gd name="connsiteX13" fmla="*/ 0 w 2268375"/>
              <a:gd name="connsiteY13" fmla="*/ 380123 h 4813989"/>
              <a:gd name="connsiteX0" fmla="*/ 0 w 2269454"/>
              <a:gd name="connsiteY0" fmla="*/ 380123 h 4813989"/>
              <a:gd name="connsiteX1" fmla="*/ 285686 w 2269454"/>
              <a:gd name="connsiteY1" fmla="*/ 2997 h 4813989"/>
              <a:gd name="connsiteX2" fmla="*/ 528997 w 2269454"/>
              <a:gd name="connsiteY2" fmla="*/ 3805 h 4813989"/>
              <a:gd name="connsiteX3" fmla="*/ 582972 w 2269454"/>
              <a:gd name="connsiteY3" fmla="*/ 165095 h 4813989"/>
              <a:gd name="connsiteX4" fmla="*/ 1645962 w 2269454"/>
              <a:gd name="connsiteY4" fmla="*/ 169540 h 4813989"/>
              <a:gd name="connsiteX5" fmla="*/ 1734862 w 2269454"/>
              <a:gd name="connsiteY5" fmla="*/ 4441 h 4813989"/>
              <a:gd name="connsiteX6" fmla="*/ 2025328 w 2269454"/>
              <a:gd name="connsiteY6" fmla="*/ 6172 h 4813989"/>
              <a:gd name="connsiteX7" fmla="*/ 2246037 w 2269454"/>
              <a:gd name="connsiteY7" fmla="*/ 150492 h 4813989"/>
              <a:gd name="connsiteX8" fmla="*/ 2262754 w 2269454"/>
              <a:gd name="connsiteY8" fmla="*/ 380123 h 4813989"/>
              <a:gd name="connsiteX9" fmla="*/ 2262753 w 2269454"/>
              <a:gd name="connsiteY9" fmla="*/ 4436863 h 4813989"/>
              <a:gd name="connsiteX10" fmla="*/ 1885627 w 2269454"/>
              <a:gd name="connsiteY10" fmla="*/ 4813989 h 4813989"/>
              <a:gd name="connsiteX11" fmla="*/ 377126 w 2269454"/>
              <a:gd name="connsiteY11" fmla="*/ 4813988 h 4813989"/>
              <a:gd name="connsiteX12" fmla="*/ 0 w 2269454"/>
              <a:gd name="connsiteY12" fmla="*/ 4436862 h 4813989"/>
              <a:gd name="connsiteX13" fmla="*/ 0 w 2269454"/>
              <a:gd name="connsiteY13" fmla="*/ 380123 h 4813989"/>
              <a:gd name="connsiteX0" fmla="*/ 0 w 2267284"/>
              <a:gd name="connsiteY0" fmla="*/ 392755 h 4826621"/>
              <a:gd name="connsiteX1" fmla="*/ 285686 w 2267284"/>
              <a:gd name="connsiteY1" fmla="*/ 15629 h 4826621"/>
              <a:gd name="connsiteX2" fmla="*/ 528997 w 2267284"/>
              <a:gd name="connsiteY2" fmla="*/ 16437 h 4826621"/>
              <a:gd name="connsiteX3" fmla="*/ 582972 w 2267284"/>
              <a:gd name="connsiteY3" fmla="*/ 177727 h 4826621"/>
              <a:gd name="connsiteX4" fmla="*/ 1645962 w 2267284"/>
              <a:gd name="connsiteY4" fmla="*/ 182172 h 4826621"/>
              <a:gd name="connsiteX5" fmla="*/ 1734862 w 2267284"/>
              <a:gd name="connsiteY5" fmla="*/ 17073 h 4826621"/>
              <a:gd name="connsiteX6" fmla="*/ 2025328 w 2267284"/>
              <a:gd name="connsiteY6" fmla="*/ 18804 h 4826621"/>
              <a:gd name="connsiteX7" fmla="*/ 2201587 w 2267284"/>
              <a:gd name="connsiteY7" fmla="*/ 115499 h 4826621"/>
              <a:gd name="connsiteX8" fmla="*/ 2262754 w 2267284"/>
              <a:gd name="connsiteY8" fmla="*/ 392755 h 4826621"/>
              <a:gd name="connsiteX9" fmla="*/ 2262753 w 2267284"/>
              <a:gd name="connsiteY9" fmla="*/ 4449495 h 4826621"/>
              <a:gd name="connsiteX10" fmla="*/ 1885627 w 2267284"/>
              <a:gd name="connsiteY10" fmla="*/ 4826621 h 4826621"/>
              <a:gd name="connsiteX11" fmla="*/ 377126 w 2267284"/>
              <a:gd name="connsiteY11" fmla="*/ 4826620 h 4826621"/>
              <a:gd name="connsiteX12" fmla="*/ 0 w 2267284"/>
              <a:gd name="connsiteY12" fmla="*/ 4449494 h 4826621"/>
              <a:gd name="connsiteX13" fmla="*/ 0 w 2267284"/>
              <a:gd name="connsiteY13" fmla="*/ 392755 h 4826621"/>
              <a:gd name="connsiteX0" fmla="*/ 0 w 2272991"/>
              <a:gd name="connsiteY0" fmla="*/ 380123 h 4813989"/>
              <a:gd name="connsiteX1" fmla="*/ 285686 w 2272991"/>
              <a:gd name="connsiteY1" fmla="*/ 2997 h 4813989"/>
              <a:gd name="connsiteX2" fmla="*/ 528997 w 2272991"/>
              <a:gd name="connsiteY2" fmla="*/ 3805 h 4813989"/>
              <a:gd name="connsiteX3" fmla="*/ 582972 w 2272991"/>
              <a:gd name="connsiteY3" fmla="*/ 165095 h 4813989"/>
              <a:gd name="connsiteX4" fmla="*/ 1645962 w 2272991"/>
              <a:gd name="connsiteY4" fmla="*/ 169540 h 4813989"/>
              <a:gd name="connsiteX5" fmla="*/ 1734862 w 2272991"/>
              <a:gd name="connsiteY5" fmla="*/ 4441 h 4813989"/>
              <a:gd name="connsiteX6" fmla="*/ 2025328 w 2272991"/>
              <a:gd name="connsiteY6" fmla="*/ 6172 h 4813989"/>
              <a:gd name="connsiteX7" fmla="*/ 2201587 w 2272991"/>
              <a:gd name="connsiteY7" fmla="*/ 102867 h 4813989"/>
              <a:gd name="connsiteX8" fmla="*/ 2262754 w 2272991"/>
              <a:gd name="connsiteY8" fmla="*/ 380123 h 4813989"/>
              <a:gd name="connsiteX9" fmla="*/ 2262753 w 2272991"/>
              <a:gd name="connsiteY9" fmla="*/ 4436863 h 4813989"/>
              <a:gd name="connsiteX10" fmla="*/ 1885627 w 2272991"/>
              <a:gd name="connsiteY10" fmla="*/ 4813989 h 4813989"/>
              <a:gd name="connsiteX11" fmla="*/ 377126 w 2272991"/>
              <a:gd name="connsiteY11" fmla="*/ 4813988 h 4813989"/>
              <a:gd name="connsiteX12" fmla="*/ 0 w 2272991"/>
              <a:gd name="connsiteY12" fmla="*/ 4436862 h 4813989"/>
              <a:gd name="connsiteX13" fmla="*/ 0 w 2272991"/>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0 w 2277742"/>
              <a:gd name="connsiteY0" fmla="*/ 380123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0 w 2277742"/>
              <a:gd name="connsiteY13" fmla="*/ 380123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77742"/>
              <a:gd name="connsiteY0" fmla="*/ 376948 h 4813989"/>
              <a:gd name="connsiteX1" fmla="*/ 285686 w 2277742"/>
              <a:gd name="connsiteY1" fmla="*/ 2997 h 4813989"/>
              <a:gd name="connsiteX2" fmla="*/ 528997 w 2277742"/>
              <a:gd name="connsiteY2" fmla="*/ 3805 h 4813989"/>
              <a:gd name="connsiteX3" fmla="*/ 582972 w 2277742"/>
              <a:gd name="connsiteY3" fmla="*/ 165095 h 4813989"/>
              <a:gd name="connsiteX4" fmla="*/ 1645962 w 2277742"/>
              <a:gd name="connsiteY4" fmla="*/ 169540 h 4813989"/>
              <a:gd name="connsiteX5" fmla="*/ 1734862 w 2277742"/>
              <a:gd name="connsiteY5" fmla="*/ 4441 h 4813989"/>
              <a:gd name="connsiteX6" fmla="*/ 2025328 w 2277742"/>
              <a:gd name="connsiteY6" fmla="*/ 6172 h 4813989"/>
              <a:gd name="connsiteX7" fmla="*/ 2201587 w 2277742"/>
              <a:gd name="connsiteY7" fmla="*/ 102867 h 4813989"/>
              <a:gd name="connsiteX8" fmla="*/ 2262754 w 2277742"/>
              <a:gd name="connsiteY8" fmla="*/ 380123 h 4813989"/>
              <a:gd name="connsiteX9" fmla="*/ 2262753 w 2277742"/>
              <a:gd name="connsiteY9" fmla="*/ 4436863 h 4813989"/>
              <a:gd name="connsiteX10" fmla="*/ 1885627 w 2277742"/>
              <a:gd name="connsiteY10" fmla="*/ 4813989 h 4813989"/>
              <a:gd name="connsiteX11" fmla="*/ 377126 w 2277742"/>
              <a:gd name="connsiteY11" fmla="*/ 4813988 h 4813989"/>
              <a:gd name="connsiteX12" fmla="*/ 0 w 2277742"/>
              <a:gd name="connsiteY12" fmla="*/ 4436862 h 4813989"/>
              <a:gd name="connsiteX13" fmla="*/ 12700 w 2277742"/>
              <a:gd name="connsiteY13" fmla="*/ 376948 h 4813989"/>
              <a:gd name="connsiteX0" fmla="*/ 12700 w 2262754"/>
              <a:gd name="connsiteY0" fmla="*/ 437618 h 4874659"/>
              <a:gd name="connsiteX1" fmla="*/ 285686 w 2262754"/>
              <a:gd name="connsiteY1" fmla="*/ 63667 h 4874659"/>
              <a:gd name="connsiteX2" fmla="*/ 528997 w 2262754"/>
              <a:gd name="connsiteY2" fmla="*/ 64475 h 4874659"/>
              <a:gd name="connsiteX3" fmla="*/ 582972 w 2262754"/>
              <a:gd name="connsiteY3" fmla="*/ 225765 h 4874659"/>
              <a:gd name="connsiteX4" fmla="*/ 1645962 w 2262754"/>
              <a:gd name="connsiteY4" fmla="*/ 230210 h 4874659"/>
              <a:gd name="connsiteX5" fmla="*/ 1734862 w 2262754"/>
              <a:gd name="connsiteY5" fmla="*/ 65111 h 4874659"/>
              <a:gd name="connsiteX6" fmla="*/ 2025328 w 2262754"/>
              <a:gd name="connsiteY6" fmla="*/ 66842 h 4874659"/>
              <a:gd name="connsiteX7" fmla="*/ 2262754 w 2262754"/>
              <a:gd name="connsiteY7" fmla="*/ 440793 h 4874659"/>
              <a:gd name="connsiteX8" fmla="*/ 2262753 w 2262754"/>
              <a:gd name="connsiteY8" fmla="*/ 4497533 h 4874659"/>
              <a:gd name="connsiteX9" fmla="*/ 1885627 w 2262754"/>
              <a:gd name="connsiteY9" fmla="*/ 4874659 h 4874659"/>
              <a:gd name="connsiteX10" fmla="*/ 377126 w 2262754"/>
              <a:gd name="connsiteY10" fmla="*/ 4874658 h 4874659"/>
              <a:gd name="connsiteX11" fmla="*/ 0 w 2262754"/>
              <a:gd name="connsiteY11" fmla="*/ 4497532 h 4874659"/>
              <a:gd name="connsiteX12" fmla="*/ 12700 w 2262754"/>
              <a:gd name="connsiteY12" fmla="*/ 437618 h 4874659"/>
              <a:gd name="connsiteX0" fmla="*/ 12700 w 2262754"/>
              <a:gd name="connsiteY0" fmla="*/ 448597 h 4885638"/>
              <a:gd name="connsiteX1" fmla="*/ 285686 w 2262754"/>
              <a:gd name="connsiteY1" fmla="*/ 74646 h 4885638"/>
              <a:gd name="connsiteX2" fmla="*/ 528997 w 2262754"/>
              <a:gd name="connsiteY2" fmla="*/ 75454 h 4885638"/>
              <a:gd name="connsiteX3" fmla="*/ 582972 w 2262754"/>
              <a:gd name="connsiteY3" fmla="*/ 236744 h 4885638"/>
              <a:gd name="connsiteX4" fmla="*/ 1645962 w 2262754"/>
              <a:gd name="connsiteY4" fmla="*/ 241189 h 4885638"/>
              <a:gd name="connsiteX5" fmla="*/ 1734862 w 2262754"/>
              <a:gd name="connsiteY5" fmla="*/ 76090 h 4885638"/>
              <a:gd name="connsiteX6" fmla="*/ 2262754 w 2262754"/>
              <a:gd name="connsiteY6" fmla="*/ 451772 h 4885638"/>
              <a:gd name="connsiteX7" fmla="*/ 2262753 w 2262754"/>
              <a:gd name="connsiteY7" fmla="*/ 4508512 h 4885638"/>
              <a:gd name="connsiteX8" fmla="*/ 1885627 w 2262754"/>
              <a:gd name="connsiteY8" fmla="*/ 4885638 h 4885638"/>
              <a:gd name="connsiteX9" fmla="*/ 377126 w 2262754"/>
              <a:gd name="connsiteY9" fmla="*/ 4885637 h 4885638"/>
              <a:gd name="connsiteX10" fmla="*/ 0 w 2262754"/>
              <a:gd name="connsiteY10" fmla="*/ 4508511 h 4885638"/>
              <a:gd name="connsiteX11" fmla="*/ 12700 w 2262754"/>
              <a:gd name="connsiteY11" fmla="*/ 448597 h 4885638"/>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65167"/>
              <a:gd name="connsiteY0" fmla="*/ 377926 h 4814967"/>
              <a:gd name="connsiteX1" fmla="*/ 285686 w 2265167"/>
              <a:gd name="connsiteY1" fmla="*/ 3975 h 4814967"/>
              <a:gd name="connsiteX2" fmla="*/ 528997 w 2265167"/>
              <a:gd name="connsiteY2" fmla="*/ 4783 h 4814967"/>
              <a:gd name="connsiteX3" fmla="*/ 582972 w 2265167"/>
              <a:gd name="connsiteY3" fmla="*/ 166073 h 4814967"/>
              <a:gd name="connsiteX4" fmla="*/ 1645962 w 2265167"/>
              <a:gd name="connsiteY4" fmla="*/ 170518 h 4814967"/>
              <a:gd name="connsiteX5" fmla="*/ 1734862 w 2265167"/>
              <a:gd name="connsiteY5" fmla="*/ 5419 h 4814967"/>
              <a:gd name="connsiteX6" fmla="*/ 2262754 w 2265167"/>
              <a:gd name="connsiteY6" fmla="*/ 381101 h 4814967"/>
              <a:gd name="connsiteX7" fmla="*/ 2262753 w 2265167"/>
              <a:gd name="connsiteY7" fmla="*/ 4437841 h 4814967"/>
              <a:gd name="connsiteX8" fmla="*/ 1885627 w 2265167"/>
              <a:gd name="connsiteY8" fmla="*/ 4814967 h 4814967"/>
              <a:gd name="connsiteX9" fmla="*/ 377126 w 2265167"/>
              <a:gd name="connsiteY9" fmla="*/ 4814966 h 4814967"/>
              <a:gd name="connsiteX10" fmla="*/ 0 w 2265167"/>
              <a:gd name="connsiteY10" fmla="*/ 4437840 h 4814967"/>
              <a:gd name="connsiteX11" fmla="*/ 12700 w 2265167"/>
              <a:gd name="connsiteY11" fmla="*/ 377926 h 4814967"/>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7581 h 4814622"/>
              <a:gd name="connsiteX1" fmla="*/ 285686 w 2265167"/>
              <a:gd name="connsiteY1" fmla="*/ 3630 h 4814622"/>
              <a:gd name="connsiteX2" fmla="*/ 528997 w 2265167"/>
              <a:gd name="connsiteY2" fmla="*/ 4438 h 4814622"/>
              <a:gd name="connsiteX3" fmla="*/ 582972 w 2265167"/>
              <a:gd name="connsiteY3" fmla="*/ 165728 h 4814622"/>
              <a:gd name="connsiteX4" fmla="*/ 1645962 w 2265167"/>
              <a:gd name="connsiteY4" fmla="*/ 170173 h 4814622"/>
              <a:gd name="connsiteX5" fmla="*/ 1734862 w 2265167"/>
              <a:gd name="connsiteY5" fmla="*/ 5074 h 4814622"/>
              <a:gd name="connsiteX6" fmla="*/ 2262754 w 2265167"/>
              <a:gd name="connsiteY6" fmla="*/ 380756 h 4814622"/>
              <a:gd name="connsiteX7" fmla="*/ 2262753 w 2265167"/>
              <a:gd name="connsiteY7" fmla="*/ 4437496 h 4814622"/>
              <a:gd name="connsiteX8" fmla="*/ 1885627 w 2265167"/>
              <a:gd name="connsiteY8" fmla="*/ 4814622 h 4814622"/>
              <a:gd name="connsiteX9" fmla="*/ 377126 w 2265167"/>
              <a:gd name="connsiteY9" fmla="*/ 4814621 h 4814622"/>
              <a:gd name="connsiteX10" fmla="*/ 0 w 2265167"/>
              <a:gd name="connsiteY10" fmla="*/ 4437495 h 4814622"/>
              <a:gd name="connsiteX11" fmla="*/ 12700 w 2265167"/>
              <a:gd name="connsiteY11" fmla="*/ 377581 h 4814622"/>
              <a:gd name="connsiteX0" fmla="*/ 12700 w 2265167"/>
              <a:gd name="connsiteY0" fmla="*/ 373951 h 4810992"/>
              <a:gd name="connsiteX1" fmla="*/ 285686 w 2265167"/>
              <a:gd name="connsiteY1" fmla="*/ 0 h 4810992"/>
              <a:gd name="connsiteX2" fmla="*/ 528997 w 2265167"/>
              <a:gd name="connsiteY2" fmla="*/ 808 h 4810992"/>
              <a:gd name="connsiteX3" fmla="*/ 582972 w 2265167"/>
              <a:gd name="connsiteY3" fmla="*/ 162098 h 4810992"/>
              <a:gd name="connsiteX4" fmla="*/ 1645962 w 2265167"/>
              <a:gd name="connsiteY4" fmla="*/ 166543 h 4810992"/>
              <a:gd name="connsiteX5" fmla="*/ 1734862 w 2265167"/>
              <a:gd name="connsiteY5" fmla="*/ 1444 h 4810992"/>
              <a:gd name="connsiteX6" fmla="*/ 2262754 w 2265167"/>
              <a:gd name="connsiteY6" fmla="*/ 377126 h 4810992"/>
              <a:gd name="connsiteX7" fmla="*/ 2262753 w 2265167"/>
              <a:gd name="connsiteY7" fmla="*/ 4433866 h 4810992"/>
              <a:gd name="connsiteX8" fmla="*/ 1885627 w 2265167"/>
              <a:gd name="connsiteY8" fmla="*/ 4810992 h 4810992"/>
              <a:gd name="connsiteX9" fmla="*/ 377126 w 2265167"/>
              <a:gd name="connsiteY9" fmla="*/ 4810991 h 4810992"/>
              <a:gd name="connsiteX10" fmla="*/ 0 w 2265167"/>
              <a:gd name="connsiteY10" fmla="*/ 4433865 h 4810992"/>
              <a:gd name="connsiteX11" fmla="*/ 12700 w 2265167"/>
              <a:gd name="connsiteY11" fmla="*/ 373951 h 4810992"/>
              <a:gd name="connsiteX0" fmla="*/ 12700 w 2281160"/>
              <a:gd name="connsiteY0" fmla="*/ 418659 h 4855700"/>
              <a:gd name="connsiteX1" fmla="*/ 285686 w 2281160"/>
              <a:gd name="connsiteY1" fmla="*/ 44708 h 4855700"/>
              <a:gd name="connsiteX2" fmla="*/ 528997 w 2281160"/>
              <a:gd name="connsiteY2" fmla="*/ 45516 h 4855700"/>
              <a:gd name="connsiteX3" fmla="*/ 582972 w 2281160"/>
              <a:gd name="connsiteY3" fmla="*/ 206806 h 4855700"/>
              <a:gd name="connsiteX4" fmla="*/ 1645962 w 2281160"/>
              <a:gd name="connsiteY4" fmla="*/ 211251 h 4855700"/>
              <a:gd name="connsiteX5" fmla="*/ 1734862 w 2281160"/>
              <a:gd name="connsiteY5" fmla="*/ 46152 h 4855700"/>
              <a:gd name="connsiteX6" fmla="*/ 2014261 w 2281160"/>
              <a:gd name="connsiteY6" fmla="*/ 84253 h 4855700"/>
              <a:gd name="connsiteX7" fmla="*/ 2262754 w 2281160"/>
              <a:gd name="connsiteY7" fmla="*/ 421834 h 4855700"/>
              <a:gd name="connsiteX8" fmla="*/ 2262753 w 2281160"/>
              <a:gd name="connsiteY8" fmla="*/ 4478574 h 4855700"/>
              <a:gd name="connsiteX9" fmla="*/ 1885627 w 2281160"/>
              <a:gd name="connsiteY9" fmla="*/ 4855700 h 4855700"/>
              <a:gd name="connsiteX10" fmla="*/ 377126 w 2281160"/>
              <a:gd name="connsiteY10" fmla="*/ 4855699 h 4855700"/>
              <a:gd name="connsiteX11" fmla="*/ 0 w 2281160"/>
              <a:gd name="connsiteY11" fmla="*/ 4478573 h 4855700"/>
              <a:gd name="connsiteX12" fmla="*/ 12700 w 2281160"/>
              <a:gd name="connsiteY12" fmla="*/ 418659 h 4855700"/>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36844 h 4873885"/>
              <a:gd name="connsiteX1" fmla="*/ 285686 w 2279514"/>
              <a:gd name="connsiteY1" fmla="*/ 62893 h 4873885"/>
              <a:gd name="connsiteX2" fmla="*/ 528997 w 2279514"/>
              <a:gd name="connsiteY2" fmla="*/ 63701 h 4873885"/>
              <a:gd name="connsiteX3" fmla="*/ 582972 w 2279514"/>
              <a:gd name="connsiteY3" fmla="*/ 224991 h 4873885"/>
              <a:gd name="connsiteX4" fmla="*/ 1645962 w 2279514"/>
              <a:gd name="connsiteY4" fmla="*/ 229436 h 4873885"/>
              <a:gd name="connsiteX5" fmla="*/ 1734862 w 2279514"/>
              <a:gd name="connsiteY5" fmla="*/ 64337 h 4873885"/>
              <a:gd name="connsiteX6" fmla="*/ 2036486 w 2279514"/>
              <a:gd name="connsiteY6" fmla="*/ 67513 h 4873885"/>
              <a:gd name="connsiteX7" fmla="*/ 2262754 w 2279514"/>
              <a:gd name="connsiteY7" fmla="*/ 440019 h 4873885"/>
              <a:gd name="connsiteX8" fmla="*/ 2262753 w 2279514"/>
              <a:gd name="connsiteY8" fmla="*/ 4496759 h 4873885"/>
              <a:gd name="connsiteX9" fmla="*/ 1885627 w 2279514"/>
              <a:gd name="connsiteY9" fmla="*/ 4873885 h 4873885"/>
              <a:gd name="connsiteX10" fmla="*/ 377126 w 2279514"/>
              <a:gd name="connsiteY10" fmla="*/ 4873884 h 4873885"/>
              <a:gd name="connsiteX11" fmla="*/ 0 w 2279514"/>
              <a:gd name="connsiteY11" fmla="*/ 4496758 h 4873885"/>
              <a:gd name="connsiteX12" fmla="*/ 12700 w 2279514"/>
              <a:gd name="connsiteY12" fmla="*/ 436844 h 4873885"/>
              <a:gd name="connsiteX0" fmla="*/ 12700 w 2279514"/>
              <a:gd name="connsiteY0" fmla="*/ 441435 h 4878476"/>
              <a:gd name="connsiteX1" fmla="*/ 285686 w 2279514"/>
              <a:gd name="connsiteY1" fmla="*/ 67484 h 4878476"/>
              <a:gd name="connsiteX2" fmla="*/ 528997 w 2279514"/>
              <a:gd name="connsiteY2" fmla="*/ 68292 h 4878476"/>
              <a:gd name="connsiteX3" fmla="*/ 582972 w 2279514"/>
              <a:gd name="connsiteY3" fmla="*/ 229582 h 4878476"/>
              <a:gd name="connsiteX4" fmla="*/ 1645962 w 2279514"/>
              <a:gd name="connsiteY4" fmla="*/ 234027 h 4878476"/>
              <a:gd name="connsiteX5" fmla="*/ 1734862 w 2279514"/>
              <a:gd name="connsiteY5" fmla="*/ 68928 h 4878476"/>
              <a:gd name="connsiteX6" fmla="*/ 2036486 w 2279514"/>
              <a:gd name="connsiteY6" fmla="*/ 72104 h 4878476"/>
              <a:gd name="connsiteX7" fmla="*/ 2262754 w 2279514"/>
              <a:gd name="connsiteY7" fmla="*/ 444610 h 4878476"/>
              <a:gd name="connsiteX8" fmla="*/ 2262753 w 2279514"/>
              <a:gd name="connsiteY8" fmla="*/ 4501350 h 4878476"/>
              <a:gd name="connsiteX9" fmla="*/ 1885627 w 2279514"/>
              <a:gd name="connsiteY9" fmla="*/ 4878476 h 4878476"/>
              <a:gd name="connsiteX10" fmla="*/ 377126 w 2279514"/>
              <a:gd name="connsiteY10" fmla="*/ 4878475 h 4878476"/>
              <a:gd name="connsiteX11" fmla="*/ 0 w 2279514"/>
              <a:gd name="connsiteY11" fmla="*/ 4501349 h 4878476"/>
              <a:gd name="connsiteX12" fmla="*/ 12700 w 2279514"/>
              <a:gd name="connsiteY12" fmla="*/ 441435 h 4878476"/>
              <a:gd name="connsiteX0" fmla="*/ 12700 w 2263115"/>
              <a:gd name="connsiteY0" fmla="*/ 382311 h 4819352"/>
              <a:gd name="connsiteX1" fmla="*/ 285686 w 2263115"/>
              <a:gd name="connsiteY1" fmla="*/ 8360 h 4819352"/>
              <a:gd name="connsiteX2" fmla="*/ 528997 w 2263115"/>
              <a:gd name="connsiteY2" fmla="*/ 9168 h 4819352"/>
              <a:gd name="connsiteX3" fmla="*/ 582972 w 2263115"/>
              <a:gd name="connsiteY3" fmla="*/ 170458 h 4819352"/>
              <a:gd name="connsiteX4" fmla="*/ 1645962 w 2263115"/>
              <a:gd name="connsiteY4" fmla="*/ 174903 h 4819352"/>
              <a:gd name="connsiteX5" fmla="*/ 1734862 w 2263115"/>
              <a:gd name="connsiteY5" fmla="*/ 9804 h 4819352"/>
              <a:gd name="connsiteX6" fmla="*/ 2036486 w 2263115"/>
              <a:gd name="connsiteY6" fmla="*/ 12980 h 4819352"/>
              <a:gd name="connsiteX7" fmla="*/ 2262754 w 2263115"/>
              <a:gd name="connsiteY7" fmla="*/ 385486 h 4819352"/>
              <a:gd name="connsiteX8" fmla="*/ 2262753 w 2263115"/>
              <a:gd name="connsiteY8" fmla="*/ 4442226 h 4819352"/>
              <a:gd name="connsiteX9" fmla="*/ 1885627 w 2263115"/>
              <a:gd name="connsiteY9" fmla="*/ 4819352 h 4819352"/>
              <a:gd name="connsiteX10" fmla="*/ 377126 w 2263115"/>
              <a:gd name="connsiteY10" fmla="*/ 4819351 h 4819352"/>
              <a:gd name="connsiteX11" fmla="*/ 0 w 2263115"/>
              <a:gd name="connsiteY11" fmla="*/ 4442225 h 4819352"/>
              <a:gd name="connsiteX12" fmla="*/ 12700 w 2263115"/>
              <a:gd name="connsiteY12" fmla="*/ 382311 h 4819352"/>
              <a:gd name="connsiteX0" fmla="*/ 12700 w 2263263"/>
              <a:gd name="connsiteY0" fmla="*/ 399540 h 4836581"/>
              <a:gd name="connsiteX1" fmla="*/ 285686 w 2263263"/>
              <a:gd name="connsiteY1" fmla="*/ 25589 h 4836581"/>
              <a:gd name="connsiteX2" fmla="*/ 528997 w 2263263"/>
              <a:gd name="connsiteY2" fmla="*/ 26397 h 4836581"/>
              <a:gd name="connsiteX3" fmla="*/ 582972 w 2263263"/>
              <a:gd name="connsiteY3" fmla="*/ 187687 h 4836581"/>
              <a:gd name="connsiteX4" fmla="*/ 1645962 w 2263263"/>
              <a:gd name="connsiteY4" fmla="*/ 192132 h 4836581"/>
              <a:gd name="connsiteX5" fmla="*/ 1734862 w 2263263"/>
              <a:gd name="connsiteY5" fmla="*/ 27033 h 4836581"/>
              <a:gd name="connsiteX6" fmla="*/ 2036486 w 2263263"/>
              <a:gd name="connsiteY6" fmla="*/ 30209 h 4836581"/>
              <a:gd name="connsiteX7" fmla="*/ 2262754 w 2263263"/>
              <a:gd name="connsiteY7" fmla="*/ 402715 h 4836581"/>
              <a:gd name="connsiteX8" fmla="*/ 2262753 w 2263263"/>
              <a:gd name="connsiteY8" fmla="*/ 4459455 h 4836581"/>
              <a:gd name="connsiteX9" fmla="*/ 1885627 w 2263263"/>
              <a:gd name="connsiteY9" fmla="*/ 4836581 h 4836581"/>
              <a:gd name="connsiteX10" fmla="*/ 377126 w 2263263"/>
              <a:gd name="connsiteY10" fmla="*/ 4836580 h 4836581"/>
              <a:gd name="connsiteX11" fmla="*/ 0 w 2263263"/>
              <a:gd name="connsiteY11" fmla="*/ 4459454 h 4836581"/>
              <a:gd name="connsiteX12" fmla="*/ 12700 w 2263263"/>
              <a:gd name="connsiteY12" fmla="*/ 399540 h 4836581"/>
              <a:gd name="connsiteX0" fmla="*/ 12700 w 2263140"/>
              <a:gd name="connsiteY0" fmla="*/ 382311 h 4819352"/>
              <a:gd name="connsiteX1" fmla="*/ 285686 w 2263140"/>
              <a:gd name="connsiteY1" fmla="*/ 8360 h 4819352"/>
              <a:gd name="connsiteX2" fmla="*/ 528997 w 2263140"/>
              <a:gd name="connsiteY2" fmla="*/ 9168 h 4819352"/>
              <a:gd name="connsiteX3" fmla="*/ 582972 w 2263140"/>
              <a:gd name="connsiteY3" fmla="*/ 170458 h 4819352"/>
              <a:gd name="connsiteX4" fmla="*/ 1645962 w 2263140"/>
              <a:gd name="connsiteY4" fmla="*/ 174903 h 4819352"/>
              <a:gd name="connsiteX5" fmla="*/ 1734862 w 2263140"/>
              <a:gd name="connsiteY5" fmla="*/ 9804 h 4819352"/>
              <a:gd name="connsiteX6" fmla="*/ 2036486 w 2263140"/>
              <a:gd name="connsiteY6" fmla="*/ 12980 h 4819352"/>
              <a:gd name="connsiteX7" fmla="*/ 2262754 w 2263140"/>
              <a:gd name="connsiteY7" fmla="*/ 385486 h 4819352"/>
              <a:gd name="connsiteX8" fmla="*/ 2262753 w 2263140"/>
              <a:gd name="connsiteY8" fmla="*/ 4442226 h 4819352"/>
              <a:gd name="connsiteX9" fmla="*/ 1885627 w 2263140"/>
              <a:gd name="connsiteY9" fmla="*/ 4819352 h 4819352"/>
              <a:gd name="connsiteX10" fmla="*/ 377126 w 2263140"/>
              <a:gd name="connsiteY10" fmla="*/ 4819351 h 4819352"/>
              <a:gd name="connsiteX11" fmla="*/ 0 w 2263140"/>
              <a:gd name="connsiteY11" fmla="*/ 4442225 h 4819352"/>
              <a:gd name="connsiteX12" fmla="*/ 12700 w 2263140"/>
              <a:gd name="connsiteY12" fmla="*/ 382311 h 4819352"/>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2971"/>
              <a:gd name="connsiteY0" fmla="*/ 383084 h 4820125"/>
              <a:gd name="connsiteX1" fmla="*/ 285686 w 2262971"/>
              <a:gd name="connsiteY1" fmla="*/ 9133 h 4820125"/>
              <a:gd name="connsiteX2" fmla="*/ 528997 w 2262971"/>
              <a:gd name="connsiteY2" fmla="*/ 9941 h 4820125"/>
              <a:gd name="connsiteX3" fmla="*/ 582972 w 2262971"/>
              <a:gd name="connsiteY3" fmla="*/ 171231 h 4820125"/>
              <a:gd name="connsiteX4" fmla="*/ 1645962 w 2262971"/>
              <a:gd name="connsiteY4" fmla="*/ 175676 h 4820125"/>
              <a:gd name="connsiteX5" fmla="*/ 1734862 w 2262971"/>
              <a:gd name="connsiteY5" fmla="*/ 10577 h 4820125"/>
              <a:gd name="connsiteX6" fmla="*/ 2036486 w 2262971"/>
              <a:gd name="connsiteY6" fmla="*/ 13753 h 4820125"/>
              <a:gd name="connsiteX7" fmla="*/ 2262754 w 2262971"/>
              <a:gd name="connsiteY7" fmla="*/ 386259 h 4820125"/>
              <a:gd name="connsiteX8" fmla="*/ 2262753 w 2262971"/>
              <a:gd name="connsiteY8" fmla="*/ 4442999 h 4820125"/>
              <a:gd name="connsiteX9" fmla="*/ 1885627 w 2262971"/>
              <a:gd name="connsiteY9" fmla="*/ 4820125 h 4820125"/>
              <a:gd name="connsiteX10" fmla="*/ 377126 w 2262971"/>
              <a:gd name="connsiteY10" fmla="*/ 4820124 h 4820125"/>
              <a:gd name="connsiteX11" fmla="*/ 0 w 2262971"/>
              <a:gd name="connsiteY11" fmla="*/ 4442998 h 4820125"/>
              <a:gd name="connsiteX12" fmla="*/ 12700 w 2262971"/>
              <a:gd name="connsiteY12" fmla="*/ 383084 h 4820125"/>
              <a:gd name="connsiteX0" fmla="*/ 12700 w 2262971"/>
              <a:gd name="connsiteY0" fmla="*/ 381614 h 4818655"/>
              <a:gd name="connsiteX1" fmla="*/ 285686 w 2262971"/>
              <a:gd name="connsiteY1" fmla="*/ 7663 h 4818655"/>
              <a:gd name="connsiteX2" fmla="*/ 528997 w 2262971"/>
              <a:gd name="connsiteY2" fmla="*/ 8471 h 4818655"/>
              <a:gd name="connsiteX3" fmla="*/ 582972 w 2262971"/>
              <a:gd name="connsiteY3" fmla="*/ 169761 h 4818655"/>
              <a:gd name="connsiteX4" fmla="*/ 1645962 w 2262971"/>
              <a:gd name="connsiteY4" fmla="*/ 174206 h 4818655"/>
              <a:gd name="connsiteX5" fmla="*/ 1734862 w 2262971"/>
              <a:gd name="connsiteY5" fmla="*/ 9107 h 4818655"/>
              <a:gd name="connsiteX6" fmla="*/ 2036486 w 2262971"/>
              <a:gd name="connsiteY6" fmla="*/ 12283 h 4818655"/>
              <a:gd name="connsiteX7" fmla="*/ 2262754 w 2262971"/>
              <a:gd name="connsiteY7" fmla="*/ 384789 h 4818655"/>
              <a:gd name="connsiteX8" fmla="*/ 2262753 w 2262971"/>
              <a:gd name="connsiteY8" fmla="*/ 4441529 h 4818655"/>
              <a:gd name="connsiteX9" fmla="*/ 1885627 w 2262971"/>
              <a:gd name="connsiteY9" fmla="*/ 4818655 h 4818655"/>
              <a:gd name="connsiteX10" fmla="*/ 377126 w 2262971"/>
              <a:gd name="connsiteY10" fmla="*/ 4818654 h 4818655"/>
              <a:gd name="connsiteX11" fmla="*/ 0 w 2262971"/>
              <a:gd name="connsiteY11" fmla="*/ 4441528 h 4818655"/>
              <a:gd name="connsiteX12" fmla="*/ 12700 w 2262971"/>
              <a:gd name="connsiteY12" fmla="*/ 381614 h 4818655"/>
              <a:gd name="connsiteX0" fmla="*/ 12700 w 2263073"/>
              <a:gd name="connsiteY0" fmla="*/ 381614 h 4818655"/>
              <a:gd name="connsiteX1" fmla="*/ 285686 w 2263073"/>
              <a:gd name="connsiteY1" fmla="*/ 7663 h 4818655"/>
              <a:gd name="connsiteX2" fmla="*/ 528997 w 2263073"/>
              <a:gd name="connsiteY2" fmla="*/ 8471 h 4818655"/>
              <a:gd name="connsiteX3" fmla="*/ 582972 w 2263073"/>
              <a:gd name="connsiteY3" fmla="*/ 169761 h 4818655"/>
              <a:gd name="connsiteX4" fmla="*/ 1645962 w 2263073"/>
              <a:gd name="connsiteY4" fmla="*/ 174206 h 4818655"/>
              <a:gd name="connsiteX5" fmla="*/ 1734862 w 2263073"/>
              <a:gd name="connsiteY5" fmla="*/ 9107 h 4818655"/>
              <a:gd name="connsiteX6" fmla="*/ 2036486 w 2263073"/>
              <a:gd name="connsiteY6" fmla="*/ 12283 h 4818655"/>
              <a:gd name="connsiteX7" fmla="*/ 2262754 w 2263073"/>
              <a:gd name="connsiteY7" fmla="*/ 384789 h 4818655"/>
              <a:gd name="connsiteX8" fmla="*/ 2262753 w 2263073"/>
              <a:gd name="connsiteY8" fmla="*/ 4441529 h 4818655"/>
              <a:gd name="connsiteX9" fmla="*/ 1885627 w 2263073"/>
              <a:gd name="connsiteY9" fmla="*/ 4818655 h 4818655"/>
              <a:gd name="connsiteX10" fmla="*/ 377126 w 2263073"/>
              <a:gd name="connsiteY10" fmla="*/ 4818654 h 4818655"/>
              <a:gd name="connsiteX11" fmla="*/ 0 w 2263073"/>
              <a:gd name="connsiteY11" fmla="*/ 4441528 h 4818655"/>
              <a:gd name="connsiteX12" fmla="*/ 12700 w 2263073"/>
              <a:gd name="connsiteY12" fmla="*/ 381614 h 4818655"/>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92797"/>
              <a:gd name="connsiteY0" fmla="*/ 381614 h 4907893"/>
              <a:gd name="connsiteX1" fmla="*/ 285686 w 2292797"/>
              <a:gd name="connsiteY1" fmla="*/ 7663 h 4907893"/>
              <a:gd name="connsiteX2" fmla="*/ 528997 w 2292797"/>
              <a:gd name="connsiteY2" fmla="*/ 8471 h 4907893"/>
              <a:gd name="connsiteX3" fmla="*/ 582972 w 2292797"/>
              <a:gd name="connsiteY3" fmla="*/ 169761 h 4907893"/>
              <a:gd name="connsiteX4" fmla="*/ 1645962 w 2292797"/>
              <a:gd name="connsiteY4" fmla="*/ 174206 h 4907893"/>
              <a:gd name="connsiteX5" fmla="*/ 1734862 w 2292797"/>
              <a:gd name="connsiteY5" fmla="*/ 9107 h 4907893"/>
              <a:gd name="connsiteX6" fmla="*/ 2036486 w 2292797"/>
              <a:gd name="connsiteY6" fmla="*/ 12283 h 4907893"/>
              <a:gd name="connsiteX7" fmla="*/ 2273346 w 2292797"/>
              <a:gd name="connsiteY7" fmla="*/ 374198 h 4907893"/>
              <a:gd name="connsiteX8" fmla="*/ 2262753 w 2292797"/>
              <a:gd name="connsiteY8" fmla="*/ 4441529 h 4907893"/>
              <a:gd name="connsiteX9" fmla="*/ 1885627 w 2292797"/>
              <a:gd name="connsiteY9" fmla="*/ 4818655 h 4907893"/>
              <a:gd name="connsiteX10" fmla="*/ 377126 w 2292797"/>
              <a:gd name="connsiteY10" fmla="*/ 4818654 h 4907893"/>
              <a:gd name="connsiteX11" fmla="*/ 0 w 2292797"/>
              <a:gd name="connsiteY11" fmla="*/ 4441528 h 4907893"/>
              <a:gd name="connsiteX12" fmla="*/ 12700 w 2292797"/>
              <a:gd name="connsiteY12" fmla="*/ 381614 h 4907893"/>
              <a:gd name="connsiteX0" fmla="*/ 12700 w 2273637"/>
              <a:gd name="connsiteY0" fmla="*/ 381614 h 4906584"/>
              <a:gd name="connsiteX1" fmla="*/ 285686 w 2273637"/>
              <a:gd name="connsiteY1" fmla="*/ 7663 h 4906584"/>
              <a:gd name="connsiteX2" fmla="*/ 528997 w 2273637"/>
              <a:gd name="connsiteY2" fmla="*/ 8471 h 4906584"/>
              <a:gd name="connsiteX3" fmla="*/ 582972 w 2273637"/>
              <a:gd name="connsiteY3" fmla="*/ 169761 h 4906584"/>
              <a:gd name="connsiteX4" fmla="*/ 1645962 w 2273637"/>
              <a:gd name="connsiteY4" fmla="*/ 174206 h 4906584"/>
              <a:gd name="connsiteX5" fmla="*/ 1734862 w 2273637"/>
              <a:gd name="connsiteY5" fmla="*/ 9107 h 4906584"/>
              <a:gd name="connsiteX6" fmla="*/ 2036486 w 2273637"/>
              <a:gd name="connsiteY6" fmla="*/ 12283 h 4906584"/>
              <a:gd name="connsiteX7" fmla="*/ 2273346 w 2273637"/>
              <a:gd name="connsiteY7" fmla="*/ 374198 h 4906584"/>
              <a:gd name="connsiteX8" fmla="*/ 2262753 w 2273637"/>
              <a:gd name="connsiteY8" fmla="*/ 4441529 h 4906584"/>
              <a:gd name="connsiteX9" fmla="*/ 1885627 w 2273637"/>
              <a:gd name="connsiteY9" fmla="*/ 4818655 h 4906584"/>
              <a:gd name="connsiteX10" fmla="*/ 377126 w 2273637"/>
              <a:gd name="connsiteY10" fmla="*/ 4818654 h 4906584"/>
              <a:gd name="connsiteX11" fmla="*/ 0 w 2273637"/>
              <a:gd name="connsiteY11" fmla="*/ 4441528 h 4906584"/>
              <a:gd name="connsiteX12" fmla="*/ 12700 w 2273637"/>
              <a:gd name="connsiteY12" fmla="*/ 381614 h 4906584"/>
              <a:gd name="connsiteX0" fmla="*/ 12700 w 2273637"/>
              <a:gd name="connsiteY0" fmla="*/ 381614 h 4818718"/>
              <a:gd name="connsiteX1" fmla="*/ 285686 w 2273637"/>
              <a:gd name="connsiteY1" fmla="*/ 7663 h 4818718"/>
              <a:gd name="connsiteX2" fmla="*/ 528997 w 2273637"/>
              <a:gd name="connsiteY2" fmla="*/ 8471 h 4818718"/>
              <a:gd name="connsiteX3" fmla="*/ 582972 w 2273637"/>
              <a:gd name="connsiteY3" fmla="*/ 169761 h 4818718"/>
              <a:gd name="connsiteX4" fmla="*/ 1645962 w 2273637"/>
              <a:gd name="connsiteY4" fmla="*/ 174206 h 4818718"/>
              <a:gd name="connsiteX5" fmla="*/ 1734862 w 2273637"/>
              <a:gd name="connsiteY5" fmla="*/ 9107 h 4818718"/>
              <a:gd name="connsiteX6" fmla="*/ 2036486 w 2273637"/>
              <a:gd name="connsiteY6" fmla="*/ 12283 h 4818718"/>
              <a:gd name="connsiteX7" fmla="*/ 2273346 w 2273637"/>
              <a:gd name="connsiteY7" fmla="*/ 374198 h 4818718"/>
              <a:gd name="connsiteX8" fmla="*/ 2262753 w 2273637"/>
              <a:gd name="connsiteY8" fmla="*/ 4441529 h 4818718"/>
              <a:gd name="connsiteX9" fmla="*/ 1885627 w 2273637"/>
              <a:gd name="connsiteY9" fmla="*/ 4818655 h 4818718"/>
              <a:gd name="connsiteX10" fmla="*/ 377126 w 2273637"/>
              <a:gd name="connsiteY10" fmla="*/ 4818654 h 4818718"/>
              <a:gd name="connsiteX11" fmla="*/ 0 w 2273637"/>
              <a:gd name="connsiteY11" fmla="*/ 4441528 h 4818718"/>
              <a:gd name="connsiteX12" fmla="*/ 12700 w 2273637"/>
              <a:gd name="connsiteY12" fmla="*/ 381614 h 4818718"/>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7126 w 2292797"/>
              <a:gd name="connsiteY10" fmla="*/ 4818654 h 4926411"/>
              <a:gd name="connsiteX11" fmla="*/ 0 w 2292797"/>
              <a:gd name="connsiteY11" fmla="*/ 4441528 h 4926411"/>
              <a:gd name="connsiteX12" fmla="*/ 12700 w 2292797"/>
              <a:gd name="connsiteY12" fmla="*/ 381614 h 4926411"/>
              <a:gd name="connsiteX0" fmla="*/ 12700 w 2292797"/>
              <a:gd name="connsiteY0" fmla="*/ 381614 h 4926411"/>
              <a:gd name="connsiteX1" fmla="*/ 285686 w 2292797"/>
              <a:gd name="connsiteY1" fmla="*/ 7663 h 4926411"/>
              <a:gd name="connsiteX2" fmla="*/ 528997 w 2292797"/>
              <a:gd name="connsiteY2" fmla="*/ 8471 h 4926411"/>
              <a:gd name="connsiteX3" fmla="*/ 582972 w 2292797"/>
              <a:gd name="connsiteY3" fmla="*/ 169761 h 4926411"/>
              <a:gd name="connsiteX4" fmla="*/ 1645962 w 2292797"/>
              <a:gd name="connsiteY4" fmla="*/ 174206 h 4926411"/>
              <a:gd name="connsiteX5" fmla="*/ 1734862 w 2292797"/>
              <a:gd name="connsiteY5" fmla="*/ 9107 h 4926411"/>
              <a:gd name="connsiteX6" fmla="*/ 2036486 w 2292797"/>
              <a:gd name="connsiteY6" fmla="*/ 12283 h 4926411"/>
              <a:gd name="connsiteX7" fmla="*/ 2273346 w 2292797"/>
              <a:gd name="connsiteY7" fmla="*/ 374198 h 4926411"/>
              <a:gd name="connsiteX8" fmla="*/ 2262753 w 2292797"/>
              <a:gd name="connsiteY8" fmla="*/ 4441529 h 4926411"/>
              <a:gd name="connsiteX9" fmla="*/ 1885627 w 2292797"/>
              <a:gd name="connsiteY9" fmla="*/ 4850429 h 4926411"/>
              <a:gd name="connsiteX10" fmla="*/ 370065 w 2292797"/>
              <a:gd name="connsiteY10" fmla="*/ 4843368 h 4926411"/>
              <a:gd name="connsiteX11" fmla="*/ 0 w 2292797"/>
              <a:gd name="connsiteY11" fmla="*/ 4441528 h 4926411"/>
              <a:gd name="connsiteX12" fmla="*/ 12700 w 2292797"/>
              <a:gd name="connsiteY12" fmla="*/ 381614 h 4926411"/>
              <a:gd name="connsiteX0" fmla="*/ 13163 w 2293260"/>
              <a:gd name="connsiteY0" fmla="*/ 381614 h 4926411"/>
              <a:gd name="connsiteX1" fmla="*/ 286149 w 2293260"/>
              <a:gd name="connsiteY1" fmla="*/ 7663 h 4926411"/>
              <a:gd name="connsiteX2" fmla="*/ 529460 w 2293260"/>
              <a:gd name="connsiteY2" fmla="*/ 8471 h 4926411"/>
              <a:gd name="connsiteX3" fmla="*/ 583435 w 2293260"/>
              <a:gd name="connsiteY3" fmla="*/ 169761 h 4926411"/>
              <a:gd name="connsiteX4" fmla="*/ 1646425 w 2293260"/>
              <a:gd name="connsiteY4" fmla="*/ 174206 h 4926411"/>
              <a:gd name="connsiteX5" fmla="*/ 1735325 w 2293260"/>
              <a:gd name="connsiteY5" fmla="*/ 9107 h 4926411"/>
              <a:gd name="connsiteX6" fmla="*/ 2036949 w 2293260"/>
              <a:gd name="connsiteY6" fmla="*/ 12283 h 4926411"/>
              <a:gd name="connsiteX7" fmla="*/ 2273809 w 2293260"/>
              <a:gd name="connsiteY7" fmla="*/ 374198 h 4926411"/>
              <a:gd name="connsiteX8" fmla="*/ 2263216 w 2293260"/>
              <a:gd name="connsiteY8" fmla="*/ 4441529 h 4926411"/>
              <a:gd name="connsiteX9" fmla="*/ 1886090 w 2293260"/>
              <a:gd name="connsiteY9" fmla="*/ 4850429 h 4926411"/>
              <a:gd name="connsiteX10" fmla="*/ 370528 w 2293260"/>
              <a:gd name="connsiteY10" fmla="*/ 4843368 h 4926411"/>
              <a:gd name="connsiteX11" fmla="*/ 463 w 2293260"/>
              <a:gd name="connsiteY11" fmla="*/ 4441528 h 4926411"/>
              <a:gd name="connsiteX12" fmla="*/ 13163 w 2293260"/>
              <a:gd name="connsiteY12" fmla="*/ 381614 h 4926411"/>
              <a:gd name="connsiteX0" fmla="*/ 13163 w 2293260"/>
              <a:gd name="connsiteY0" fmla="*/ 381614 h 4925026"/>
              <a:gd name="connsiteX1" fmla="*/ 286149 w 2293260"/>
              <a:gd name="connsiteY1" fmla="*/ 7663 h 4925026"/>
              <a:gd name="connsiteX2" fmla="*/ 529460 w 2293260"/>
              <a:gd name="connsiteY2" fmla="*/ 8471 h 4925026"/>
              <a:gd name="connsiteX3" fmla="*/ 583435 w 2293260"/>
              <a:gd name="connsiteY3" fmla="*/ 169761 h 4925026"/>
              <a:gd name="connsiteX4" fmla="*/ 1646425 w 2293260"/>
              <a:gd name="connsiteY4" fmla="*/ 174206 h 4925026"/>
              <a:gd name="connsiteX5" fmla="*/ 1735325 w 2293260"/>
              <a:gd name="connsiteY5" fmla="*/ 9107 h 4925026"/>
              <a:gd name="connsiteX6" fmla="*/ 2036949 w 2293260"/>
              <a:gd name="connsiteY6" fmla="*/ 12283 h 4925026"/>
              <a:gd name="connsiteX7" fmla="*/ 2273809 w 2293260"/>
              <a:gd name="connsiteY7" fmla="*/ 374198 h 4925026"/>
              <a:gd name="connsiteX8" fmla="*/ 2263216 w 2293260"/>
              <a:gd name="connsiteY8" fmla="*/ 4441529 h 4925026"/>
              <a:gd name="connsiteX9" fmla="*/ 1886090 w 2293260"/>
              <a:gd name="connsiteY9" fmla="*/ 4850429 h 4925026"/>
              <a:gd name="connsiteX10" fmla="*/ 370528 w 2293260"/>
              <a:gd name="connsiteY10" fmla="*/ 4843368 h 4925026"/>
              <a:gd name="connsiteX11" fmla="*/ 463 w 2293260"/>
              <a:gd name="connsiteY11" fmla="*/ 4441528 h 4925026"/>
              <a:gd name="connsiteX12" fmla="*/ 13163 w 2293260"/>
              <a:gd name="connsiteY12" fmla="*/ 381614 h 4925026"/>
              <a:gd name="connsiteX0" fmla="*/ 13163 w 2274100"/>
              <a:gd name="connsiteY0" fmla="*/ 381614 h 4851295"/>
              <a:gd name="connsiteX1" fmla="*/ 286149 w 2274100"/>
              <a:gd name="connsiteY1" fmla="*/ 7663 h 4851295"/>
              <a:gd name="connsiteX2" fmla="*/ 529460 w 2274100"/>
              <a:gd name="connsiteY2" fmla="*/ 8471 h 4851295"/>
              <a:gd name="connsiteX3" fmla="*/ 583435 w 2274100"/>
              <a:gd name="connsiteY3" fmla="*/ 169761 h 4851295"/>
              <a:gd name="connsiteX4" fmla="*/ 1646425 w 2274100"/>
              <a:gd name="connsiteY4" fmla="*/ 174206 h 4851295"/>
              <a:gd name="connsiteX5" fmla="*/ 1735325 w 2274100"/>
              <a:gd name="connsiteY5" fmla="*/ 9107 h 4851295"/>
              <a:gd name="connsiteX6" fmla="*/ 2036949 w 2274100"/>
              <a:gd name="connsiteY6" fmla="*/ 12283 h 4851295"/>
              <a:gd name="connsiteX7" fmla="*/ 2273809 w 2274100"/>
              <a:gd name="connsiteY7" fmla="*/ 374198 h 4851295"/>
              <a:gd name="connsiteX8" fmla="*/ 2263216 w 2274100"/>
              <a:gd name="connsiteY8" fmla="*/ 4441529 h 4851295"/>
              <a:gd name="connsiteX9" fmla="*/ 1886090 w 2274100"/>
              <a:gd name="connsiteY9" fmla="*/ 4850429 h 4851295"/>
              <a:gd name="connsiteX10" fmla="*/ 370528 w 2274100"/>
              <a:gd name="connsiteY10" fmla="*/ 4843368 h 4851295"/>
              <a:gd name="connsiteX11" fmla="*/ 463 w 2274100"/>
              <a:gd name="connsiteY11" fmla="*/ 4441528 h 4851295"/>
              <a:gd name="connsiteX12" fmla="*/ 13163 w 2274100"/>
              <a:gd name="connsiteY12" fmla="*/ 381614 h 4851295"/>
              <a:gd name="connsiteX0" fmla="*/ 13163 w 2285503"/>
              <a:gd name="connsiteY0" fmla="*/ 452968 h 4950039"/>
              <a:gd name="connsiteX1" fmla="*/ 286149 w 2285503"/>
              <a:gd name="connsiteY1" fmla="*/ 79017 h 4950039"/>
              <a:gd name="connsiteX2" fmla="*/ 529460 w 2285503"/>
              <a:gd name="connsiteY2" fmla="*/ 79825 h 4950039"/>
              <a:gd name="connsiteX3" fmla="*/ 583435 w 2285503"/>
              <a:gd name="connsiteY3" fmla="*/ 241115 h 4950039"/>
              <a:gd name="connsiteX4" fmla="*/ 1646425 w 2285503"/>
              <a:gd name="connsiteY4" fmla="*/ 245560 h 4950039"/>
              <a:gd name="connsiteX5" fmla="*/ 1735325 w 2285503"/>
              <a:gd name="connsiteY5" fmla="*/ 80461 h 4950039"/>
              <a:gd name="connsiteX6" fmla="*/ 2036949 w 2285503"/>
              <a:gd name="connsiteY6" fmla="*/ 83637 h 4950039"/>
              <a:gd name="connsiteX7" fmla="*/ 2273809 w 2285503"/>
              <a:gd name="connsiteY7" fmla="*/ 445552 h 4950039"/>
              <a:gd name="connsiteX8" fmla="*/ 2259685 w 2285503"/>
              <a:gd name="connsiteY8" fmla="*/ 4516413 h 4950039"/>
              <a:gd name="connsiteX9" fmla="*/ 1886090 w 2285503"/>
              <a:gd name="connsiteY9" fmla="*/ 4921783 h 4950039"/>
              <a:gd name="connsiteX10" fmla="*/ 370528 w 2285503"/>
              <a:gd name="connsiteY10" fmla="*/ 4914722 h 4950039"/>
              <a:gd name="connsiteX11" fmla="*/ 463 w 2285503"/>
              <a:gd name="connsiteY11" fmla="*/ 4512882 h 4950039"/>
              <a:gd name="connsiteX12" fmla="*/ 13163 w 2285503"/>
              <a:gd name="connsiteY12" fmla="*/ 452968 h 4950039"/>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85503"/>
              <a:gd name="connsiteY0" fmla="*/ 452968 h 4921783"/>
              <a:gd name="connsiteX1" fmla="*/ 286149 w 2285503"/>
              <a:gd name="connsiteY1" fmla="*/ 79017 h 4921783"/>
              <a:gd name="connsiteX2" fmla="*/ 529460 w 2285503"/>
              <a:gd name="connsiteY2" fmla="*/ 79825 h 4921783"/>
              <a:gd name="connsiteX3" fmla="*/ 583435 w 2285503"/>
              <a:gd name="connsiteY3" fmla="*/ 241115 h 4921783"/>
              <a:gd name="connsiteX4" fmla="*/ 1646425 w 2285503"/>
              <a:gd name="connsiteY4" fmla="*/ 245560 h 4921783"/>
              <a:gd name="connsiteX5" fmla="*/ 1735325 w 2285503"/>
              <a:gd name="connsiteY5" fmla="*/ 80461 h 4921783"/>
              <a:gd name="connsiteX6" fmla="*/ 2036949 w 2285503"/>
              <a:gd name="connsiteY6" fmla="*/ 83637 h 4921783"/>
              <a:gd name="connsiteX7" fmla="*/ 2273809 w 2285503"/>
              <a:gd name="connsiteY7" fmla="*/ 445552 h 4921783"/>
              <a:gd name="connsiteX8" fmla="*/ 2259685 w 2285503"/>
              <a:gd name="connsiteY8" fmla="*/ 4516413 h 4921783"/>
              <a:gd name="connsiteX9" fmla="*/ 1886090 w 2285503"/>
              <a:gd name="connsiteY9" fmla="*/ 4921783 h 4921783"/>
              <a:gd name="connsiteX10" fmla="*/ 370528 w 2285503"/>
              <a:gd name="connsiteY10" fmla="*/ 4914722 h 4921783"/>
              <a:gd name="connsiteX11" fmla="*/ 463 w 2285503"/>
              <a:gd name="connsiteY11" fmla="*/ 4512882 h 4921783"/>
              <a:gd name="connsiteX12" fmla="*/ 13163 w 2285503"/>
              <a:gd name="connsiteY12" fmla="*/ 452968 h 4921783"/>
              <a:gd name="connsiteX0" fmla="*/ 13163 w 2274409"/>
              <a:gd name="connsiteY0" fmla="*/ 452968 h 4921783"/>
              <a:gd name="connsiteX1" fmla="*/ 286149 w 2274409"/>
              <a:gd name="connsiteY1" fmla="*/ 79017 h 4921783"/>
              <a:gd name="connsiteX2" fmla="*/ 529460 w 2274409"/>
              <a:gd name="connsiteY2" fmla="*/ 79825 h 4921783"/>
              <a:gd name="connsiteX3" fmla="*/ 583435 w 2274409"/>
              <a:gd name="connsiteY3" fmla="*/ 241115 h 4921783"/>
              <a:gd name="connsiteX4" fmla="*/ 1646425 w 2274409"/>
              <a:gd name="connsiteY4" fmla="*/ 245560 h 4921783"/>
              <a:gd name="connsiteX5" fmla="*/ 1735325 w 2274409"/>
              <a:gd name="connsiteY5" fmla="*/ 80461 h 4921783"/>
              <a:gd name="connsiteX6" fmla="*/ 2036949 w 2274409"/>
              <a:gd name="connsiteY6" fmla="*/ 83637 h 4921783"/>
              <a:gd name="connsiteX7" fmla="*/ 2273809 w 2274409"/>
              <a:gd name="connsiteY7" fmla="*/ 445552 h 4921783"/>
              <a:gd name="connsiteX8" fmla="*/ 2259685 w 2274409"/>
              <a:gd name="connsiteY8" fmla="*/ 4516413 h 4921783"/>
              <a:gd name="connsiteX9" fmla="*/ 1886090 w 2274409"/>
              <a:gd name="connsiteY9" fmla="*/ 4921783 h 4921783"/>
              <a:gd name="connsiteX10" fmla="*/ 370528 w 2274409"/>
              <a:gd name="connsiteY10" fmla="*/ 4914722 h 4921783"/>
              <a:gd name="connsiteX11" fmla="*/ 463 w 2274409"/>
              <a:gd name="connsiteY11" fmla="*/ 4512882 h 4921783"/>
              <a:gd name="connsiteX12" fmla="*/ 13163 w 2274409"/>
              <a:gd name="connsiteY12" fmla="*/ 452968 h 4921783"/>
              <a:gd name="connsiteX0" fmla="*/ 13163 w 2274409"/>
              <a:gd name="connsiteY0" fmla="*/ 381614 h 4850429"/>
              <a:gd name="connsiteX1" fmla="*/ 286149 w 2274409"/>
              <a:gd name="connsiteY1" fmla="*/ 7663 h 4850429"/>
              <a:gd name="connsiteX2" fmla="*/ 529460 w 2274409"/>
              <a:gd name="connsiteY2" fmla="*/ 8471 h 4850429"/>
              <a:gd name="connsiteX3" fmla="*/ 583435 w 2274409"/>
              <a:gd name="connsiteY3" fmla="*/ 169761 h 4850429"/>
              <a:gd name="connsiteX4" fmla="*/ 1646425 w 2274409"/>
              <a:gd name="connsiteY4" fmla="*/ 174206 h 4850429"/>
              <a:gd name="connsiteX5" fmla="*/ 1735325 w 2274409"/>
              <a:gd name="connsiteY5" fmla="*/ 9107 h 4850429"/>
              <a:gd name="connsiteX6" fmla="*/ 2036949 w 2274409"/>
              <a:gd name="connsiteY6" fmla="*/ 12283 h 4850429"/>
              <a:gd name="connsiteX7" fmla="*/ 2273809 w 2274409"/>
              <a:gd name="connsiteY7" fmla="*/ 374198 h 4850429"/>
              <a:gd name="connsiteX8" fmla="*/ 2259685 w 2274409"/>
              <a:gd name="connsiteY8" fmla="*/ 4445059 h 4850429"/>
              <a:gd name="connsiteX9" fmla="*/ 1886090 w 2274409"/>
              <a:gd name="connsiteY9" fmla="*/ 4850429 h 4850429"/>
              <a:gd name="connsiteX10" fmla="*/ 370528 w 2274409"/>
              <a:gd name="connsiteY10" fmla="*/ 4843368 h 4850429"/>
              <a:gd name="connsiteX11" fmla="*/ 463 w 2274409"/>
              <a:gd name="connsiteY11" fmla="*/ 4441528 h 4850429"/>
              <a:gd name="connsiteX12" fmla="*/ 13163 w 227440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77579"/>
              <a:gd name="connsiteY0" fmla="*/ 381614 h 4850429"/>
              <a:gd name="connsiteX1" fmla="*/ 286149 w 2277579"/>
              <a:gd name="connsiteY1" fmla="*/ 7663 h 4850429"/>
              <a:gd name="connsiteX2" fmla="*/ 529460 w 2277579"/>
              <a:gd name="connsiteY2" fmla="*/ 8471 h 4850429"/>
              <a:gd name="connsiteX3" fmla="*/ 583435 w 2277579"/>
              <a:gd name="connsiteY3" fmla="*/ 169761 h 4850429"/>
              <a:gd name="connsiteX4" fmla="*/ 1646425 w 2277579"/>
              <a:gd name="connsiteY4" fmla="*/ 174206 h 4850429"/>
              <a:gd name="connsiteX5" fmla="*/ 1735325 w 2277579"/>
              <a:gd name="connsiteY5" fmla="*/ 9107 h 4850429"/>
              <a:gd name="connsiteX6" fmla="*/ 2036949 w 2277579"/>
              <a:gd name="connsiteY6" fmla="*/ 12283 h 4850429"/>
              <a:gd name="connsiteX7" fmla="*/ 2273809 w 2277579"/>
              <a:gd name="connsiteY7" fmla="*/ 374198 h 4850429"/>
              <a:gd name="connsiteX8" fmla="*/ 2259685 w 2277579"/>
              <a:gd name="connsiteY8" fmla="*/ 4445059 h 4850429"/>
              <a:gd name="connsiteX9" fmla="*/ 1886090 w 2277579"/>
              <a:gd name="connsiteY9" fmla="*/ 4850429 h 4850429"/>
              <a:gd name="connsiteX10" fmla="*/ 370528 w 2277579"/>
              <a:gd name="connsiteY10" fmla="*/ 4843368 h 4850429"/>
              <a:gd name="connsiteX11" fmla="*/ 463 w 2277579"/>
              <a:gd name="connsiteY11" fmla="*/ 4441528 h 4850429"/>
              <a:gd name="connsiteX12" fmla="*/ 13163 w 2277579"/>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82422"/>
              <a:gd name="connsiteY0" fmla="*/ 381614 h 4850429"/>
              <a:gd name="connsiteX1" fmla="*/ 286149 w 2282422"/>
              <a:gd name="connsiteY1" fmla="*/ 7663 h 4850429"/>
              <a:gd name="connsiteX2" fmla="*/ 529460 w 2282422"/>
              <a:gd name="connsiteY2" fmla="*/ 8471 h 4850429"/>
              <a:gd name="connsiteX3" fmla="*/ 583435 w 2282422"/>
              <a:gd name="connsiteY3" fmla="*/ 169761 h 4850429"/>
              <a:gd name="connsiteX4" fmla="*/ 1646425 w 2282422"/>
              <a:gd name="connsiteY4" fmla="*/ 174206 h 4850429"/>
              <a:gd name="connsiteX5" fmla="*/ 1735325 w 2282422"/>
              <a:gd name="connsiteY5" fmla="*/ 9107 h 4850429"/>
              <a:gd name="connsiteX6" fmla="*/ 2036949 w 2282422"/>
              <a:gd name="connsiteY6" fmla="*/ 12283 h 4850429"/>
              <a:gd name="connsiteX7" fmla="*/ 2273809 w 2282422"/>
              <a:gd name="connsiteY7" fmla="*/ 374198 h 4850429"/>
              <a:gd name="connsiteX8" fmla="*/ 2269789 w 2282422"/>
              <a:gd name="connsiteY8" fmla="*/ 4485474 h 4850429"/>
              <a:gd name="connsiteX9" fmla="*/ 1886090 w 2282422"/>
              <a:gd name="connsiteY9" fmla="*/ 4850429 h 4850429"/>
              <a:gd name="connsiteX10" fmla="*/ 370528 w 2282422"/>
              <a:gd name="connsiteY10" fmla="*/ 4843368 h 4850429"/>
              <a:gd name="connsiteX11" fmla="*/ 463 w 2282422"/>
              <a:gd name="connsiteY11" fmla="*/ 4441528 h 4850429"/>
              <a:gd name="connsiteX12" fmla="*/ 13163 w 2282422"/>
              <a:gd name="connsiteY12" fmla="*/ 381614 h 4850429"/>
              <a:gd name="connsiteX0" fmla="*/ 13163 w 2299878"/>
              <a:gd name="connsiteY0" fmla="*/ 381614 h 4850429"/>
              <a:gd name="connsiteX1" fmla="*/ 286149 w 2299878"/>
              <a:gd name="connsiteY1" fmla="*/ 7663 h 4850429"/>
              <a:gd name="connsiteX2" fmla="*/ 529460 w 2299878"/>
              <a:gd name="connsiteY2" fmla="*/ 8471 h 4850429"/>
              <a:gd name="connsiteX3" fmla="*/ 583435 w 2299878"/>
              <a:gd name="connsiteY3" fmla="*/ 169761 h 4850429"/>
              <a:gd name="connsiteX4" fmla="*/ 1646425 w 2299878"/>
              <a:gd name="connsiteY4" fmla="*/ 174206 h 4850429"/>
              <a:gd name="connsiteX5" fmla="*/ 1735325 w 2299878"/>
              <a:gd name="connsiteY5" fmla="*/ 9107 h 4850429"/>
              <a:gd name="connsiteX6" fmla="*/ 2036949 w 2299878"/>
              <a:gd name="connsiteY6" fmla="*/ 12283 h 4850429"/>
              <a:gd name="connsiteX7" fmla="*/ 2273809 w 2299878"/>
              <a:gd name="connsiteY7" fmla="*/ 374198 h 4850429"/>
              <a:gd name="connsiteX8" fmla="*/ 2275074 w 2299878"/>
              <a:gd name="connsiteY8" fmla="*/ 2414399 h 4850429"/>
              <a:gd name="connsiteX9" fmla="*/ 2269789 w 2299878"/>
              <a:gd name="connsiteY9" fmla="*/ 4485474 h 4850429"/>
              <a:gd name="connsiteX10" fmla="*/ 1886090 w 2299878"/>
              <a:gd name="connsiteY10" fmla="*/ 4850429 h 4850429"/>
              <a:gd name="connsiteX11" fmla="*/ 370528 w 2299878"/>
              <a:gd name="connsiteY11" fmla="*/ 4843368 h 4850429"/>
              <a:gd name="connsiteX12" fmla="*/ 463 w 2299878"/>
              <a:gd name="connsiteY12" fmla="*/ 4441528 h 4850429"/>
              <a:gd name="connsiteX13" fmla="*/ 13163 w 2299878"/>
              <a:gd name="connsiteY13" fmla="*/ 381614 h 4850429"/>
              <a:gd name="connsiteX0" fmla="*/ 13163 w 2297042"/>
              <a:gd name="connsiteY0" fmla="*/ 381614 h 4850429"/>
              <a:gd name="connsiteX1" fmla="*/ 286149 w 2297042"/>
              <a:gd name="connsiteY1" fmla="*/ 7663 h 4850429"/>
              <a:gd name="connsiteX2" fmla="*/ 529460 w 2297042"/>
              <a:gd name="connsiteY2" fmla="*/ 8471 h 4850429"/>
              <a:gd name="connsiteX3" fmla="*/ 583435 w 2297042"/>
              <a:gd name="connsiteY3" fmla="*/ 169761 h 4850429"/>
              <a:gd name="connsiteX4" fmla="*/ 1646425 w 2297042"/>
              <a:gd name="connsiteY4" fmla="*/ 174206 h 4850429"/>
              <a:gd name="connsiteX5" fmla="*/ 1735325 w 2297042"/>
              <a:gd name="connsiteY5" fmla="*/ 9107 h 4850429"/>
              <a:gd name="connsiteX6" fmla="*/ 2036949 w 2297042"/>
              <a:gd name="connsiteY6" fmla="*/ 12283 h 4850429"/>
              <a:gd name="connsiteX7" fmla="*/ 2273809 w 2297042"/>
              <a:gd name="connsiteY7" fmla="*/ 374198 h 4850429"/>
              <a:gd name="connsiteX8" fmla="*/ 2264013 w 2297042"/>
              <a:gd name="connsiteY8" fmla="*/ 2414399 h 4850429"/>
              <a:gd name="connsiteX9" fmla="*/ 2269789 w 2297042"/>
              <a:gd name="connsiteY9" fmla="*/ 4485474 h 4850429"/>
              <a:gd name="connsiteX10" fmla="*/ 1886090 w 2297042"/>
              <a:gd name="connsiteY10" fmla="*/ 4850429 h 4850429"/>
              <a:gd name="connsiteX11" fmla="*/ 370528 w 2297042"/>
              <a:gd name="connsiteY11" fmla="*/ 4843368 h 4850429"/>
              <a:gd name="connsiteX12" fmla="*/ 463 w 2297042"/>
              <a:gd name="connsiteY12" fmla="*/ 4441528 h 4850429"/>
              <a:gd name="connsiteX13" fmla="*/ 13163 w 2297042"/>
              <a:gd name="connsiteY13" fmla="*/ 381614 h 4850429"/>
              <a:gd name="connsiteX0" fmla="*/ 13163 w 2289341"/>
              <a:gd name="connsiteY0" fmla="*/ 381614 h 4850429"/>
              <a:gd name="connsiteX1" fmla="*/ 286149 w 2289341"/>
              <a:gd name="connsiteY1" fmla="*/ 7663 h 4850429"/>
              <a:gd name="connsiteX2" fmla="*/ 529460 w 2289341"/>
              <a:gd name="connsiteY2" fmla="*/ 8471 h 4850429"/>
              <a:gd name="connsiteX3" fmla="*/ 583435 w 2289341"/>
              <a:gd name="connsiteY3" fmla="*/ 169761 h 4850429"/>
              <a:gd name="connsiteX4" fmla="*/ 1646425 w 2289341"/>
              <a:gd name="connsiteY4" fmla="*/ 174206 h 4850429"/>
              <a:gd name="connsiteX5" fmla="*/ 1735325 w 2289341"/>
              <a:gd name="connsiteY5" fmla="*/ 9107 h 4850429"/>
              <a:gd name="connsiteX6" fmla="*/ 2036949 w 2289341"/>
              <a:gd name="connsiteY6" fmla="*/ 12283 h 4850429"/>
              <a:gd name="connsiteX7" fmla="*/ 2273809 w 2289341"/>
              <a:gd name="connsiteY7" fmla="*/ 374198 h 4850429"/>
              <a:gd name="connsiteX8" fmla="*/ 2264013 w 2289341"/>
              <a:gd name="connsiteY8" fmla="*/ 2414399 h 4850429"/>
              <a:gd name="connsiteX9" fmla="*/ 2269789 w 2289341"/>
              <a:gd name="connsiteY9" fmla="*/ 4485474 h 4850429"/>
              <a:gd name="connsiteX10" fmla="*/ 1886090 w 2289341"/>
              <a:gd name="connsiteY10" fmla="*/ 4850429 h 4850429"/>
              <a:gd name="connsiteX11" fmla="*/ 370528 w 2289341"/>
              <a:gd name="connsiteY11" fmla="*/ 4843368 h 4850429"/>
              <a:gd name="connsiteX12" fmla="*/ 463 w 2289341"/>
              <a:gd name="connsiteY12" fmla="*/ 4441528 h 4850429"/>
              <a:gd name="connsiteX13" fmla="*/ 13163 w 2289341"/>
              <a:gd name="connsiteY13" fmla="*/ 381614 h 4850429"/>
              <a:gd name="connsiteX0" fmla="*/ 13163 w 2274287"/>
              <a:gd name="connsiteY0" fmla="*/ 381614 h 4850429"/>
              <a:gd name="connsiteX1" fmla="*/ 286149 w 2274287"/>
              <a:gd name="connsiteY1" fmla="*/ 7663 h 4850429"/>
              <a:gd name="connsiteX2" fmla="*/ 529460 w 2274287"/>
              <a:gd name="connsiteY2" fmla="*/ 8471 h 4850429"/>
              <a:gd name="connsiteX3" fmla="*/ 583435 w 2274287"/>
              <a:gd name="connsiteY3" fmla="*/ 169761 h 4850429"/>
              <a:gd name="connsiteX4" fmla="*/ 1646425 w 2274287"/>
              <a:gd name="connsiteY4" fmla="*/ 174206 h 4850429"/>
              <a:gd name="connsiteX5" fmla="*/ 1735325 w 2274287"/>
              <a:gd name="connsiteY5" fmla="*/ 9107 h 4850429"/>
              <a:gd name="connsiteX6" fmla="*/ 2036949 w 2274287"/>
              <a:gd name="connsiteY6" fmla="*/ 12283 h 4850429"/>
              <a:gd name="connsiteX7" fmla="*/ 2273809 w 2274287"/>
              <a:gd name="connsiteY7" fmla="*/ 374198 h 4850429"/>
              <a:gd name="connsiteX8" fmla="*/ 2264013 w 2274287"/>
              <a:gd name="connsiteY8" fmla="*/ 2414399 h 4850429"/>
              <a:gd name="connsiteX9" fmla="*/ 2269789 w 2274287"/>
              <a:gd name="connsiteY9" fmla="*/ 4485474 h 4850429"/>
              <a:gd name="connsiteX10" fmla="*/ 1886090 w 2274287"/>
              <a:gd name="connsiteY10" fmla="*/ 4850429 h 4850429"/>
              <a:gd name="connsiteX11" fmla="*/ 370528 w 2274287"/>
              <a:gd name="connsiteY11" fmla="*/ 4843368 h 4850429"/>
              <a:gd name="connsiteX12" fmla="*/ 463 w 2274287"/>
              <a:gd name="connsiteY12" fmla="*/ 4441528 h 4850429"/>
              <a:gd name="connsiteX13" fmla="*/ 13163 w 227428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81614 h 4850429"/>
              <a:gd name="connsiteX1" fmla="*/ 286149 w 2272827"/>
              <a:gd name="connsiteY1" fmla="*/ 7663 h 4850429"/>
              <a:gd name="connsiteX2" fmla="*/ 529460 w 2272827"/>
              <a:gd name="connsiteY2" fmla="*/ 8471 h 4850429"/>
              <a:gd name="connsiteX3" fmla="*/ 583435 w 2272827"/>
              <a:gd name="connsiteY3" fmla="*/ 169761 h 4850429"/>
              <a:gd name="connsiteX4" fmla="*/ 1646425 w 2272827"/>
              <a:gd name="connsiteY4" fmla="*/ 174206 h 4850429"/>
              <a:gd name="connsiteX5" fmla="*/ 1735325 w 2272827"/>
              <a:gd name="connsiteY5" fmla="*/ 9107 h 4850429"/>
              <a:gd name="connsiteX6" fmla="*/ 2036949 w 2272827"/>
              <a:gd name="connsiteY6" fmla="*/ 12283 h 4850429"/>
              <a:gd name="connsiteX7" fmla="*/ 2270122 w 2272827"/>
              <a:gd name="connsiteY7" fmla="*/ 377885 h 4850429"/>
              <a:gd name="connsiteX8" fmla="*/ 2264013 w 2272827"/>
              <a:gd name="connsiteY8" fmla="*/ 2414399 h 4850429"/>
              <a:gd name="connsiteX9" fmla="*/ 2269789 w 2272827"/>
              <a:gd name="connsiteY9" fmla="*/ 4485474 h 4850429"/>
              <a:gd name="connsiteX10" fmla="*/ 1886090 w 2272827"/>
              <a:gd name="connsiteY10" fmla="*/ 4850429 h 4850429"/>
              <a:gd name="connsiteX11" fmla="*/ 370528 w 2272827"/>
              <a:gd name="connsiteY11" fmla="*/ 4843368 h 4850429"/>
              <a:gd name="connsiteX12" fmla="*/ 463 w 2272827"/>
              <a:gd name="connsiteY12" fmla="*/ 4441528 h 4850429"/>
              <a:gd name="connsiteX13" fmla="*/ 13163 w 2272827"/>
              <a:gd name="connsiteY13" fmla="*/ 381614 h 4850429"/>
              <a:gd name="connsiteX0" fmla="*/ 13163 w 2272827"/>
              <a:gd name="connsiteY0" fmla="*/ 374592 h 4843407"/>
              <a:gd name="connsiteX1" fmla="*/ 286149 w 2272827"/>
              <a:gd name="connsiteY1" fmla="*/ 641 h 4843407"/>
              <a:gd name="connsiteX2" fmla="*/ 529460 w 2272827"/>
              <a:gd name="connsiteY2" fmla="*/ 1449 h 4843407"/>
              <a:gd name="connsiteX3" fmla="*/ 583435 w 2272827"/>
              <a:gd name="connsiteY3" fmla="*/ 162739 h 4843407"/>
              <a:gd name="connsiteX4" fmla="*/ 1646425 w 2272827"/>
              <a:gd name="connsiteY4" fmla="*/ 167184 h 4843407"/>
              <a:gd name="connsiteX5" fmla="*/ 1735325 w 2272827"/>
              <a:gd name="connsiteY5" fmla="*/ 2085 h 4843407"/>
              <a:gd name="connsiteX6" fmla="*/ 2036949 w 2272827"/>
              <a:gd name="connsiteY6" fmla="*/ 5261 h 4843407"/>
              <a:gd name="connsiteX7" fmla="*/ 2270122 w 2272827"/>
              <a:gd name="connsiteY7" fmla="*/ 370863 h 4843407"/>
              <a:gd name="connsiteX8" fmla="*/ 2264013 w 2272827"/>
              <a:gd name="connsiteY8" fmla="*/ 2407377 h 4843407"/>
              <a:gd name="connsiteX9" fmla="*/ 2269789 w 2272827"/>
              <a:gd name="connsiteY9" fmla="*/ 4478452 h 4843407"/>
              <a:gd name="connsiteX10" fmla="*/ 1886090 w 2272827"/>
              <a:gd name="connsiteY10" fmla="*/ 4843407 h 4843407"/>
              <a:gd name="connsiteX11" fmla="*/ 370528 w 2272827"/>
              <a:gd name="connsiteY11" fmla="*/ 4836346 h 4843407"/>
              <a:gd name="connsiteX12" fmla="*/ 463 w 2272827"/>
              <a:gd name="connsiteY12" fmla="*/ 4434506 h 4843407"/>
              <a:gd name="connsiteX13" fmla="*/ 13163 w 2272827"/>
              <a:gd name="connsiteY13" fmla="*/ 374592 h 4843407"/>
              <a:gd name="connsiteX0" fmla="*/ 13163 w 2272827"/>
              <a:gd name="connsiteY0" fmla="*/ 377333 h 4846148"/>
              <a:gd name="connsiteX1" fmla="*/ 286149 w 2272827"/>
              <a:gd name="connsiteY1" fmla="*/ 3382 h 4846148"/>
              <a:gd name="connsiteX2" fmla="*/ 529460 w 2272827"/>
              <a:gd name="connsiteY2" fmla="*/ 4190 h 4846148"/>
              <a:gd name="connsiteX3" fmla="*/ 58343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77333 h 4846148"/>
              <a:gd name="connsiteX1" fmla="*/ 286149 w 2272827"/>
              <a:gd name="connsiteY1" fmla="*/ 3382 h 4846148"/>
              <a:gd name="connsiteX2" fmla="*/ 529460 w 2272827"/>
              <a:gd name="connsiteY2" fmla="*/ 4190 h 4846148"/>
              <a:gd name="connsiteX3" fmla="*/ 577085 w 2272827"/>
              <a:gd name="connsiteY3" fmla="*/ 165480 h 4846148"/>
              <a:gd name="connsiteX4" fmla="*/ 1646425 w 2272827"/>
              <a:gd name="connsiteY4" fmla="*/ 169925 h 4846148"/>
              <a:gd name="connsiteX5" fmla="*/ 1735325 w 2272827"/>
              <a:gd name="connsiteY5" fmla="*/ 4826 h 4846148"/>
              <a:gd name="connsiteX6" fmla="*/ 2036949 w 2272827"/>
              <a:gd name="connsiteY6" fmla="*/ 8002 h 4846148"/>
              <a:gd name="connsiteX7" fmla="*/ 2270122 w 2272827"/>
              <a:gd name="connsiteY7" fmla="*/ 373604 h 4846148"/>
              <a:gd name="connsiteX8" fmla="*/ 2264013 w 2272827"/>
              <a:gd name="connsiteY8" fmla="*/ 2410118 h 4846148"/>
              <a:gd name="connsiteX9" fmla="*/ 2269789 w 2272827"/>
              <a:gd name="connsiteY9" fmla="*/ 4481193 h 4846148"/>
              <a:gd name="connsiteX10" fmla="*/ 1886090 w 2272827"/>
              <a:gd name="connsiteY10" fmla="*/ 4846148 h 4846148"/>
              <a:gd name="connsiteX11" fmla="*/ 370528 w 2272827"/>
              <a:gd name="connsiteY11" fmla="*/ 4839087 h 4846148"/>
              <a:gd name="connsiteX12" fmla="*/ 463 w 2272827"/>
              <a:gd name="connsiteY12" fmla="*/ 4437247 h 4846148"/>
              <a:gd name="connsiteX13" fmla="*/ 13163 w 2272827"/>
              <a:gd name="connsiteY13" fmla="*/ 377333 h 4846148"/>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82668 h 4851483"/>
              <a:gd name="connsiteX1" fmla="*/ 286149 w 2272827"/>
              <a:gd name="connsiteY1" fmla="*/ 8717 h 4851483"/>
              <a:gd name="connsiteX2" fmla="*/ 532635 w 2272827"/>
              <a:gd name="connsiteY2" fmla="*/ 0 h 4851483"/>
              <a:gd name="connsiteX3" fmla="*/ 577085 w 2272827"/>
              <a:gd name="connsiteY3" fmla="*/ 170815 h 4851483"/>
              <a:gd name="connsiteX4" fmla="*/ 1646425 w 2272827"/>
              <a:gd name="connsiteY4" fmla="*/ 175260 h 4851483"/>
              <a:gd name="connsiteX5" fmla="*/ 1735325 w 2272827"/>
              <a:gd name="connsiteY5" fmla="*/ 10161 h 4851483"/>
              <a:gd name="connsiteX6" fmla="*/ 2036949 w 2272827"/>
              <a:gd name="connsiteY6" fmla="*/ 13337 h 4851483"/>
              <a:gd name="connsiteX7" fmla="*/ 2270122 w 2272827"/>
              <a:gd name="connsiteY7" fmla="*/ 378939 h 4851483"/>
              <a:gd name="connsiteX8" fmla="*/ 2264013 w 2272827"/>
              <a:gd name="connsiteY8" fmla="*/ 2415453 h 4851483"/>
              <a:gd name="connsiteX9" fmla="*/ 2269789 w 2272827"/>
              <a:gd name="connsiteY9" fmla="*/ 4486528 h 4851483"/>
              <a:gd name="connsiteX10" fmla="*/ 1886090 w 2272827"/>
              <a:gd name="connsiteY10" fmla="*/ 4851483 h 4851483"/>
              <a:gd name="connsiteX11" fmla="*/ 370528 w 2272827"/>
              <a:gd name="connsiteY11" fmla="*/ 4844422 h 4851483"/>
              <a:gd name="connsiteX12" fmla="*/ 463 w 2272827"/>
              <a:gd name="connsiteY12" fmla="*/ 4442582 h 4851483"/>
              <a:gd name="connsiteX13" fmla="*/ 13163 w 2272827"/>
              <a:gd name="connsiteY13" fmla="*/ 382668 h 4851483"/>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86149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 name="connsiteX0" fmla="*/ 13163 w 2272827"/>
              <a:gd name="connsiteY0" fmla="*/ 377334 h 4846149"/>
              <a:gd name="connsiteX1" fmla="*/ 270274 w 2272827"/>
              <a:gd name="connsiteY1" fmla="*/ 3383 h 4846149"/>
              <a:gd name="connsiteX2" fmla="*/ 526285 w 2272827"/>
              <a:gd name="connsiteY2" fmla="*/ 1016 h 4846149"/>
              <a:gd name="connsiteX3" fmla="*/ 577085 w 2272827"/>
              <a:gd name="connsiteY3" fmla="*/ 165481 h 4846149"/>
              <a:gd name="connsiteX4" fmla="*/ 1646425 w 2272827"/>
              <a:gd name="connsiteY4" fmla="*/ 169926 h 4846149"/>
              <a:gd name="connsiteX5" fmla="*/ 1735325 w 2272827"/>
              <a:gd name="connsiteY5" fmla="*/ 4827 h 4846149"/>
              <a:gd name="connsiteX6" fmla="*/ 2036949 w 2272827"/>
              <a:gd name="connsiteY6" fmla="*/ 8003 h 4846149"/>
              <a:gd name="connsiteX7" fmla="*/ 2270122 w 2272827"/>
              <a:gd name="connsiteY7" fmla="*/ 373605 h 4846149"/>
              <a:gd name="connsiteX8" fmla="*/ 2264013 w 2272827"/>
              <a:gd name="connsiteY8" fmla="*/ 2410119 h 4846149"/>
              <a:gd name="connsiteX9" fmla="*/ 2269789 w 2272827"/>
              <a:gd name="connsiteY9" fmla="*/ 4481194 h 4846149"/>
              <a:gd name="connsiteX10" fmla="*/ 1886090 w 2272827"/>
              <a:gd name="connsiteY10" fmla="*/ 4846149 h 4846149"/>
              <a:gd name="connsiteX11" fmla="*/ 370528 w 2272827"/>
              <a:gd name="connsiteY11" fmla="*/ 4839088 h 4846149"/>
              <a:gd name="connsiteX12" fmla="*/ 463 w 2272827"/>
              <a:gd name="connsiteY12" fmla="*/ 4437248 h 4846149"/>
              <a:gd name="connsiteX13" fmla="*/ 13163 w 2272827"/>
              <a:gd name="connsiteY13" fmla="*/ 377334 h 4846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272827" h="4846149">
                <a:moveTo>
                  <a:pt x="13163" y="377334"/>
                </a:moveTo>
                <a:cubicBezTo>
                  <a:pt x="-2712" y="194453"/>
                  <a:pt x="23893" y="28783"/>
                  <a:pt x="270274" y="3383"/>
                </a:cubicBezTo>
                <a:cubicBezTo>
                  <a:pt x="350319" y="2594"/>
                  <a:pt x="404965" y="-1370"/>
                  <a:pt x="526285" y="1016"/>
                </a:cubicBezTo>
                <a:cubicBezTo>
                  <a:pt x="527343" y="54779"/>
                  <a:pt x="522052" y="149818"/>
                  <a:pt x="577085" y="165481"/>
                </a:cubicBezTo>
                <a:lnTo>
                  <a:pt x="1646425" y="169926"/>
                </a:lnTo>
                <a:cubicBezTo>
                  <a:pt x="1724636" y="175430"/>
                  <a:pt x="1733481" y="83384"/>
                  <a:pt x="1735325" y="4827"/>
                </a:cubicBezTo>
                <a:cubicBezTo>
                  <a:pt x="1828458" y="-464"/>
                  <a:pt x="1929917" y="-3811"/>
                  <a:pt x="2036949" y="8003"/>
                </a:cubicBezTo>
                <a:cubicBezTo>
                  <a:pt x="2169381" y="42042"/>
                  <a:pt x="2282582" y="89304"/>
                  <a:pt x="2270122" y="373605"/>
                </a:cubicBezTo>
                <a:cubicBezTo>
                  <a:pt x="2258189" y="796080"/>
                  <a:pt x="2264683" y="1724906"/>
                  <a:pt x="2264013" y="2410119"/>
                </a:cubicBezTo>
                <a:cubicBezTo>
                  <a:pt x="2263343" y="3095332"/>
                  <a:pt x="2279314" y="4038318"/>
                  <a:pt x="2269789" y="4481194"/>
                </a:cubicBezTo>
                <a:cubicBezTo>
                  <a:pt x="2261598" y="4841804"/>
                  <a:pt x="2087973" y="4822130"/>
                  <a:pt x="1886090" y="4846149"/>
                </a:cubicBezTo>
                <a:lnTo>
                  <a:pt x="370528" y="4839088"/>
                </a:lnTo>
                <a:cubicBezTo>
                  <a:pt x="162247" y="4839088"/>
                  <a:pt x="-10128" y="4804401"/>
                  <a:pt x="463" y="4437248"/>
                </a:cubicBezTo>
                <a:cubicBezTo>
                  <a:pt x="11054" y="4070095"/>
                  <a:pt x="8930" y="1730639"/>
                  <a:pt x="13163" y="377334"/>
                </a:cubicBezTo>
                <a:close/>
              </a:path>
            </a:pathLst>
          </a:custGeo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solidFill>
                  <a:schemeClr val="bg1"/>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en-US" noProof="0"/>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noProof="0"/>
              <a:t>Click to add image</a:t>
            </a:r>
          </a:p>
          <a:p>
            <a:endParaRPr lang="en-DK"/>
          </a:p>
        </p:txBody>
      </p:sp>
    </p:spTree>
    <p:extLst>
      <p:ext uri="{BB962C8B-B14F-4D97-AF65-F5344CB8AC3E}">
        <p14:creationId xmlns:p14="http://schemas.microsoft.com/office/powerpoint/2010/main" val="142049761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Computer image and captions">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F9ADF90-DA4B-2349-BB54-3C3D60931612}"/>
              </a:ext>
            </a:extLst>
          </p:cNvPr>
          <p:cNvSpPr/>
          <p:nvPr userDrawn="1"/>
        </p:nvSpPr>
        <p:spPr>
          <a:xfrm>
            <a:off x="1" y="5864524"/>
            <a:ext cx="12192000" cy="993476"/>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itle 1">
            <a:extLst>
              <a:ext uri="{FF2B5EF4-FFF2-40B4-BE49-F238E27FC236}">
                <a16:creationId xmlns:a16="http://schemas.microsoft.com/office/drawing/2014/main" id="{B933E77F-C5A7-614F-88EF-A278343E98D6}"/>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13" name="Text Placeholder 3">
            <a:extLst>
              <a:ext uri="{FF2B5EF4-FFF2-40B4-BE49-F238E27FC236}">
                <a16:creationId xmlns:a16="http://schemas.microsoft.com/office/drawing/2014/main" id="{41D4F94C-B06B-8F4F-970E-7FB24259F23A}"/>
              </a:ext>
            </a:extLst>
          </p:cNvPr>
          <p:cNvSpPr>
            <a:spLocks noGrp="1"/>
          </p:cNvSpPr>
          <p:nvPr>
            <p:ph type="body" sz="half" idx="2" hasCustomPrompt="1"/>
          </p:nvPr>
        </p:nvSpPr>
        <p:spPr>
          <a:xfrm>
            <a:off x="839788" y="2510725"/>
            <a:ext cx="3932237" cy="2867188"/>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6" name="Picture 5" descr="A screenshot of a cell phone&#10;&#10;Description automatically generated">
            <a:extLst>
              <a:ext uri="{FF2B5EF4-FFF2-40B4-BE49-F238E27FC236}">
                <a16:creationId xmlns:a16="http://schemas.microsoft.com/office/drawing/2014/main" id="{0A71EAB3-F151-7F4E-B286-5A945836451F}"/>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25939" y="987424"/>
            <a:ext cx="6312022" cy="5262982"/>
          </a:xfrm>
          <a:prstGeom prst="rect">
            <a:avLst/>
          </a:prstGeom>
          <a:effectLst>
            <a:reflection stA="28000" endPos="65000" dir="5400000" sy="-100000" algn="bl" rotWithShape="0"/>
          </a:effectLst>
        </p:spPr>
      </p:pic>
      <p:sp>
        <p:nvSpPr>
          <p:cNvPr id="10" name="Picture Placeholder 7">
            <a:extLst>
              <a:ext uri="{FF2B5EF4-FFF2-40B4-BE49-F238E27FC236}">
                <a16:creationId xmlns:a16="http://schemas.microsoft.com/office/drawing/2014/main" id="{7A8FF3AE-2581-B94E-A25C-FB4D74D05BCD}"/>
              </a:ext>
            </a:extLst>
          </p:cNvPr>
          <p:cNvSpPr>
            <a:spLocks noGrp="1"/>
          </p:cNvSpPr>
          <p:nvPr>
            <p:ph type="pic" sz="quarter" idx="21" hasCustomPrompt="1"/>
          </p:nvPr>
        </p:nvSpPr>
        <p:spPr>
          <a:xfrm>
            <a:off x="5529263" y="1182718"/>
            <a:ext cx="5892573" cy="3315803"/>
          </a:xfrm>
        </p:spPr>
        <p:txBody>
          <a:bodyPr>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1600"/>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a:p>
            <a:endParaRPr lang="en-DK"/>
          </a:p>
        </p:txBody>
      </p:sp>
    </p:spTree>
    <p:extLst>
      <p:ext uri="{BB962C8B-B14F-4D97-AF65-F5344CB8AC3E}">
        <p14:creationId xmlns:p14="http://schemas.microsoft.com/office/powerpoint/2010/main" val="640214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 Desvider slide">
    <p:bg>
      <p:bgPr>
        <a:solidFill>
          <a:srgbClr val="005E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solidFill>
                  <a:schemeClr val="bg1"/>
                </a:solidFill>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5" name="Picture 4">
            <a:extLst>
              <a:ext uri="{FF2B5EF4-FFF2-40B4-BE49-F238E27FC236}">
                <a16:creationId xmlns:a16="http://schemas.microsoft.com/office/drawing/2014/main" id="{502F3AA1-D12E-3649-A14A-438E45D68B7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075861"/>
            <a:ext cx="2658094" cy="2658094"/>
          </a:xfrm>
          <a:prstGeom prst="rect">
            <a:avLst/>
          </a:prstGeom>
        </p:spPr>
      </p:pic>
    </p:spTree>
    <p:extLst>
      <p:ext uri="{BB962C8B-B14F-4D97-AF65-F5344CB8AC3E}">
        <p14:creationId xmlns:p14="http://schemas.microsoft.com/office/powerpoint/2010/main" val="3036765978"/>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Event date ">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AF64485A-E9D1-8C43-B600-67684BBABF1F}"/>
              </a:ext>
            </a:extLst>
          </p:cNvPr>
          <p:cNvSpPr/>
          <p:nvPr userDrawn="1"/>
        </p:nvSpPr>
        <p:spPr>
          <a:xfrm>
            <a:off x="-2962592" y="-373380"/>
            <a:ext cx="7604760" cy="7604760"/>
          </a:xfrm>
          <a:prstGeom prst="ellipse">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Text Placeholder 2">
            <a:extLst>
              <a:ext uri="{FF2B5EF4-FFF2-40B4-BE49-F238E27FC236}">
                <a16:creationId xmlns:a16="http://schemas.microsoft.com/office/drawing/2014/main" id="{3BE4D7A8-4D6A-AC47-9620-F7AD6E40DD96}"/>
              </a:ext>
            </a:extLst>
          </p:cNvPr>
          <p:cNvSpPr>
            <a:spLocks noGrp="1"/>
          </p:cNvSpPr>
          <p:nvPr>
            <p:ph type="body" sz="quarter" idx="13" hasCustomPrompt="1"/>
          </p:nvPr>
        </p:nvSpPr>
        <p:spPr>
          <a:xfrm>
            <a:off x="1032116" y="3535680"/>
            <a:ext cx="2084388" cy="975644"/>
          </a:xfrm>
          <a:prstGeom prst="rect">
            <a:avLst/>
          </a:prstGeom>
        </p:spPr>
        <p:txBody>
          <a:bodyPr/>
          <a:lstStyle>
            <a:lvl1pPr marL="0" indent="0" algn="ctr">
              <a:buNone/>
              <a:defRPr sz="5400" b="1">
                <a:solidFill>
                  <a:schemeClr val="bg1"/>
                </a:solidFill>
              </a:defRPr>
            </a:lvl1pPr>
          </a:lstStyle>
          <a:p>
            <a:pPr lvl="0"/>
            <a:r>
              <a:rPr lang="en-US"/>
              <a:t>Aug. </a:t>
            </a:r>
          </a:p>
        </p:txBody>
      </p:sp>
      <p:sp>
        <p:nvSpPr>
          <p:cNvPr id="5" name="Title 3">
            <a:extLst>
              <a:ext uri="{FF2B5EF4-FFF2-40B4-BE49-F238E27FC236}">
                <a16:creationId xmlns:a16="http://schemas.microsoft.com/office/drawing/2014/main" id="{AC24975E-FFC2-4845-95AD-5A664C3E47D9}"/>
              </a:ext>
            </a:extLst>
          </p:cNvPr>
          <p:cNvSpPr txBox="1">
            <a:spLocks/>
          </p:cNvSpPr>
          <p:nvPr userDrawn="1"/>
        </p:nvSpPr>
        <p:spPr>
          <a:xfrm>
            <a:off x="719427" y="2002021"/>
            <a:ext cx="2463575" cy="1426979"/>
          </a:xfrm>
          <a:prstGeom prst="rect">
            <a:avLst/>
          </a:prstGeom>
        </p:spPr>
        <p:txBody>
          <a:bodyPr/>
          <a:lstStyle>
            <a:lvl1pPr algn="l" defTabSz="914400" rtl="0" eaLnBrk="1" latinLnBrk="0" hangingPunct="1">
              <a:lnSpc>
                <a:spcPct val="90000"/>
              </a:lnSpc>
              <a:spcBef>
                <a:spcPct val="0"/>
              </a:spcBef>
              <a:buNone/>
              <a:defRPr sz="4000" b="1" i="0" kern="1200">
                <a:solidFill>
                  <a:srgbClr val="005E58"/>
                </a:solidFill>
                <a:latin typeface="Arial Black" panose="020B0604020202020204" pitchFamily="34" charset="0"/>
                <a:ea typeface="+mj-ea"/>
                <a:cs typeface="Arial Black" panose="020B0604020202020204" pitchFamily="34" charset="0"/>
              </a:defRPr>
            </a:lvl1pPr>
          </a:lstStyle>
          <a:p>
            <a:pPr algn="ctr"/>
            <a:r>
              <a:rPr lang="en-US" sz="11500">
                <a:solidFill>
                  <a:schemeClr val="bg1"/>
                </a:solidFill>
              </a:rPr>
              <a:t>15</a:t>
            </a:r>
          </a:p>
        </p:txBody>
      </p:sp>
      <p:sp>
        <p:nvSpPr>
          <p:cNvPr id="8" name="Title 1">
            <a:extLst>
              <a:ext uri="{FF2B5EF4-FFF2-40B4-BE49-F238E27FC236}">
                <a16:creationId xmlns:a16="http://schemas.microsoft.com/office/drawing/2014/main" id="{028E03A0-BEF9-0C43-8B7F-244867E2EE37}"/>
              </a:ext>
            </a:extLst>
          </p:cNvPr>
          <p:cNvSpPr>
            <a:spLocks noGrp="1"/>
          </p:cNvSpPr>
          <p:nvPr>
            <p:ph type="title" hasCustomPrompt="1"/>
          </p:nvPr>
        </p:nvSpPr>
        <p:spPr>
          <a:xfrm>
            <a:off x="6308548" y="987424"/>
            <a:ext cx="3932237" cy="1321823"/>
          </a:xfrm>
        </p:spPr>
        <p:txBody>
          <a:bodyPr anchor="b">
            <a:normAutofit/>
          </a:bodyPr>
          <a:lstStyle>
            <a:lvl1pPr>
              <a:defRPr sz="3600"/>
            </a:lvl1pPr>
          </a:lstStyle>
          <a:p>
            <a:r>
              <a:rPr lang="en-GB"/>
              <a:t>Click to edit event headline</a:t>
            </a:r>
            <a:endParaRPr lang="en-DK"/>
          </a:p>
        </p:txBody>
      </p:sp>
      <p:sp>
        <p:nvSpPr>
          <p:cNvPr id="9" name="Text Placeholder 3">
            <a:extLst>
              <a:ext uri="{FF2B5EF4-FFF2-40B4-BE49-F238E27FC236}">
                <a16:creationId xmlns:a16="http://schemas.microsoft.com/office/drawing/2014/main" id="{D0A7D830-063A-3C4D-BDAD-E6D81629DA52}"/>
              </a:ext>
            </a:extLst>
          </p:cNvPr>
          <p:cNvSpPr>
            <a:spLocks noGrp="1"/>
          </p:cNvSpPr>
          <p:nvPr>
            <p:ph type="body" sz="half" idx="2" hasCustomPrompt="1"/>
          </p:nvPr>
        </p:nvSpPr>
        <p:spPr>
          <a:xfrm>
            <a:off x="630854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52129259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AEEB1B-B234-1C4E-A671-68342D4DE631}"/>
              </a:ext>
            </a:extLst>
          </p:cNvPr>
          <p:cNvSpPr txBox="1">
            <a:spLocks/>
          </p:cNvSpPr>
          <p:nvPr userDrawn="1"/>
        </p:nvSpPr>
        <p:spPr>
          <a:xfrm>
            <a:off x="4848144" y="12964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4F7A050B-BE2B-A146-86E2-8EC63090E565}"/>
              </a:ext>
            </a:extLst>
          </p:cNvPr>
          <p:cNvSpPr>
            <a:spLocks noGrp="1"/>
          </p:cNvSpPr>
          <p:nvPr>
            <p:ph type="body" sz="quarter" idx="12" hasCustomPrompt="1"/>
          </p:nvPr>
        </p:nvSpPr>
        <p:spPr>
          <a:xfrm>
            <a:off x="5781184" y="1459534"/>
            <a:ext cx="5353179" cy="2386013"/>
          </a:xfrm>
          <a:prstGeom prst="rect">
            <a:avLst/>
          </a:prstGeom>
        </p:spPr>
        <p:txBody>
          <a:bodyPr/>
          <a:lstStyle>
            <a:lvl1pPr marL="0" indent="0" algn="l">
              <a:buNone/>
              <a:defRPr sz="3600" b="1" i="0">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B222C9DC-4A7C-2F40-8243-5745B02226C7}"/>
              </a:ext>
            </a:extLst>
          </p:cNvPr>
          <p:cNvSpPr>
            <a:spLocks noGrp="1"/>
          </p:cNvSpPr>
          <p:nvPr>
            <p:ph type="body" sz="quarter" idx="13" hasCustomPrompt="1"/>
          </p:nvPr>
        </p:nvSpPr>
        <p:spPr>
          <a:xfrm>
            <a:off x="5781185" y="45019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Picture Placeholder 13">
            <a:extLst>
              <a:ext uri="{FF2B5EF4-FFF2-40B4-BE49-F238E27FC236}">
                <a16:creationId xmlns:a16="http://schemas.microsoft.com/office/drawing/2014/main" id="{9EB0E3D3-36B6-6848-863F-7A5C6AE4BB9C}"/>
              </a:ext>
            </a:extLst>
          </p:cNvPr>
          <p:cNvSpPr>
            <a:spLocks noGrp="1"/>
          </p:cNvSpPr>
          <p:nvPr>
            <p:ph type="pic" sz="quarter" idx="10" hasCustomPrompt="1"/>
          </p:nvPr>
        </p:nvSpPr>
        <p:spPr>
          <a:xfrm>
            <a:off x="1057636" y="1389566"/>
            <a:ext cx="3387967" cy="3279109"/>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apply round </a:t>
            </a:r>
            <a:br>
              <a:rPr lang="en-US" noProof="0"/>
            </a:br>
            <a:r>
              <a:rPr lang="en-US" noProof="0"/>
              <a:t>image of the person </a:t>
            </a:r>
          </a:p>
        </p:txBody>
      </p:sp>
    </p:spTree>
    <p:extLst>
      <p:ext uri="{BB962C8B-B14F-4D97-AF65-F5344CB8AC3E}">
        <p14:creationId xmlns:p14="http://schemas.microsoft.com/office/powerpoint/2010/main" val="70735960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 Quot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03F51625-F00D-3A4F-AEB6-3A8474424D53}"/>
              </a:ext>
            </a:extLst>
          </p:cNvPr>
          <p:cNvSpPr txBox="1">
            <a:spLocks/>
          </p:cNvSpPr>
          <p:nvPr userDrawn="1"/>
        </p:nvSpPr>
        <p:spPr>
          <a:xfrm>
            <a:off x="4082190" y="1652033"/>
            <a:ext cx="933806" cy="116656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r>
              <a:rPr lang="en-US" sz="9600" noProof="0">
                <a:solidFill>
                  <a:srgbClr val="005E58"/>
                </a:solidFill>
                <a:latin typeface="Arial" panose="020B0604020202020204" pitchFamily="34" charset="0"/>
                <a:ea typeface="Proxima Nova A" charset="0"/>
                <a:cs typeface="Arial" panose="020B0604020202020204" pitchFamily="34" charset="0"/>
              </a:rPr>
              <a:t>“</a:t>
            </a:r>
          </a:p>
        </p:txBody>
      </p:sp>
      <p:sp>
        <p:nvSpPr>
          <p:cNvPr id="4" name="Text Placeholder 8">
            <a:extLst>
              <a:ext uri="{FF2B5EF4-FFF2-40B4-BE49-F238E27FC236}">
                <a16:creationId xmlns:a16="http://schemas.microsoft.com/office/drawing/2014/main" id="{F1F3AFE0-178E-564D-A156-E38F859F8ED6}"/>
              </a:ext>
            </a:extLst>
          </p:cNvPr>
          <p:cNvSpPr>
            <a:spLocks noGrp="1"/>
          </p:cNvSpPr>
          <p:nvPr>
            <p:ph type="body" sz="quarter" idx="12" hasCustomPrompt="1"/>
          </p:nvPr>
        </p:nvSpPr>
        <p:spPr>
          <a:xfrm>
            <a:off x="5015231" y="1815134"/>
            <a:ext cx="5591810" cy="2386013"/>
          </a:xfrm>
          <a:prstGeom prst="rect">
            <a:avLst/>
          </a:prstGeom>
        </p:spPr>
        <p:txBody>
          <a:bodyPr/>
          <a:lstStyle>
            <a:lvl1pPr marL="0" indent="0" algn="l">
              <a:buNone/>
              <a:defRPr sz="3600" b="1">
                <a:solidFill>
                  <a:srgbClr val="005E58"/>
                </a:solidFill>
                <a:latin typeface="Arial" panose="020B0604020202020204" pitchFamily="34" charset="0"/>
                <a:cs typeface="Arial" panose="020B0604020202020204" pitchFamily="34" charset="0"/>
              </a:defRPr>
            </a:lvl1pPr>
            <a:lvl2pPr marL="457200" indent="0">
              <a:buNone/>
              <a:defRPr sz="3600">
                <a:solidFill>
                  <a:srgbClr val="FA3D38"/>
                </a:solidFill>
                <a:latin typeface="Arial" panose="020B0604020202020204" pitchFamily="34" charset="0"/>
                <a:cs typeface="Arial" panose="020B0604020202020204" pitchFamily="34" charset="0"/>
              </a:defRPr>
            </a:lvl2pPr>
            <a:lvl3pPr marL="914400" indent="0">
              <a:buNone/>
              <a:defRPr sz="3600">
                <a:solidFill>
                  <a:srgbClr val="FA3D38"/>
                </a:solidFill>
                <a:latin typeface="Arial" panose="020B0604020202020204" pitchFamily="34" charset="0"/>
                <a:cs typeface="Arial" panose="020B0604020202020204" pitchFamily="34" charset="0"/>
              </a:defRPr>
            </a:lvl3pPr>
            <a:lvl4pPr marL="1371600" indent="0">
              <a:buNone/>
              <a:defRPr sz="3600">
                <a:solidFill>
                  <a:srgbClr val="FA3D38"/>
                </a:solidFill>
                <a:latin typeface="Arial" panose="020B0604020202020204" pitchFamily="34" charset="0"/>
                <a:cs typeface="Arial" panose="020B0604020202020204" pitchFamily="34" charset="0"/>
              </a:defRPr>
            </a:lvl4pPr>
            <a:lvl5pPr marL="1828800" indent="0">
              <a:buNone/>
              <a:defRPr sz="3600">
                <a:solidFill>
                  <a:srgbClr val="FA3D38"/>
                </a:solidFill>
                <a:latin typeface="Arial" panose="020B0604020202020204" pitchFamily="34" charset="0"/>
                <a:cs typeface="Arial" panose="020B0604020202020204" pitchFamily="34" charset="0"/>
              </a:defRPr>
            </a:lvl5pPr>
          </a:lstStyle>
          <a:p>
            <a:pPr lvl="0"/>
            <a:r>
              <a:rPr lang="en-US" noProof="0"/>
              <a:t>Your quote here, </a:t>
            </a:r>
            <a:r>
              <a:rPr lang="en-US" noProof="0" err="1"/>
              <a:t>Sigilne</a:t>
            </a:r>
            <a:r>
              <a:rPr lang="en-US" noProof="0"/>
              <a:t> </a:t>
            </a:r>
            <a:r>
              <a:rPr lang="en-US" noProof="0" err="1"/>
              <a:t>nonsum</a:t>
            </a:r>
            <a:r>
              <a:rPr lang="en-US" noProof="0"/>
              <a:t> public eps, </a:t>
            </a:r>
            <a:r>
              <a:rPr lang="en-US" noProof="0" err="1"/>
              <a:t>nonsim</a:t>
            </a:r>
            <a:r>
              <a:rPr lang="en-US" noProof="0"/>
              <a:t> </a:t>
            </a:r>
            <a:r>
              <a:rPr lang="en-US" noProof="0" err="1"/>
              <a:t>ortusa</a:t>
            </a:r>
            <a:r>
              <a:rPr lang="en-US" noProof="0"/>
              <a:t> con </a:t>
            </a:r>
            <a:r>
              <a:rPr lang="en-US" noProof="0" err="1"/>
              <a:t>hocam</a:t>
            </a:r>
            <a:r>
              <a:rPr lang="en-US" noProof="0"/>
              <a:t> </a:t>
            </a:r>
            <a:r>
              <a:rPr lang="en-US" noProof="0" err="1"/>
              <a:t>sente</a:t>
            </a:r>
            <a:r>
              <a:rPr lang="en-US" noProof="0"/>
              <a:t> </a:t>
            </a:r>
            <a:r>
              <a:rPr lang="en-US" noProof="0" err="1"/>
              <a:t>nonsum</a:t>
            </a:r>
            <a:r>
              <a:rPr lang="en-US" noProof="0"/>
              <a:t>.</a:t>
            </a:r>
          </a:p>
        </p:txBody>
      </p:sp>
      <p:sp>
        <p:nvSpPr>
          <p:cNvPr id="5" name="Text Placeholder 3">
            <a:extLst>
              <a:ext uri="{FF2B5EF4-FFF2-40B4-BE49-F238E27FC236}">
                <a16:creationId xmlns:a16="http://schemas.microsoft.com/office/drawing/2014/main" id="{E51DA49E-CFEF-4943-8047-E4271B9D0A23}"/>
              </a:ext>
            </a:extLst>
          </p:cNvPr>
          <p:cNvSpPr>
            <a:spLocks noGrp="1"/>
          </p:cNvSpPr>
          <p:nvPr>
            <p:ph type="body" sz="quarter" idx="13" hasCustomPrompt="1"/>
          </p:nvPr>
        </p:nvSpPr>
        <p:spPr>
          <a:xfrm>
            <a:off x="5015230" y="4386810"/>
            <a:ext cx="2443093" cy="696913"/>
          </a:xfrm>
          <a:prstGeom prst="rect">
            <a:avLst/>
          </a:prstGeom>
        </p:spPr>
        <p:txBody>
          <a:bodyPr/>
          <a:lstStyle>
            <a:lvl1pPr marL="0" indent="0">
              <a:buNone/>
              <a:defRPr sz="2000">
                <a:solidFill>
                  <a:srgbClr val="2B2A2A"/>
                </a:solidFill>
                <a:latin typeface="Arial" panose="020B0604020202020204" pitchFamily="34" charset="0"/>
                <a:cs typeface="Arial" panose="020B0604020202020204" pitchFamily="34" charset="0"/>
              </a:defRPr>
            </a:lvl1pPr>
            <a:lvl2pPr marL="457200" indent="0">
              <a:buNone/>
              <a:defRPr sz="2000">
                <a:solidFill>
                  <a:srgbClr val="F0F2F5"/>
                </a:solidFill>
              </a:defRPr>
            </a:lvl2pPr>
            <a:lvl3pPr marL="914400" indent="0">
              <a:buNone/>
              <a:defRPr sz="2000">
                <a:solidFill>
                  <a:srgbClr val="F0F2F5"/>
                </a:solidFill>
              </a:defRPr>
            </a:lvl3pPr>
            <a:lvl4pPr marL="1371600" indent="0">
              <a:buNone/>
              <a:defRPr sz="2000">
                <a:solidFill>
                  <a:srgbClr val="F0F2F5"/>
                </a:solidFill>
              </a:defRPr>
            </a:lvl4pPr>
            <a:lvl5pPr marL="1828800" indent="0">
              <a:buNone/>
              <a:defRPr sz="2000">
                <a:solidFill>
                  <a:srgbClr val="F0F2F5"/>
                </a:solidFill>
              </a:defRPr>
            </a:lvl5pPr>
          </a:lstStyle>
          <a:p>
            <a:pPr lvl="0"/>
            <a:r>
              <a:rPr lang="en-US" noProof="0" err="1"/>
              <a:t>Navne</a:t>
            </a:r>
            <a:r>
              <a:rPr lang="en-US" noProof="0"/>
              <a:t> </a:t>
            </a:r>
            <a:r>
              <a:rPr lang="en-US" noProof="0" err="1"/>
              <a:t>Navneson</a:t>
            </a:r>
            <a:endParaRPr lang="en-US" noProof="0"/>
          </a:p>
        </p:txBody>
      </p:sp>
      <p:sp>
        <p:nvSpPr>
          <p:cNvPr id="6" name="Rectangle 5">
            <a:extLst>
              <a:ext uri="{FF2B5EF4-FFF2-40B4-BE49-F238E27FC236}">
                <a16:creationId xmlns:a16="http://schemas.microsoft.com/office/drawing/2014/main" id="{E66678A7-FF45-1146-9106-864ED032FBBE}"/>
              </a:ext>
            </a:extLst>
          </p:cNvPr>
          <p:cNvSpPr/>
          <p:nvPr userDrawn="1"/>
        </p:nvSpPr>
        <p:spPr>
          <a:xfrm>
            <a:off x="-1" y="-1"/>
            <a:ext cx="2680207" cy="6858001"/>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Picture Placeholder 13">
            <a:extLst>
              <a:ext uri="{FF2B5EF4-FFF2-40B4-BE49-F238E27FC236}">
                <a16:creationId xmlns:a16="http://schemas.microsoft.com/office/drawing/2014/main" id="{F1A19389-B0AB-8440-BEA1-55F72F15B3CE}"/>
              </a:ext>
            </a:extLst>
          </p:cNvPr>
          <p:cNvSpPr>
            <a:spLocks noGrp="1"/>
          </p:cNvSpPr>
          <p:nvPr>
            <p:ph type="pic" sz="quarter" idx="10" hasCustomPrompt="1"/>
          </p:nvPr>
        </p:nvSpPr>
        <p:spPr>
          <a:xfrm>
            <a:off x="1862145" y="2387744"/>
            <a:ext cx="1636124" cy="1583555"/>
          </a:xfrm>
          <a:prstGeom prst="rect">
            <a:avLst/>
          </a:prstGeom>
        </p:spPr>
        <p:txBody>
          <a:bodyPr/>
          <a:lstStyle>
            <a:lvl1pPr marL="0" indent="0">
              <a:buNone/>
              <a:defRPr sz="1600">
                <a:solidFill>
                  <a:srgbClr val="2B2A2A"/>
                </a:solidFill>
                <a:latin typeface="Arial" panose="020B0604020202020204" pitchFamily="34" charset="0"/>
                <a:cs typeface="Arial" panose="020B0604020202020204" pitchFamily="34" charset="0"/>
              </a:defRPr>
            </a:lvl1pPr>
          </a:lstStyle>
          <a:p>
            <a:r>
              <a:rPr lang="en-US" noProof="0"/>
              <a:t>Click to </a:t>
            </a:r>
            <a:br>
              <a:rPr lang="en-US" noProof="0"/>
            </a:br>
            <a:r>
              <a:rPr lang="en-US" noProof="0"/>
              <a:t>apply round image of the person </a:t>
            </a:r>
          </a:p>
        </p:txBody>
      </p:sp>
    </p:spTree>
    <p:extLst>
      <p:ext uri="{BB962C8B-B14F-4D97-AF65-F5344CB8AC3E}">
        <p14:creationId xmlns:p14="http://schemas.microsoft.com/office/powerpoint/2010/main" val="23245900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a:t>Click to edit Headline</a:t>
            </a:r>
          </a:p>
        </p:txBody>
      </p:sp>
    </p:spTree>
    <p:extLst>
      <p:ext uri="{BB962C8B-B14F-4D97-AF65-F5344CB8AC3E}">
        <p14:creationId xmlns:p14="http://schemas.microsoft.com/office/powerpoint/2010/main" val="26663718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cSld name="2. 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D6115-F51D-1C4F-A8A1-FE52A2672198}"/>
              </a:ext>
            </a:extLst>
          </p:cNvPr>
          <p:cNvSpPr>
            <a:spLocks noGrp="1"/>
          </p:cNvSpPr>
          <p:nvPr>
            <p:ph type="ctrTitle" hasCustomPrompt="1"/>
          </p:nvPr>
        </p:nvSpPr>
        <p:spPr>
          <a:xfrm>
            <a:off x="1524000" y="1122363"/>
            <a:ext cx="9144000" cy="1992796"/>
          </a:xfrm>
        </p:spPr>
        <p:txBody>
          <a:bodyPr anchor="b">
            <a:normAutofit/>
          </a:bodyPr>
          <a:lstStyle>
            <a:lvl1pPr algn="ctr">
              <a:defRPr sz="4000" b="1" i="0">
                <a:latin typeface="Arial Black" panose="020B0604020202020204" pitchFamily="34" charset="0"/>
                <a:cs typeface="Arial Black" panose="020B0604020202020204" pitchFamily="34" charset="0"/>
              </a:defRPr>
            </a:lvl1pPr>
          </a:lstStyle>
          <a:p>
            <a:r>
              <a:rPr lang="en-GB"/>
              <a:t>CLICK TO EDIT HEADLINE</a:t>
            </a:r>
            <a:endParaRPr lang="en-DK"/>
          </a:p>
        </p:txBody>
      </p:sp>
      <p:sp>
        <p:nvSpPr>
          <p:cNvPr id="3" name="Subtitle 2">
            <a:extLst>
              <a:ext uri="{FF2B5EF4-FFF2-40B4-BE49-F238E27FC236}">
                <a16:creationId xmlns:a16="http://schemas.microsoft.com/office/drawing/2014/main" id="{477F7ABD-C934-8B45-B386-81DE63316C0D}"/>
              </a:ext>
            </a:extLst>
          </p:cNvPr>
          <p:cNvSpPr>
            <a:spLocks noGrp="1"/>
          </p:cNvSpPr>
          <p:nvPr>
            <p:ph type="subTitle" idx="1" hasCustomPrompt="1"/>
          </p:nvPr>
        </p:nvSpPr>
        <p:spPr>
          <a:xfrm>
            <a:off x="1524000" y="3265004"/>
            <a:ext cx="9144000" cy="1992796"/>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subtitle text</a:t>
            </a:r>
            <a:endParaRPr lang="en-DK"/>
          </a:p>
        </p:txBody>
      </p:sp>
    </p:spTree>
    <p:extLst>
      <p:ext uri="{BB962C8B-B14F-4D97-AF65-F5344CB8AC3E}">
        <p14:creationId xmlns:p14="http://schemas.microsoft.com/office/powerpoint/2010/main" val="33900750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userDrawn="1">
  <p:cSld name="1. Desvider slide">
    <p:bg>
      <p:bgPr>
        <a:solidFill>
          <a:srgbClr val="A7D4DE"/>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95026-56F0-E94D-BCCA-D8EF73E11E1C}"/>
              </a:ext>
            </a:extLst>
          </p:cNvPr>
          <p:cNvSpPr>
            <a:spLocks noGrp="1"/>
          </p:cNvSpPr>
          <p:nvPr>
            <p:ph type="title" hasCustomPrompt="1"/>
          </p:nvPr>
        </p:nvSpPr>
        <p:spPr>
          <a:xfrm>
            <a:off x="831850" y="1162374"/>
            <a:ext cx="10515600" cy="1859795"/>
          </a:xfrm>
        </p:spPr>
        <p:txBody>
          <a:bodyPr anchor="t">
            <a:normAutofit/>
          </a:bodyPr>
          <a:lstStyle>
            <a:lvl1pPr>
              <a:defRPr sz="4000" b="1" i="0">
                <a:latin typeface="Arial Black" panose="020B0604020202020204" pitchFamily="34" charset="0"/>
                <a:cs typeface="Arial Black" panose="020B0604020202020204" pitchFamily="34" charset="0"/>
              </a:defRPr>
            </a:lvl1pPr>
          </a:lstStyle>
          <a:p>
            <a:r>
              <a:rPr lang="en-GB"/>
              <a:t>CLICK TO EDIT MASTER </a:t>
            </a:r>
            <a:br>
              <a:rPr lang="en-GB"/>
            </a:br>
            <a:r>
              <a:rPr lang="en-GB"/>
              <a:t>TITLE STYLE</a:t>
            </a:r>
            <a:endParaRPr lang="en-DK"/>
          </a:p>
        </p:txBody>
      </p:sp>
      <p:pic>
        <p:nvPicPr>
          <p:cNvPr id="8" name="Picture 7" descr="A picture containing food, drawing&#10;&#10;Description automatically generated">
            <a:extLst>
              <a:ext uri="{FF2B5EF4-FFF2-40B4-BE49-F238E27FC236}">
                <a16:creationId xmlns:a16="http://schemas.microsoft.com/office/drawing/2014/main" id="{62B5E974-6707-6943-88B7-2273C59367A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9336730" y="5908467"/>
            <a:ext cx="2658094" cy="786796"/>
          </a:xfrm>
          <a:prstGeom prst="rect">
            <a:avLst/>
          </a:prstGeom>
        </p:spPr>
      </p:pic>
    </p:spTree>
    <p:extLst>
      <p:ext uri="{BB962C8B-B14F-4D97-AF65-F5344CB8AC3E}">
        <p14:creationId xmlns:p14="http://schemas.microsoft.com/office/powerpoint/2010/main" val="31704771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p:txBody>
          <a:bodyPr>
            <a:normAutofit/>
          </a:bodyPr>
          <a:lstStyle>
            <a:lvl1pPr marL="0" indent="0">
              <a:buNone/>
              <a:defRPr sz="1600"/>
            </a:lvl1pPr>
          </a:lstStyle>
          <a:p>
            <a:pPr lvl="0"/>
            <a:r>
              <a:rPr lang="en-US" noProof="0"/>
              <a:t>Click to add content</a:t>
            </a:r>
          </a:p>
        </p:txBody>
      </p:sp>
    </p:spTree>
    <p:extLst>
      <p:ext uri="{BB962C8B-B14F-4D97-AF65-F5344CB8AC3E}">
        <p14:creationId xmlns:p14="http://schemas.microsoft.com/office/powerpoint/2010/main" val="38003768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76DDDB03-C60B-5B44-AAF5-B0C7EA70A4EC}"/>
              </a:ext>
            </a:extLst>
          </p:cNvPr>
          <p:cNvSpPr>
            <a:spLocks noGrp="1"/>
          </p:cNvSpPr>
          <p:nvPr>
            <p:ph idx="1" hasCustomPrompt="1"/>
          </p:nvPr>
        </p:nvSpPr>
        <p:spPr>
          <a:xfrm>
            <a:off x="838200" y="2446477"/>
            <a:ext cx="10515600" cy="3682861"/>
          </a:xfrm>
        </p:spPr>
        <p:txBody>
          <a:bodyPr>
            <a:normAutofit/>
          </a:bodyPr>
          <a:lstStyle>
            <a:lvl1pPr marL="0" indent="0">
              <a:buNone/>
              <a:defRPr sz="1600"/>
            </a:lvl1pPr>
          </a:lstStyle>
          <a:p>
            <a:pPr lvl="0"/>
            <a:r>
              <a:rPr lang="en-US" noProof="0"/>
              <a:t>Click to add content</a:t>
            </a:r>
          </a:p>
        </p:txBody>
      </p:sp>
      <p:sp>
        <p:nvSpPr>
          <p:cNvPr id="4" name="Text Placeholder 2">
            <a:extLst>
              <a:ext uri="{FF2B5EF4-FFF2-40B4-BE49-F238E27FC236}">
                <a16:creationId xmlns:a16="http://schemas.microsoft.com/office/drawing/2014/main" id="{F74B443C-CF84-BF4E-BF04-039C5581FE0C}"/>
              </a:ext>
            </a:extLst>
          </p:cNvPr>
          <p:cNvSpPr>
            <a:spLocks noGrp="1"/>
          </p:cNvSpPr>
          <p:nvPr>
            <p:ph type="body" idx="10" hasCustomPrompt="1"/>
          </p:nvPr>
        </p:nvSpPr>
        <p:spPr>
          <a:xfrm>
            <a:off x="839788" y="1538663"/>
            <a:ext cx="10514012"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Tree>
    <p:extLst>
      <p:ext uri="{BB962C8B-B14F-4D97-AF65-F5344CB8AC3E}">
        <p14:creationId xmlns:p14="http://schemas.microsoft.com/office/powerpoint/2010/main" val="411110997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44367C-A9FD-D546-A7CF-F700AB86EB5E}"/>
              </a:ext>
            </a:extLst>
          </p:cNvPr>
          <p:cNvSpPr>
            <a:spLocks noGrp="1"/>
          </p:cNvSpPr>
          <p:nvPr>
            <p:ph type="title" hasCustomPrompt="1"/>
          </p:nvPr>
        </p:nvSpPr>
        <p:spPr/>
        <p:txBody>
          <a:bodyPr/>
          <a:lstStyle/>
          <a:p>
            <a:r>
              <a:rPr lang="en-GB"/>
              <a:t>Click to edit headline</a:t>
            </a:r>
            <a:endParaRPr lang="en-DK"/>
          </a:p>
        </p:txBody>
      </p:sp>
    </p:spTree>
    <p:extLst>
      <p:ext uri="{BB962C8B-B14F-4D97-AF65-F5344CB8AC3E}">
        <p14:creationId xmlns:p14="http://schemas.microsoft.com/office/powerpoint/2010/main" val="213878653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itel and two collum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p:txBody>
          <a:bodyPr/>
          <a:lstStyle/>
          <a:p>
            <a:r>
              <a:rPr lang="en-GB"/>
              <a:t>Click to edit headline</a:t>
            </a:r>
            <a:endParaRPr lang="en-DK"/>
          </a:p>
        </p:txBody>
      </p:sp>
      <p:sp>
        <p:nvSpPr>
          <p:cNvPr id="3" name="Content Placeholder 2">
            <a:extLst>
              <a:ext uri="{FF2B5EF4-FFF2-40B4-BE49-F238E27FC236}">
                <a16:creationId xmlns:a16="http://schemas.microsoft.com/office/drawing/2014/main" id="{09DB6A2F-0705-5B4B-8F23-69368AA617E9}"/>
              </a:ext>
            </a:extLst>
          </p:cNvPr>
          <p:cNvSpPr>
            <a:spLocks noGrp="1"/>
          </p:cNvSpPr>
          <p:nvPr>
            <p:ph sz="half" idx="1" hasCustomPrompt="1"/>
          </p:nvPr>
        </p:nvSpPr>
        <p:spPr>
          <a:xfrm>
            <a:off x="838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4" name="Content Placeholder 3">
            <a:extLst>
              <a:ext uri="{FF2B5EF4-FFF2-40B4-BE49-F238E27FC236}">
                <a16:creationId xmlns:a16="http://schemas.microsoft.com/office/drawing/2014/main" id="{31575663-A4E0-DC45-962F-0E0A22CCE6C1}"/>
              </a:ext>
            </a:extLst>
          </p:cNvPr>
          <p:cNvSpPr>
            <a:spLocks noGrp="1"/>
          </p:cNvSpPr>
          <p:nvPr>
            <p:ph sz="half" idx="2" hasCustomPrompt="1"/>
          </p:nvPr>
        </p:nvSpPr>
        <p:spPr>
          <a:xfrm>
            <a:off x="6172200" y="1591294"/>
            <a:ext cx="5181600" cy="4538043"/>
          </a:xfrm>
        </p:spPr>
        <p:txBody>
          <a:bodyPr/>
          <a:lstStyle/>
          <a:p>
            <a:pPr lvl="0"/>
            <a:r>
              <a:rPr lang="en-GB"/>
              <a:t>Click to body text</a:t>
            </a:r>
          </a:p>
          <a:p>
            <a:pPr lvl="1"/>
            <a:r>
              <a:rPr lang="en-GB"/>
              <a:t>Second level</a:t>
            </a:r>
          </a:p>
          <a:p>
            <a:pPr lvl="2"/>
            <a:r>
              <a:rPr lang="en-GB"/>
              <a:t>Third level</a:t>
            </a:r>
          </a:p>
          <a:p>
            <a:pPr lvl="3"/>
            <a:r>
              <a:rPr lang="en-GB"/>
              <a:t>Fourth level</a:t>
            </a:r>
          </a:p>
        </p:txBody>
      </p:sp>
    </p:spTree>
    <p:extLst>
      <p:ext uri="{BB962C8B-B14F-4D97-AF65-F5344CB8AC3E}">
        <p14:creationId xmlns:p14="http://schemas.microsoft.com/office/powerpoint/2010/main" val="1977370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 Desvider slide">
    <p:bg>
      <p:bgPr>
        <a:solidFill>
          <a:srgbClr val="FC8B5F"/>
        </a:soli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FA9E7641-40BE-0843-91A4-1E7F2E52148F}"/>
              </a:ext>
            </a:extLst>
          </p:cNvPr>
          <p:cNvSpPr/>
          <p:nvPr userDrawn="1"/>
        </p:nvSpPr>
        <p:spPr>
          <a:xfrm>
            <a:off x="3343257" y="-1678918"/>
            <a:ext cx="10341148" cy="10341148"/>
          </a:xfrm>
          <a:prstGeom prst="ellipse">
            <a:avLst/>
          </a:prstGeom>
          <a:solidFill>
            <a:schemeClr val="bg1"/>
          </a:solidFill>
          <a:ln w="254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latin typeface="Lato" panose="020F0502020204030203" pitchFamily="34" charset="77"/>
            </a:endParaRPr>
          </a:p>
        </p:txBody>
      </p:sp>
      <p:pic>
        <p:nvPicPr>
          <p:cNvPr id="9" name="Picture 8">
            <a:extLst>
              <a:ext uri="{FF2B5EF4-FFF2-40B4-BE49-F238E27FC236}">
                <a16:creationId xmlns:a16="http://schemas.microsoft.com/office/drawing/2014/main" id="{5E1C147A-5D0F-5F42-A0BF-89407D84BC12}"/>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flipH="1">
            <a:off x="-1451878" y="-582450"/>
            <a:ext cx="10590181" cy="8392051"/>
          </a:xfrm>
          <a:prstGeom prst="rect">
            <a:avLst/>
          </a:prstGeom>
        </p:spPr>
      </p:pic>
      <p:sp>
        <p:nvSpPr>
          <p:cNvPr id="2" name="Title 1">
            <a:extLst>
              <a:ext uri="{FF2B5EF4-FFF2-40B4-BE49-F238E27FC236}">
                <a16:creationId xmlns:a16="http://schemas.microsoft.com/office/drawing/2014/main" id="{3E76D1F7-68FC-C647-BB6A-A2C7991C0EFC}"/>
              </a:ext>
            </a:extLst>
          </p:cNvPr>
          <p:cNvSpPr>
            <a:spLocks noGrp="1"/>
          </p:cNvSpPr>
          <p:nvPr>
            <p:ph type="title" hasCustomPrompt="1"/>
          </p:nvPr>
        </p:nvSpPr>
        <p:spPr>
          <a:xfrm>
            <a:off x="519953" y="3065685"/>
            <a:ext cx="7305386" cy="851941"/>
          </a:xfrm>
        </p:spPr>
        <p:txBody>
          <a:bodyPr>
            <a:noAutofit/>
          </a:bodyPr>
          <a:lstStyle>
            <a:lvl1pPr>
              <a:defRPr sz="3200" b="1" i="0">
                <a:latin typeface="Arial Black" panose="020B0604020202020204" pitchFamily="34" charset="0"/>
                <a:cs typeface="Arial Black" panose="020B0604020202020204" pitchFamily="34" charset="0"/>
              </a:defRPr>
            </a:lvl1pPr>
          </a:lstStyle>
          <a:p>
            <a:r>
              <a:rPr lang="en-GB"/>
              <a:t>CLICK TO EDIT HEADER</a:t>
            </a:r>
            <a:endParaRPr lang="en-DK"/>
          </a:p>
        </p:txBody>
      </p:sp>
    </p:spTree>
    <p:extLst>
      <p:ext uri="{BB962C8B-B14F-4D97-AF65-F5344CB8AC3E}">
        <p14:creationId xmlns:p14="http://schemas.microsoft.com/office/powerpoint/2010/main" val="201597115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14:presetBounceEnd="50000">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14:bounceEnd="50000">
                                          <p:cBhvr additive="base">
                                            <p:cTn id="7" dur="1000" fill="hold"/>
                                            <p:tgtEl>
                                              <p:spTgt spid="8"/>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2" presetClass="entr" presetSubtype="8" decel="50000"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0-#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par>
                              <p:cTn id="14" fill="hold">
                                <p:stCondLst>
                                  <p:cond delay="2500"/>
                                </p:stCondLst>
                                <p:childTnLst>
                                  <p:par>
                                    <p:cTn id="15" presetID="2" presetClass="entr" presetSubtype="8" fill="hold" grpId="0" nodeType="after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0-#ppt_w/2"/>
                                              </p:val>
                                            </p:tav>
                                            <p:tav tm="100000">
                                              <p:val>
                                                <p:strVal val="#ppt_x"/>
                                              </p:val>
                                            </p:tav>
                                          </p:tavLst>
                                        </p:anim>
                                        <p:anim calcmode="lin" valueType="num">
                                          <p:cBhvr additive="base">
                                            <p:cTn id="1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2"/>
                                            </p:tgtEl>
                                          </p:cBhvr>
                                        </p:animEffect>
                                        <p:set>
                                          <p:cBhvr>
                                            <p:cTn id="23" dur="1" fill="hold">
                                              <p:stCondLst>
                                                <p:cond delay="499"/>
                                              </p:stCondLst>
                                            </p:cTn>
                                            <p:tgtEl>
                                              <p:spTgt spid="2"/>
                                            </p:tgtEl>
                                            <p:attrNameLst>
                                              <p:attrName>style.visibility</p:attrName>
                                            </p:attrNameLst>
                                          </p:cBhvr>
                                          <p:to>
                                            <p:strVal val="hidden"/>
                                          </p:to>
                                        </p:set>
                                      </p:childTnLst>
                                    </p:cTn>
                                  </p:par>
                                </p:childTnLst>
                              </p:cTn>
                            </p:par>
                            <p:par>
                              <p:cTn id="24" fill="hold">
                                <p:stCondLst>
                                  <p:cond delay="500"/>
                                </p:stCondLst>
                                <p:childTnLst>
                                  <p:par>
                                    <p:cTn id="25" presetID="2" presetClass="exit" presetSubtype="2" accel="50000" fill="hold" nodeType="afterEffect">
                                      <p:stCondLst>
                                        <p:cond delay="0"/>
                                      </p:stCondLst>
                                      <p:childTnLst>
                                        <p:anim calcmode="lin" valueType="num">
                                          <p:cBhvr additive="base">
                                            <p:cTn id="26" dur="1000"/>
                                            <p:tgtEl>
                                              <p:spTgt spid="9"/>
                                            </p:tgtEl>
                                            <p:attrNameLst>
                                              <p:attrName>ppt_x</p:attrName>
                                            </p:attrNameLst>
                                          </p:cBhvr>
                                          <p:tavLst>
                                            <p:tav tm="0">
                                              <p:val>
                                                <p:strVal val="ppt_x"/>
                                              </p:val>
                                            </p:tav>
                                            <p:tav tm="100000">
                                              <p:val>
                                                <p:strVal val="1+ppt_w/2"/>
                                              </p:val>
                                            </p:tav>
                                          </p:tavLst>
                                        </p:anim>
                                        <p:anim calcmode="lin" valueType="num">
                                          <p:cBhvr additive="base">
                                            <p:cTn id="27" dur="1000"/>
                                            <p:tgtEl>
                                              <p:spTgt spid="9"/>
                                            </p:tgtEl>
                                            <p:attrNameLst>
                                              <p:attrName>ppt_y</p:attrName>
                                            </p:attrNameLst>
                                          </p:cBhvr>
                                          <p:tavLst>
                                            <p:tav tm="0">
                                              <p:val>
                                                <p:strVal val="ppt_y"/>
                                              </p:val>
                                            </p:tav>
                                            <p:tav tm="100000">
                                              <p:val>
                                                <p:strVal val="ppt_y"/>
                                              </p:val>
                                            </p:tav>
                                          </p:tavLst>
                                        </p:anim>
                                        <p:set>
                                          <p:cBhvr>
                                            <p:cTn id="28" dur="1" fill="hold">
                                              <p:stCondLst>
                                                <p:cond delay="9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 grpId="0"/>
          <p:bldP spid="2" grpId="1"/>
        </p:bldLst>
      </p:timing>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el and two collums with header">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5F832FE-C6C6-7E43-9D05-C02153A4DD33}"/>
              </a:ext>
            </a:extLst>
          </p:cNvPr>
          <p:cNvSpPr>
            <a:spLocks noGrp="1"/>
          </p:cNvSpPr>
          <p:nvPr>
            <p:ph type="body" idx="1" hasCustomPrompt="1"/>
          </p:nvPr>
        </p:nvSpPr>
        <p:spPr>
          <a:xfrm>
            <a:off x="839788" y="1681163"/>
            <a:ext cx="5157787"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4" name="Content Placeholder 3">
            <a:extLst>
              <a:ext uri="{FF2B5EF4-FFF2-40B4-BE49-F238E27FC236}">
                <a16:creationId xmlns:a16="http://schemas.microsoft.com/office/drawing/2014/main" id="{1B459292-AC68-9944-BBC0-14C80A46AD81}"/>
              </a:ext>
            </a:extLst>
          </p:cNvPr>
          <p:cNvSpPr>
            <a:spLocks noGrp="1"/>
          </p:cNvSpPr>
          <p:nvPr>
            <p:ph sz="half" idx="2" hasCustomPrompt="1"/>
          </p:nvPr>
        </p:nvSpPr>
        <p:spPr>
          <a:xfrm>
            <a:off x="839788" y="2505074"/>
            <a:ext cx="5157787" cy="3624263"/>
          </a:xfrm>
        </p:spPr>
        <p:txBody>
          <a:bodyPr/>
          <a:lstStyle/>
          <a:p>
            <a:pPr lvl="0"/>
            <a:r>
              <a:rPr lang="en-GB"/>
              <a:t>Click to body text</a:t>
            </a:r>
          </a:p>
          <a:p>
            <a:pPr lvl="1"/>
            <a:r>
              <a:rPr lang="en-GB"/>
              <a:t>Second level</a:t>
            </a:r>
          </a:p>
          <a:p>
            <a:pPr lvl="2"/>
            <a:r>
              <a:rPr lang="en-GB"/>
              <a:t>Third level</a:t>
            </a:r>
          </a:p>
          <a:p>
            <a:pPr lvl="3"/>
            <a:r>
              <a:rPr lang="en-GB"/>
              <a:t>Fourth level</a:t>
            </a:r>
          </a:p>
        </p:txBody>
      </p:sp>
      <p:sp>
        <p:nvSpPr>
          <p:cNvPr id="5" name="Text Placeholder 4">
            <a:extLst>
              <a:ext uri="{FF2B5EF4-FFF2-40B4-BE49-F238E27FC236}">
                <a16:creationId xmlns:a16="http://schemas.microsoft.com/office/drawing/2014/main" id="{D712E5E3-6345-B546-B189-353E5DD2AB61}"/>
              </a:ext>
            </a:extLst>
          </p:cNvPr>
          <p:cNvSpPr>
            <a:spLocks noGrp="1"/>
          </p:cNvSpPr>
          <p:nvPr>
            <p:ph type="body" sz="quarter" idx="3" hasCustomPrompt="1"/>
          </p:nvPr>
        </p:nvSpPr>
        <p:spPr>
          <a:xfrm>
            <a:off x="6172200" y="1681163"/>
            <a:ext cx="5183188" cy="823912"/>
          </a:xfrm>
        </p:spPr>
        <p:txBody>
          <a:bodyPr anchor="ctr">
            <a:normAutofit/>
          </a:bodyPr>
          <a:lstStyle>
            <a:lvl1pPr marL="0" indent="0">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body text</a:t>
            </a:r>
          </a:p>
        </p:txBody>
      </p:sp>
      <p:sp>
        <p:nvSpPr>
          <p:cNvPr id="6" name="Content Placeholder 5">
            <a:extLst>
              <a:ext uri="{FF2B5EF4-FFF2-40B4-BE49-F238E27FC236}">
                <a16:creationId xmlns:a16="http://schemas.microsoft.com/office/drawing/2014/main" id="{44FA6166-F381-EA4B-B67E-33C66311C802}"/>
              </a:ext>
            </a:extLst>
          </p:cNvPr>
          <p:cNvSpPr>
            <a:spLocks noGrp="1"/>
          </p:cNvSpPr>
          <p:nvPr>
            <p:ph sz="quarter" idx="4" hasCustomPrompt="1"/>
          </p:nvPr>
        </p:nvSpPr>
        <p:spPr>
          <a:xfrm>
            <a:off x="6172200" y="2505074"/>
            <a:ext cx="5183188" cy="3624263"/>
          </a:xfrm>
        </p:spPr>
        <p:txBody>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Title 1">
            <a:extLst>
              <a:ext uri="{FF2B5EF4-FFF2-40B4-BE49-F238E27FC236}">
                <a16:creationId xmlns:a16="http://schemas.microsoft.com/office/drawing/2014/main" id="{55D7E4D4-B6FA-2C41-9FE1-B29B303095CA}"/>
              </a:ext>
            </a:extLst>
          </p:cNvPr>
          <p:cNvSpPr>
            <a:spLocks noGrp="1"/>
          </p:cNvSpPr>
          <p:nvPr>
            <p:ph type="title" hasCustomPrompt="1"/>
          </p:nvPr>
        </p:nvSpPr>
        <p:spPr>
          <a:xfrm>
            <a:off x="838200" y="780945"/>
            <a:ext cx="10515600" cy="851941"/>
          </a:xfrm>
        </p:spPr>
        <p:txBody>
          <a:bodyPr/>
          <a:lstStyle/>
          <a:p>
            <a:r>
              <a:rPr lang="en-GB"/>
              <a:t>Click to edit headline</a:t>
            </a:r>
            <a:endParaRPr lang="en-DK"/>
          </a:p>
        </p:txBody>
      </p:sp>
    </p:spTree>
    <p:extLst>
      <p:ext uri="{BB962C8B-B14F-4D97-AF65-F5344CB8AC3E}">
        <p14:creationId xmlns:p14="http://schemas.microsoft.com/office/powerpoint/2010/main" val="2252345280"/>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170110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Full imag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3F5AA48-CD19-F946-BD25-C43D4E25186A}"/>
              </a:ext>
            </a:extLst>
          </p:cNvPr>
          <p:cNvSpPr>
            <a:spLocks noGrp="1"/>
          </p:cNvSpPr>
          <p:nvPr>
            <p:ph type="pic" sz="quarter" idx="10" hasCustomPrompt="1"/>
          </p:nvPr>
        </p:nvSpPr>
        <p:spPr>
          <a:xfrm>
            <a:off x="0" y="0"/>
            <a:ext cx="12192000" cy="6858000"/>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en-US" noProof="0"/>
              <a:t>Click to add image</a:t>
            </a:r>
          </a:p>
        </p:txBody>
      </p:sp>
    </p:spTree>
    <p:extLst>
      <p:ext uri="{BB962C8B-B14F-4D97-AF65-F5344CB8AC3E}">
        <p14:creationId xmlns:p14="http://schemas.microsoft.com/office/powerpoint/2010/main" val="161637950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1.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5183188" y="987425"/>
            <a:ext cx="6172200" cy="4881562"/>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spTree>
    <p:extLst>
      <p:ext uri="{BB962C8B-B14F-4D97-AF65-F5344CB8AC3E}">
        <p14:creationId xmlns:p14="http://schemas.microsoft.com/office/powerpoint/2010/main" val="15731781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2. 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t">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839788" y="2510724"/>
            <a:ext cx="10515600" cy="3618614"/>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5008832" y="987424"/>
            <a:ext cx="6343380" cy="132182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2606379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3. Content with caption with backgra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2A36FCD-C876-E340-B4BD-98A7CFFF5992}"/>
              </a:ext>
            </a:extLst>
          </p:cNvPr>
          <p:cNvSpPr/>
          <p:nvPr userDrawn="1"/>
        </p:nvSpPr>
        <p:spPr>
          <a:xfrm>
            <a:off x="5982346" y="0"/>
            <a:ext cx="6209654" cy="6858000"/>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2" name="Title 1">
            <a:extLst>
              <a:ext uri="{FF2B5EF4-FFF2-40B4-BE49-F238E27FC236}">
                <a16:creationId xmlns:a16="http://schemas.microsoft.com/office/drawing/2014/main" id="{EAC362CE-1C2E-7B4B-B66F-C6E24CDC44D9}"/>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3" name="Content Placeholder 2">
            <a:extLst>
              <a:ext uri="{FF2B5EF4-FFF2-40B4-BE49-F238E27FC236}">
                <a16:creationId xmlns:a16="http://schemas.microsoft.com/office/drawing/2014/main" id="{332366F0-F8F2-0E4E-A40C-E326FDB826EF}"/>
              </a:ext>
            </a:extLst>
          </p:cNvPr>
          <p:cNvSpPr>
            <a:spLocks noGrp="1"/>
          </p:cNvSpPr>
          <p:nvPr>
            <p:ph idx="1" hasCustomPrompt="1"/>
          </p:nvPr>
        </p:nvSpPr>
        <p:spPr>
          <a:xfrm>
            <a:off x="6878071" y="987425"/>
            <a:ext cx="4474141" cy="4873625"/>
          </a:xfrm>
        </p:spPr>
        <p:txBody>
          <a:bodyPr>
            <a:normAutofit/>
          </a:bodyPr>
          <a:lstStyle>
            <a:lvl1pPr marL="0" indent="0">
              <a:buNone/>
              <a:defRPr sz="16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noProof="0"/>
              <a:t>Click to add content</a:t>
            </a:r>
          </a:p>
        </p:txBody>
      </p:sp>
      <p:sp>
        <p:nvSpPr>
          <p:cNvPr id="4" name="Text Placeholder 3">
            <a:extLst>
              <a:ext uri="{FF2B5EF4-FFF2-40B4-BE49-F238E27FC236}">
                <a16:creationId xmlns:a16="http://schemas.microsoft.com/office/drawing/2014/main" id="{E68F2124-88B9-934B-9C26-03205B4CA7CC}"/>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a:t>
            </a:r>
          </a:p>
        </p:txBody>
      </p:sp>
    </p:spTree>
    <p:extLst>
      <p:ext uri="{BB962C8B-B14F-4D97-AF65-F5344CB8AC3E}">
        <p14:creationId xmlns:p14="http://schemas.microsoft.com/office/powerpoint/2010/main" val="2078498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4. Content with caption">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097F28D-CB1D-DD43-9600-10AEE0530AAD}"/>
              </a:ext>
            </a:extLst>
          </p:cNvPr>
          <p:cNvSpPr>
            <a:spLocks noGrp="1"/>
          </p:cNvSpPr>
          <p:nvPr>
            <p:ph type="title" hasCustomPrompt="1"/>
          </p:nvPr>
        </p:nvSpPr>
        <p:spPr>
          <a:xfrm>
            <a:off x="839788" y="987424"/>
            <a:ext cx="3932237" cy="1321823"/>
          </a:xfrm>
        </p:spPr>
        <p:txBody>
          <a:bodyPr anchor="b">
            <a:normAutofit/>
          </a:bodyPr>
          <a:lstStyle>
            <a:lvl1pPr>
              <a:defRPr sz="3600"/>
            </a:lvl1pPr>
          </a:lstStyle>
          <a:p>
            <a:r>
              <a:rPr lang="en-GB"/>
              <a:t>Click to edit headline</a:t>
            </a:r>
            <a:endParaRPr lang="en-DK"/>
          </a:p>
        </p:txBody>
      </p:sp>
      <p:sp>
        <p:nvSpPr>
          <p:cNvPr id="9" name="Text Placeholder 3">
            <a:extLst>
              <a:ext uri="{FF2B5EF4-FFF2-40B4-BE49-F238E27FC236}">
                <a16:creationId xmlns:a16="http://schemas.microsoft.com/office/drawing/2014/main" id="{D0608F7A-907B-CA48-8896-5AD9F9A8BA78}"/>
              </a:ext>
            </a:extLst>
          </p:cNvPr>
          <p:cNvSpPr>
            <a:spLocks noGrp="1"/>
          </p:cNvSpPr>
          <p:nvPr>
            <p:ph type="body" sz="half" idx="2" hasCustomPrompt="1"/>
          </p:nvPr>
        </p:nvSpPr>
        <p:spPr>
          <a:xfrm>
            <a:off x="839788" y="2510724"/>
            <a:ext cx="3932237" cy="3358263"/>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body text </a:t>
            </a:r>
          </a:p>
        </p:txBody>
      </p:sp>
      <p:pic>
        <p:nvPicPr>
          <p:cNvPr id="10" name="Picture 9">
            <a:extLst>
              <a:ext uri="{FF2B5EF4-FFF2-40B4-BE49-F238E27FC236}">
                <a16:creationId xmlns:a16="http://schemas.microsoft.com/office/drawing/2014/main" id="{923DDBE4-FBBC-D64C-9906-670ACA7CDD5A}"/>
              </a:ext>
            </a:extLst>
          </p:cNvPr>
          <p:cNvPicPr>
            <a:picLocks noChangeAspect="1"/>
          </p:cNvPicPr>
          <p:nvPr userDrawn="1"/>
        </p:nvPicPr>
        <p:blipFill>
          <a:blip r:embed="rId2" cstate="screen">
            <a:alphaModFix amt="48000"/>
            <a:extLst>
              <a:ext uri="{28A0092B-C50C-407E-A947-70E740481C1C}">
                <a14:useLocalDpi xmlns:a14="http://schemas.microsoft.com/office/drawing/2010/main"/>
              </a:ext>
            </a:extLst>
          </a:blip>
          <a:stretch>
            <a:fillRect/>
          </a:stretch>
        </p:blipFill>
        <p:spPr>
          <a:xfrm>
            <a:off x="9835413" y="147620"/>
            <a:ext cx="2947047" cy="2008236"/>
          </a:xfrm>
          <a:prstGeom prst="rect">
            <a:avLst/>
          </a:prstGeom>
          <a:effectLst>
            <a:reflection endPos="0" dist="50800" dir="5400000" sy="-100000" algn="bl" rotWithShape="0"/>
          </a:effectLst>
        </p:spPr>
      </p:pic>
      <p:pic>
        <p:nvPicPr>
          <p:cNvPr id="11" name="Picture 10">
            <a:extLst>
              <a:ext uri="{FF2B5EF4-FFF2-40B4-BE49-F238E27FC236}">
                <a16:creationId xmlns:a16="http://schemas.microsoft.com/office/drawing/2014/main" id="{1336A806-ADFA-1646-A4EF-BCAFEF059A0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563033" y="274235"/>
            <a:ext cx="5019141" cy="3420246"/>
          </a:xfrm>
          <a:prstGeom prst="rect">
            <a:avLst/>
          </a:prstGeom>
        </p:spPr>
      </p:pic>
      <p:pic>
        <p:nvPicPr>
          <p:cNvPr id="12" name="Picture 11">
            <a:extLst>
              <a:ext uri="{FF2B5EF4-FFF2-40B4-BE49-F238E27FC236}">
                <a16:creationId xmlns:a16="http://schemas.microsoft.com/office/drawing/2014/main" id="{8110A265-40C8-9743-B23E-5C561940B175}"/>
              </a:ext>
            </a:extLst>
          </p:cNvPr>
          <p:cNvPicPr>
            <a:picLocks noChangeAspect="1"/>
          </p:cNvPicPr>
          <p:nvPr userDrawn="1"/>
        </p:nvPicPr>
        <p:blipFill>
          <a:blip r:embed="rId4"/>
          <a:stretch>
            <a:fillRect/>
          </a:stretch>
        </p:blipFill>
        <p:spPr>
          <a:xfrm>
            <a:off x="7860300" y="1912854"/>
            <a:ext cx="2433485" cy="3130759"/>
          </a:xfrm>
          <a:prstGeom prst="rect">
            <a:avLst/>
          </a:prstGeom>
        </p:spPr>
      </p:pic>
    </p:spTree>
    <p:extLst>
      <p:ext uri="{BB962C8B-B14F-4D97-AF65-F5344CB8AC3E}">
        <p14:creationId xmlns:p14="http://schemas.microsoft.com/office/powerpoint/2010/main" val="23189369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5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50000">
                                          <p:cBhvr additive="base">
                                            <p:cTn id="7" dur="3000" fill="hold"/>
                                            <p:tgtEl>
                                              <p:spTgt spid="11"/>
                                            </p:tgtEl>
                                            <p:attrNameLst>
                                              <p:attrName>ppt_x</p:attrName>
                                            </p:attrNameLst>
                                          </p:cBhvr>
                                          <p:tavLst>
                                            <p:tav tm="0">
                                              <p:val>
                                                <p:strVal val="0-#ppt_w/2"/>
                                              </p:val>
                                            </p:tav>
                                            <p:tav tm="100000">
                                              <p:val>
                                                <p:strVal val="#ppt_x"/>
                                              </p:val>
                                            </p:tav>
                                          </p:tavLst>
                                        </p:anim>
                                        <p:anim calcmode="lin" valueType="num" p14:bounceEnd="50000">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50000">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14:bounceEnd="50000">
                                          <p:cBhvr additive="base">
                                            <p:cTn id="11" dur="30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0-#ppt_w/2"/>
                                              </p:val>
                                            </p:tav>
                                            <p:tav tm="100000">
                                              <p:val>
                                                <p:strVal val="#ppt_x"/>
                                              </p:val>
                                            </p:tav>
                                          </p:tavLst>
                                        </p:anim>
                                        <p:anim calcmode="lin" valueType="num">
                                          <p:cBhvr additive="base">
                                            <p:cTn id="8" dur="300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3000" fill="hold"/>
                                            <p:tgtEl>
                                              <p:spTgt spid="10"/>
                                            </p:tgtEl>
                                            <p:attrNameLst>
                                              <p:attrName>ppt_x</p:attrName>
                                            </p:attrNameLst>
                                          </p:cBhvr>
                                          <p:tavLst>
                                            <p:tav tm="0">
                                              <p:val>
                                                <p:strVal val="0-#ppt_w/2"/>
                                              </p:val>
                                            </p:tav>
                                            <p:tav tm="100000">
                                              <p:val>
                                                <p:strVal val="#ppt_x"/>
                                              </p:val>
                                            </p:tav>
                                          </p:tavLst>
                                        </p:anim>
                                        <p:anim calcmode="lin" valueType="num">
                                          <p:cBhvr additive="base">
                                            <p:cTn id="12" dur="3000" fill="hold"/>
                                            <p:tgtEl>
                                              <p:spTgt spid="10"/>
                                            </p:tgtEl>
                                            <p:attrNameLst>
                                              <p:attrName>ppt_y</p:attrName>
                                            </p:attrNameLst>
                                          </p:cBhvr>
                                          <p:tavLst>
                                            <p:tav tm="0">
                                              <p:val>
                                                <p:strVal val="#ppt_y"/>
                                              </p:val>
                                            </p:tav>
                                            <p:tav tm="100000">
                                              <p:val>
                                                <p:strVal val="#ppt_y"/>
                                              </p:val>
                                            </p:tav>
                                          </p:tavLst>
                                        </p:anim>
                                      </p:childTnLst>
                                    </p:cTn>
                                  </p:par>
                                  <p:par>
                                    <p:cTn id="13" presetID="47" presetClass="entr" presetSubtype="0" fill="hold" nodeType="withEffect">
                                      <p:stCondLst>
                                        <p:cond delay="10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1000"/>
                                            <p:tgtEl>
                                              <p:spTgt spid="12"/>
                                            </p:tgtEl>
                                          </p:cBhvr>
                                        </p:animEffect>
                                        <p:anim calcmode="lin" valueType="num">
                                          <p:cBhvr>
                                            <p:cTn id="16" dur="1000" fill="hold"/>
                                            <p:tgtEl>
                                              <p:spTgt spid="12"/>
                                            </p:tgtEl>
                                            <p:attrNameLst>
                                              <p:attrName>ppt_x</p:attrName>
                                            </p:attrNameLst>
                                          </p:cBhvr>
                                          <p:tavLst>
                                            <p:tav tm="0">
                                              <p:val>
                                                <p:strVal val="#ppt_x"/>
                                              </p:val>
                                            </p:tav>
                                            <p:tav tm="100000">
                                              <p:val>
                                                <p:strVal val="#ppt_x"/>
                                              </p:val>
                                            </p:tav>
                                          </p:tavLst>
                                        </p:anim>
                                        <p:anim calcmode="lin" valueType="num">
                                          <p:cBhvr>
                                            <p:cTn id="1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01937-B8CC-C94F-9E60-718F491F63C1}"/>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Oval 2">
            <a:extLst>
              <a:ext uri="{FF2B5EF4-FFF2-40B4-BE49-F238E27FC236}">
                <a16:creationId xmlns:a16="http://schemas.microsoft.com/office/drawing/2014/main" id="{155AAE04-6076-F042-A44E-795AA309A03F}"/>
              </a:ext>
            </a:extLst>
          </p:cNvPr>
          <p:cNvSpPr/>
          <p:nvPr userDrawn="1"/>
        </p:nvSpPr>
        <p:spPr>
          <a:xfrm>
            <a:off x="983628"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4" name="Oval 3">
            <a:extLst>
              <a:ext uri="{FF2B5EF4-FFF2-40B4-BE49-F238E27FC236}">
                <a16:creationId xmlns:a16="http://schemas.microsoft.com/office/drawing/2014/main" id="{FD70E925-7586-A040-ACA5-1474F919E4F3}"/>
              </a:ext>
            </a:extLst>
          </p:cNvPr>
          <p:cNvSpPr/>
          <p:nvPr userDrawn="1"/>
        </p:nvSpPr>
        <p:spPr>
          <a:xfrm>
            <a:off x="4391876"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5" name="Oval 4">
            <a:extLst>
              <a:ext uri="{FF2B5EF4-FFF2-40B4-BE49-F238E27FC236}">
                <a16:creationId xmlns:a16="http://schemas.microsoft.com/office/drawing/2014/main" id="{76F0DCDD-C0E7-FD42-BD57-99E5AB505108}"/>
              </a:ext>
            </a:extLst>
          </p:cNvPr>
          <p:cNvSpPr/>
          <p:nvPr userDrawn="1"/>
        </p:nvSpPr>
        <p:spPr>
          <a:xfrm>
            <a:off x="7800124" y="2197316"/>
            <a:ext cx="3408248" cy="3408248"/>
          </a:xfrm>
          <a:prstGeom prst="ellipse">
            <a:avLst/>
          </a:prstGeom>
          <a:noFill/>
          <a:ln w="133350">
            <a:solidFill>
              <a:srgbClr val="31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Text Placeholder 2">
            <a:extLst>
              <a:ext uri="{FF2B5EF4-FFF2-40B4-BE49-F238E27FC236}">
                <a16:creationId xmlns:a16="http://schemas.microsoft.com/office/drawing/2014/main" id="{6EEC73A5-32FC-134A-BC52-A7264DEBCFFA}"/>
              </a:ext>
            </a:extLst>
          </p:cNvPr>
          <p:cNvSpPr>
            <a:spLocks noGrp="1"/>
          </p:cNvSpPr>
          <p:nvPr>
            <p:ph type="body" idx="1" hasCustomPrompt="1"/>
          </p:nvPr>
        </p:nvSpPr>
        <p:spPr>
          <a:xfrm>
            <a:off x="1495823"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8" name="Text Placeholder 3">
            <a:extLst>
              <a:ext uri="{FF2B5EF4-FFF2-40B4-BE49-F238E27FC236}">
                <a16:creationId xmlns:a16="http://schemas.microsoft.com/office/drawing/2014/main" id="{93AF4D67-4EE4-B542-8EDB-6EC117C03CF8}"/>
              </a:ext>
            </a:extLst>
          </p:cNvPr>
          <p:cNvSpPr>
            <a:spLocks noGrp="1"/>
          </p:cNvSpPr>
          <p:nvPr>
            <p:ph type="body" sz="half" idx="2" hasCustomPrompt="1"/>
          </p:nvPr>
        </p:nvSpPr>
        <p:spPr>
          <a:xfrm>
            <a:off x="1495823"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9" name="Text Placeholder 2">
            <a:extLst>
              <a:ext uri="{FF2B5EF4-FFF2-40B4-BE49-F238E27FC236}">
                <a16:creationId xmlns:a16="http://schemas.microsoft.com/office/drawing/2014/main" id="{157B943A-42BF-ED4A-B4FC-41D581D06CEB}"/>
              </a:ext>
            </a:extLst>
          </p:cNvPr>
          <p:cNvSpPr>
            <a:spLocks noGrp="1"/>
          </p:cNvSpPr>
          <p:nvPr>
            <p:ph type="body" idx="10" hasCustomPrompt="1"/>
          </p:nvPr>
        </p:nvSpPr>
        <p:spPr>
          <a:xfrm>
            <a:off x="4889952"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0" name="Text Placeholder 3">
            <a:extLst>
              <a:ext uri="{FF2B5EF4-FFF2-40B4-BE49-F238E27FC236}">
                <a16:creationId xmlns:a16="http://schemas.microsoft.com/office/drawing/2014/main" id="{6DDD60C8-0A4A-E747-9C40-5BF6D3540EE5}"/>
              </a:ext>
            </a:extLst>
          </p:cNvPr>
          <p:cNvSpPr>
            <a:spLocks noGrp="1"/>
          </p:cNvSpPr>
          <p:nvPr>
            <p:ph type="body" sz="half" idx="11" hasCustomPrompt="1"/>
          </p:nvPr>
        </p:nvSpPr>
        <p:spPr>
          <a:xfrm>
            <a:off x="4889952"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
        <p:nvSpPr>
          <p:cNvPr id="11" name="Text Placeholder 2">
            <a:extLst>
              <a:ext uri="{FF2B5EF4-FFF2-40B4-BE49-F238E27FC236}">
                <a16:creationId xmlns:a16="http://schemas.microsoft.com/office/drawing/2014/main" id="{760EB7A0-85AC-2847-B1AE-97141251DE73}"/>
              </a:ext>
            </a:extLst>
          </p:cNvPr>
          <p:cNvSpPr>
            <a:spLocks noGrp="1"/>
          </p:cNvSpPr>
          <p:nvPr>
            <p:ph type="body" idx="12" hasCustomPrompt="1"/>
          </p:nvPr>
        </p:nvSpPr>
        <p:spPr>
          <a:xfrm>
            <a:off x="8330576" y="3017044"/>
            <a:ext cx="2383858" cy="823912"/>
          </a:xfrm>
        </p:spPr>
        <p:txBody>
          <a:bodyPr anchor="b">
            <a:normAutofit/>
          </a:bodyPr>
          <a:lstStyle>
            <a:lvl1pPr marL="0" indent="0" algn="ctr">
              <a:buNone/>
              <a:defRPr sz="2400" b="1">
                <a:solidFill>
                  <a:srgbClr val="005E58"/>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Headline</a:t>
            </a:r>
          </a:p>
        </p:txBody>
      </p:sp>
      <p:sp>
        <p:nvSpPr>
          <p:cNvPr id="12" name="Text Placeholder 3">
            <a:extLst>
              <a:ext uri="{FF2B5EF4-FFF2-40B4-BE49-F238E27FC236}">
                <a16:creationId xmlns:a16="http://schemas.microsoft.com/office/drawing/2014/main" id="{B0CE3CD1-3931-E546-9CDB-D0DAE779D7C4}"/>
              </a:ext>
            </a:extLst>
          </p:cNvPr>
          <p:cNvSpPr>
            <a:spLocks noGrp="1"/>
          </p:cNvSpPr>
          <p:nvPr>
            <p:ph type="body" sz="half" idx="13" hasCustomPrompt="1"/>
          </p:nvPr>
        </p:nvSpPr>
        <p:spPr>
          <a:xfrm>
            <a:off x="8330576" y="3846606"/>
            <a:ext cx="2383858" cy="1038388"/>
          </a:xfrm>
        </p:spPr>
        <p:txBody>
          <a:bodyPr>
            <a:normAutofit/>
          </a:bodyPr>
          <a:lstStyle>
            <a:lvl1pPr marL="0" indent="0" algn="ctr">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a:t>
            </a:r>
            <a:br>
              <a:rPr lang="en-GB"/>
            </a:br>
            <a:r>
              <a:rPr lang="en-GB"/>
              <a:t>body text</a:t>
            </a:r>
          </a:p>
        </p:txBody>
      </p:sp>
    </p:spTree>
    <p:extLst>
      <p:ext uri="{BB962C8B-B14F-4D97-AF65-F5344CB8AC3E}">
        <p14:creationId xmlns:p14="http://schemas.microsoft.com/office/powerpoint/2010/main" val="555175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fade">
                                      <p:cBhvr>
                                        <p:cTn id="10" dur="500"/>
                                        <p:tgtEl>
                                          <p:spTgt spid="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Effect transition="in" filter="fade">
                                      <p:cBhvr>
                                        <p:cTn id="13" dur="500"/>
                                        <p:tgtEl>
                                          <p:spTgt spid="8">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500"/>
                                        <p:tgtEl>
                                          <p:spTgt spid="9">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xEl>
                                              <p:pRg st="0" end="0"/>
                                            </p:txEl>
                                          </p:spTgt>
                                        </p:tgtEl>
                                        <p:attrNameLst>
                                          <p:attrName>style.visibility</p:attrName>
                                        </p:attrNameLst>
                                      </p:cBhvr>
                                      <p:to>
                                        <p:strVal val="visible"/>
                                      </p:to>
                                    </p:set>
                                    <p:animEffect transition="in" filter="fade">
                                      <p:cBhvr>
                                        <p:cTn id="24" dur="500"/>
                                        <p:tgtEl>
                                          <p:spTgt spid="10">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fade">
                                      <p:cBhvr>
                                        <p:cTn id="29" dur="500"/>
                                        <p:tgtEl>
                                          <p:spTgt spid="5"/>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Effect transition="in" filter="fade">
                                      <p:cBhvr>
                                        <p:cTn id="3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build="p">
        <p:tmplLst>
          <p:tmpl lvl="1">
            <p:tnLst>
              <p:par>
                <p:cTn presetID="10" presetClass="entr" presetSubtype="0"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500"/>
                        <p:tgtEl>
                          <p:spTgt spid="6"/>
                        </p:tgtEl>
                      </p:cBhvr>
                    </p:animEffect>
                  </p:childTnLst>
                </p:cTn>
              </p:par>
            </p:tnLst>
          </p:tmpl>
        </p:tmplLst>
      </p:bldP>
      <p:bldP spid="8" grpId="0" build="p">
        <p:tmplLst>
          <p:tmpl lvl="1">
            <p:tnLst>
              <p:par>
                <p:cTn presetID="10" presetClass="entr" presetSubtype="0" fill="hold" nodeType="withEffect">
                  <p:stCondLst>
                    <p:cond delay="0"/>
                  </p:stCondLst>
                  <p:childTnLst>
                    <p:set>
                      <p:cBhvr>
                        <p:cTn dur="1" fill="hold">
                          <p:stCondLst>
                            <p:cond delay="0"/>
                          </p:stCondLst>
                        </p:cTn>
                        <p:tgtEl>
                          <p:spTgt spid="8"/>
                        </p:tgtEl>
                        <p:attrNameLst>
                          <p:attrName>style.visibility</p:attrName>
                        </p:attrNameLst>
                      </p:cBhvr>
                      <p:to>
                        <p:strVal val="visible"/>
                      </p:to>
                    </p:set>
                    <p:animEffect transition="in" filter="fade">
                      <p:cBhvr>
                        <p:cTn dur="500"/>
                        <p:tgtEl>
                          <p:spTgt spid="8"/>
                        </p:tgtEl>
                      </p:cBhvr>
                    </p:animEffect>
                  </p:childTnLst>
                </p:cTn>
              </p:par>
            </p:tnLst>
          </p:tmpl>
        </p:tmplLst>
      </p:bldP>
      <p:bldP spid="9" grpId="0" build="p">
        <p:tmplLst>
          <p:tmpl lvl="1">
            <p:tnLst>
              <p:par>
                <p:cTn presetID="10"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childTnLst>
                </p:cTn>
              </p:par>
            </p:tnLst>
          </p:tmpl>
        </p:tmplLst>
      </p:bldP>
      <p:bldP spid="10" grpId="0" build="p">
        <p:tmplLst>
          <p:tmpl lvl="1">
            <p:tnLst>
              <p:par>
                <p:cTn presetID="10" presetClass="entr" presetSubtype="0"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4 cirkels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B7281-9265-AE46-9EB5-528EDB99AC43}"/>
              </a:ext>
            </a:extLst>
          </p:cNvPr>
          <p:cNvSpPr>
            <a:spLocks noGrp="1"/>
          </p:cNvSpPr>
          <p:nvPr>
            <p:ph type="title" hasCustomPrompt="1"/>
          </p:nvPr>
        </p:nvSpPr>
        <p:spPr/>
        <p:txBody>
          <a:bodyPr/>
          <a:lstStyle>
            <a:lvl1pPr algn="ctr">
              <a:defRPr/>
            </a:lvl1pPr>
          </a:lstStyle>
          <a:p>
            <a:r>
              <a:rPr lang="en-GB"/>
              <a:t>Click to edit headline</a:t>
            </a:r>
            <a:endParaRPr lang="en-DK"/>
          </a:p>
        </p:txBody>
      </p:sp>
      <p:sp>
        <p:nvSpPr>
          <p:cNvPr id="3" name="Text Placeholder 2">
            <a:extLst>
              <a:ext uri="{FF2B5EF4-FFF2-40B4-BE49-F238E27FC236}">
                <a16:creationId xmlns:a16="http://schemas.microsoft.com/office/drawing/2014/main" id="{8355C073-B12B-1444-BB77-A00E195329B5}"/>
              </a:ext>
            </a:extLst>
          </p:cNvPr>
          <p:cNvSpPr>
            <a:spLocks noGrp="1"/>
          </p:cNvSpPr>
          <p:nvPr>
            <p:ph type="body" sz="quarter" idx="13" hasCustomPrompt="1"/>
          </p:nvPr>
        </p:nvSpPr>
        <p:spPr>
          <a:xfrm>
            <a:off x="655880"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4" name="Text Placeholder 2">
            <a:extLst>
              <a:ext uri="{FF2B5EF4-FFF2-40B4-BE49-F238E27FC236}">
                <a16:creationId xmlns:a16="http://schemas.microsoft.com/office/drawing/2014/main" id="{0E2D33E0-DF84-C74B-BEA6-35455C7A61D2}"/>
              </a:ext>
            </a:extLst>
          </p:cNvPr>
          <p:cNvSpPr>
            <a:spLocks noGrp="1"/>
          </p:cNvSpPr>
          <p:nvPr>
            <p:ph type="body" sz="quarter" idx="14" hasCustomPrompt="1"/>
          </p:nvPr>
        </p:nvSpPr>
        <p:spPr>
          <a:xfrm>
            <a:off x="655880"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5" name="Oval 4">
            <a:extLst>
              <a:ext uri="{FF2B5EF4-FFF2-40B4-BE49-F238E27FC236}">
                <a16:creationId xmlns:a16="http://schemas.microsoft.com/office/drawing/2014/main" id="{75C9C77B-661E-914B-AD8F-BB2F7D1129D6}"/>
              </a:ext>
            </a:extLst>
          </p:cNvPr>
          <p:cNvSpPr/>
          <p:nvPr userDrawn="1"/>
        </p:nvSpPr>
        <p:spPr>
          <a:xfrm>
            <a:off x="4126520" y="2110154"/>
            <a:ext cx="2145323" cy="2145323"/>
          </a:xfrm>
          <a:prstGeom prst="ellipse">
            <a:avLst/>
          </a:prstGeom>
          <a:solidFill>
            <a:srgbClr val="005E58">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6" name="Oval 5">
            <a:extLst>
              <a:ext uri="{FF2B5EF4-FFF2-40B4-BE49-F238E27FC236}">
                <a16:creationId xmlns:a16="http://schemas.microsoft.com/office/drawing/2014/main" id="{BDE16738-EACC-444A-B7DB-6A9E57D8C19B}"/>
              </a:ext>
            </a:extLst>
          </p:cNvPr>
          <p:cNvSpPr/>
          <p:nvPr userDrawn="1"/>
        </p:nvSpPr>
        <p:spPr>
          <a:xfrm>
            <a:off x="5955320" y="2110154"/>
            <a:ext cx="2145323" cy="2145323"/>
          </a:xfrm>
          <a:prstGeom prst="ellipse">
            <a:avLst/>
          </a:prstGeom>
          <a:solidFill>
            <a:srgbClr val="EF7545">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7" name="Oval 6">
            <a:extLst>
              <a:ext uri="{FF2B5EF4-FFF2-40B4-BE49-F238E27FC236}">
                <a16:creationId xmlns:a16="http://schemas.microsoft.com/office/drawing/2014/main" id="{4E0DD1D6-BEC1-574C-8338-416C29664A24}"/>
              </a:ext>
            </a:extLst>
          </p:cNvPr>
          <p:cNvSpPr/>
          <p:nvPr userDrawn="1"/>
        </p:nvSpPr>
        <p:spPr>
          <a:xfrm>
            <a:off x="5955320" y="3896306"/>
            <a:ext cx="2145323" cy="2145323"/>
          </a:xfrm>
          <a:prstGeom prst="ellipse">
            <a:avLst/>
          </a:prstGeom>
          <a:solidFill>
            <a:srgbClr val="31B49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8" name="Oval 7">
            <a:extLst>
              <a:ext uri="{FF2B5EF4-FFF2-40B4-BE49-F238E27FC236}">
                <a16:creationId xmlns:a16="http://schemas.microsoft.com/office/drawing/2014/main" id="{CE251195-1C06-AE48-88F6-DEF0E81E645F}"/>
              </a:ext>
            </a:extLst>
          </p:cNvPr>
          <p:cNvSpPr/>
          <p:nvPr userDrawn="1"/>
        </p:nvSpPr>
        <p:spPr>
          <a:xfrm>
            <a:off x="4179273" y="3896306"/>
            <a:ext cx="2145323" cy="2145323"/>
          </a:xfrm>
          <a:prstGeom prst="ellipse">
            <a:avLst/>
          </a:prstGeom>
          <a:solidFill>
            <a:srgbClr val="A7D4DE">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DK"/>
          </a:p>
        </p:txBody>
      </p:sp>
      <p:sp>
        <p:nvSpPr>
          <p:cNvPr id="9" name="Text Placeholder 2">
            <a:extLst>
              <a:ext uri="{FF2B5EF4-FFF2-40B4-BE49-F238E27FC236}">
                <a16:creationId xmlns:a16="http://schemas.microsoft.com/office/drawing/2014/main" id="{59CC256F-9FCD-534D-931F-6E03A016142B}"/>
              </a:ext>
            </a:extLst>
          </p:cNvPr>
          <p:cNvSpPr>
            <a:spLocks noGrp="1"/>
          </p:cNvSpPr>
          <p:nvPr>
            <p:ph type="body" sz="quarter" idx="15" hasCustomPrompt="1"/>
          </p:nvPr>
        </p:nvSpPr>
        <p:spPr>
          <a:xfrm>
            <a:off x="8253044" y="4435064"/>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0" name="Text Placeholder 2">
            <a:extLst>
              <a:ext uri="{FF2B5EF4-FFF2-40B4-BE49-F238E27FC236}">
                <a16:creationId xmlns:a16="http://schemas.microsoft.com/office/drawing/2014/main" id="{58A272E4-3375-914D-ADCD-6212FA2173B7}"/>
              </a:ext>
            </a:extLst>
          </p:cNvPr>
          <p:cNvSpPr>
            <a:spLocks noGrp="1"/>
          </p:cNvSpPr>
          <p:nvPr>
            <p:ph type="body" sz="quarter" idx="16" hasCustomPrompt="1"/>
          </p:nvPr>
        </p:nvSpPr>
        <p:spPr>
          <a:xfrm>
            <a:off x="8253044" y="2469328"/>
            <a:ext cx="3247291" cy="1426978"/>
          </a:xfrm>
          <a:prstGeom prst="rect">
            <a:avLst/>
          </a:prstGeom>
        </p:spPr>
        <p:txBody>
          <a:bodyPr/>
          <a:lstStyle>
            <a:lvl1pPr marL="0" indent="0">
              <a:buNone/>
              <a:defRPr sz="2000">
                <a:solidFill>
                  <a:srgbClr val="2B2A2A"/>
                </a:solidFill>
              </a:defRPr>
            </a:lvl1pPr>
          </a:lstStyle>
          <a:p>
            <a:pPr lvl="0"/>
            <a:r>
              <a:rPr lang="en-GB"/>
              <a:t>Click to edit body text</a:t>
            </a:r>
          </a:p>
        </p:txBody>
      </p:sp>
      <p:sp>
        <p:nvSpPr>
          <p:cNvPr id="11" name="Text Placeholder 2">
            <a:extLst>
              <a:ext uri="{FF2B5EF4-FFF2-40B4-BE49-F238E27FC236}">
                <a16:creationId xmlns:a16="http://schemas.microsoft.com/office/drawing/2014/main" id="{637CB4DB-859B-0A45-947F-A90D62977AFF}"/>
              </a:ext>
            </a:extLst>
          </p:cNvPr>
          <p:cNvSpPr>
            <a:spLocks noGrp="1"/>
          </p:cNvSpPr>
          <p:nvPr>
            <p:ph type="body" sz="quarter" idx="17" hasCustomPrompt="1"/>
          </p:nvPr>
        </p:nvSpPr>
        <p:spPr>
          <a:xfrm>
            <a:off x="6283568"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2" name="Text Placeholder 2">
            <a:extLst>
              <a:ext uri="{FF2B5EF4-FFF2-40B4-BE49-F238E27FC236}">
                <a16:creationId xmlns:a16="http://schemas.microsoft.com/office/drawing/2014/main" id="{FB08AF07-BA9E-AA48-B1AF-1B8CCCCEF8D0}"/>
              </a:ext>
            </a:extLst>
          </p:cNvPr>
          <p:cNvSpPr>
            <a:spLocks noGrp="1"/>
          </p:cNvSpPr>
          <p:nvPr>
            <p:ph type="body" sz="quarter" idx="18" hasCustomPrompt="1"/>
          </p:nvPr>
        </p:nvSpPr>
        <p:spPr>
          <a:xfrm>
            <a:off x="4443043" y="2856190"/>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3" name="Text Placeholder 2">
            <a:extLst>
              <a:ext uri="{FF2B5EF4-FFF2-40B4-BE49-F238E27FC236}">
                <a16:creationId xmlns:a16="http://schemas.microsoft.com/office/drawing/2014/main" id="{8710B9AE-E92E-844F-8D79-BB9E99469DC1}"/>
              </a:ext>
            </a:extLst>
          </p:cNvPr>
          <p:cNvSpPr>
            <a:spLocks noGrp="1"/>
          </p:cNvSpPr>
          <p:nvPr>
            <p:ph type="body" sz="quarter" idx="19" hasCustomPrompt="1"/>
          </p:nvPr>
        </p:nvSpPr>
        <p:spPr>
          <a:xfrm>
            <a:off x="4431318" y="4722783"/>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
        <p:nvSpPr>
          <p:cNvPr id="14" name="Text Placeholder 2">
            <a:extLst>
              <a:ext uri="{FF2B5EF4-FFF2-40B4-BE49-F238E27FC236}">
                <a16:creationId xmlns:a16="http://schemas.microsoft.com/office/drawing/2014/main" id="{D160A26D-8FAB-E844-AEED-81D09E00495C}"/>
              </a:ext>
            </a:extLst>
          </p:cNvPr>
          <p:cNvSpPr>
            <a:spLocks noGrp="1"/>
          </p:cNvSpPr>
          <p:nvPr>
            <p:ph type="body" sz="quarter" idx="20" hasCustomPrompt="1"/>
          </p:nvPr>
        </p:nvSpPr>
        <p:spPr>
          <a:xfrm>
            <a:off x="6271843" y="4715108"/>
            <a:ext cx="1524002" cy="572810"/>
          </a:xfrm>
          <a:prstGeom prst="rect">
            <a:avLst/>
          </a:prstGeom>
        </p:spPr>
        <p:txBody>
          <a:bodyPr anchor="ctr"/>
          <a:lstStyle>
            <a:lvl1pPr marL="0" indent="0" algn="ctr">
              <a:buNone/>
              <a:defRPr sz="1800" b="1">
                <a:solidFill>
                  <a:schemeClr val="accent1"/>
                </a:solidFill>
              </a:defRPr>
            </a:lvl1pPr>
          </a:lstStyle>
          <a:p>
            <a:pPr lvl="0"/>
            <a:r>
              <a:rPr lang="en-US"/>
              <a:t>Headline</a:t>
            </a:r>
          </a:p>
        </p:txBody>
      </p:sp>
    </p:spTree>
    <p:extLst>
      <p:ext uri="{BB962C8B-B14F-4D97-AF65-F5344CB8AC3E}">
        <p14:creationId xmlns:p14="http://schemas.microsoft.com/office/powerpoint/2010/main" val="39071851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Pipeline, colo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ABBA057-2185-3349-B074-F9A16E0A22C9}"/>
              </a:ext>
            </a:extLst>
          </p:cNvPr>
          <p:cNvGrpSpPr/>
          <p:nvPr userDrawn="1"/>
        </p:nvGrpSpPr>
        <p:grpSpPr>
          <a:xfrm>
            <a:off x="839682" y="2746289"/>
            <a:ext cx="11242796" cy="1925111"/>
            <a:chOff x="838202" y="2647746"/>
            <a:chExt cx="11244260" cy="1925362"/>
          </a:xfrm>
        </p:grpSpPr>
        <p:sp>
          <p:nvSpPr>
            <p:cNvPr id="9" name="Freeform: Shape 42">
              <a:extLst>
                <a:ext uri="{FF2B5EF4-FFF2-40B4-BE49-F238E27FC236}">
                  <a16:creationId xmlns:a16="http://schemas.microsoft.com/office/drawing/2014/main" id="{D0681222-3E06-6C4C-90EB-E9A65E487260}"/>
                </a:ext>
              </a:extLst>
            </p:cNvPr>
            <p:cNvSpPr/>
            <p:nvPr/>
          </p:nvSpPr>
          <p:spPr bwMode="auto">
            <a:xfrm>
              <a:off x="11696219" y="2647746"/>
              <a:ext cx="247890" cy="1925362"/>
            </a:xfrm>
            <a:custGeom>
              <a:avLst/>
              <a:gdLst>
                <a:gd name="connsiteX0" fmla="*/ 0 w 247890"/>
                <a:gd name="connsiteY0" fmla="*/ 0 h 1925362"/>
                <a:gd name="connsiteX1" fmla="*/ 25344 w 247890"/>
                <a:gd name="connsiteY1" fmla="*/ 4970 h 1925362"/>
                <a:gd name="connsiteX2" fmla="*/ 247890 w 247890"/>
                <a:gd name="connsiteY2" fmla="*/ 962681 h 1925362"/>
                <a:gd name="connsiteX3" fmla="*/ 25344 w 247890"/>
                <a:gd name="connsiteY3" fmla="*/ 1920392 h 1925362"/>
                <a:gd name="connsiteX4" fmla="*/ 0 w 247890"/>
                <a:gd name="connsiteY4" fmla="*/ 1925362 h 1925362"/>
                <a:gd name="connsiteX5" fmla="*/ 0 w 247890"/>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0" h="1925362">
                  <a:moveTo>
                    <a:pt x="0" y="0"/>
                  </a:moveTo>
                  <a:lnTo>
                    <a:pt x="25344" y="4970"/>
                  </a:lnTo>
                  <a:cubicBezTo>
                    <a:pt x="150345" y="54269"/>
                    <a:pt x="247890" y="464237"/>
                    <a:pt x="247890" y="962681"/>
                  </a:cubicBezTo>
                  <a:cubicBezTo>
                    <a:pt x="247890" y="1461126"/>
                    <a:pt x="150345" y="1871093"/>
                    <a:pt x="25344" y="1920392"/>
                  </a:cubicBezTo>
                  <a:lnTo>
                    <a:pt x="0" y="1925362"/>
                  </a:lnTo>
                  <a:lnTo>
                    <a:pt x="0" y="0"/>
                  </a:ln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0" name="Freeform: Shape 41">
              <a:extLst>
                <a:ext uri="{FF2B5EF4-FFF2-40B4-BE49-F238E27FC236}">
                  <a16:creationId xmlns:a16="http://schemas.microsoft.com/office/drawing/2014/main" id="{5EC7D074-F283-3948-A5F6-734E910FF292}"/>
                </a:ext>
              </a:extLst>
            </p:cNvPr>
            <p:cNvSpPr/>
            <p:nvPr/>
          </p:nvSpPr>
          <p:spPr bwMode="auto">
            <a:xfrm>
              <a:off x="11448327" y="2647746"/>
              <a:ext cx="247892" cy="1925362"/>
            </a:xfrm>
            <a:custGeom>
              <a:avLst/>
              <a:gdLst>
                <a:gd name="connsiteX0" fmla="*/ 247891 w 247892"/>
                <a:gd name="connsiteY0" fmla="*/ 0 h 1925362"/>
                <a:gd name="connsiteX1" fmla="*/ 247892 w 247892"/>
                <a:gd name="connsiteY1" fmla="*/ 0 h 1925362"/>
                <a:gd name="connsiteX2" fmla="*/ 247892 w 247892"/>
                <a:gd name="connsiteY2" fmla="*/ 1925362 h 1925362"/>
                <a:gd name="connsiteX3" fmla="*/ 247891 w 247892"/>
                <a:gd name="connsiteY3" fmla="*/ 1925362 h 1925362"/>
                <a:gd name="connsiteX4" fmla="*/ 0 w 247892"/>
                <a:gd name="connsiteY4" fmla="*/ 962681 h 1925362"/>
                <a:gd name="connsiteX5" fmla="*/ 247891 w 247892"/>
                <a:gd name="connsiteY5"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47892" h="1925362">
                  <a:moveTo>
                    <a:pt x="247891" y="0"/>
                  </a:moveTo>
                  <a:lnTo>
                    <a:pt x="247892" y="0"/>
                  </a:lnTo>
                  <a:lnTo>
                    <a:pt x="247892" y="1925362"/>
                  </a:lnTo>
                  <a:lnTo>
                    <a:pt x="247891" y="1925362"/>
                  </a:lnTo>
                  <a:cubicBezTo>
                    <a:pt x="110985" y="1925362"/>
                    <a:pt x="0" y="1494355"/>
                    <a:pt x="0" y="962681"/>
                  </a:cubicBezTo>
                  <a:cubicBezTo>
                    <a:pt x="0" y="431007"/>
                    <a:pt x="110985" y="0"/>
                    <a:pt x="247891" y="0"/>
                  </a:cubicBezTo>
                  <a:close/>
                </a:path>
              </a:pathLst>
            </a:cu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a:bodyPr>
            <a:lstStyle/>
            <a:p>
              <a:pPr algn="l"/>
              <a:endParaRPr lang="en-US" sz="1800" noProof="0"/>
            </a:p>
          </p:txBody>
        </p:sp>
        <p:sp>
          <p:nvSpPr>
            <p:cNvPr id="11" name="Rectangle 10">
              <a:extLst>
                <a:ext uri="{FF2B5EF4-FFF2-40B4-BE49-F238E27FC236}">
                  <a16:creationId xmlns:a16="http://schemas.microsoft.com/office/drawing/2014/main" id="{4D081180-C04D-F44E-94A2-79C45CEDD3E6}"/>
                </a:ext>
              </a:extLst>
            </p:cNvPr>
            <p:cNvSpPr/>
            <p:nvPr/>
          </p:nvSpPr>
          <p:spPr bwMode="auto">
            <a:xfrm flipH="1">
              <a:off x="878681" y="3429000"/>
              <a:ext cx="11203781" cy="362858"/>
            </a:xfrm>
            <a:prstGeom prst="rect">
              <a:avLst/>
            </a:prstGeom>
            <a:solidFill>
              <a:schemeClr val="bg1">
                <a:lumMod val="85000"/>
              </a:schemeClr>
            </a:solidFill>
            <a:ln>
              <a:noFill/>
            </a:ln>
          </p:spPr>
          <p:txBody>
            <a:bodyPr vert="horz" wrap="square" lIns="91428" tIns="45714" rIns="91428" bIns="45714" numCol="1" rtlCol="0" anchor="t" anchorCtr="0" compatLnSpc="1">
              <a:prstTxWarp prst="textNoShape">
                <a:avLst/>
              </a:prstTxWarp>
              <a:normAutofit lnSpcReduction="10000"/>
            </a:bodyPr>
            <a:lstStyle/>
            <a:p>
              <a:pPr algn="l"/>
              <a:endParaRPr lang="en-US" sz="1800" noProof="0"/>
            </a:p>
          </p:txBody>
        </p:sp>
        <p:sp>
          <p:nvSpPr>
            <p:cNvPr id="12" name="Oval 11">
              <a:extLst>
                <a:ext uri="{FF2B5EF4-FFF2-40B4-BE49-F238E27FC236}">
                  <a16:creationId xmlns:a16="http://schemas.microsoft.com/office/drawing/2014/main" id="{1D6A59FF-F2CD-7444-98C6-14202A2F5EF4}"/>
                </a:ext>
              </a:extLst>
            </p:cNvPr>
            <p:cNvSpPr/>
            <p:nvPr/>
          </p:nvSpPr>
          <p:spPr bwMode="auto">
            <a:xfrm flipH="1">
              <a:off x="838202" y="3428998"/>
              <a:ext cx="93436" cy="362858"/>
            </a:xfrm>
            <a:prstGeom prst="ellipse">
              <a:avLst/>
            </a:prstGeom>
            <a:solidFill>
              <a:schemeClr val="bg1">
                <a:lumMod val="75000"/>
              </a:schemeClr>
            </a:solidFill>
            <a:ln>
              <a:noFill/>
            </a:ln>
          </p:spPr>
          <p:txBody>
            <a:bodyPr vert="horz" wrap="square" lIns="91428" tIns="45714" rIns="91428" bIns="45714" numCol="1" rtlCol="0" anchor="t" anchorCtr="0" compatLnSpc="1">
              <a:prstTxWarp prst="textNoShape">
                <a:avLst/>
              </a:prstTxWarp>
              <a:normAutofit fontScale="70000" lnSpcReduction="20000"/>
            </a:bodyPr>
            <a:lstStyle/>
            <a:p>
              <a:pPr algn="l"/>
              <a:endParaRPr lang="en-US" sz="1800" noProof="0"/>
            </a:p>
          </p:txBody>
        </p:sp>
      </p:grpSp>
      <p:sp>
        <p:nvSpPr>
          <p:cNvPr id="14" name="Cylinder 4">
            <a:extLst>
              <a:ext uri="{FF2B5EF4-FFF2-40B4-BE49-F238E27FC236}">
                <a16:creationId xmlns:a16="http://schemas.microsoft.com/office/drawing/2014/main" id="{B4DF177C-4C6A-D044-B4D6-BA50A1BA5612}"/>
              </a:ext>
            </a:extLst>
          </p:cNvPr>
          <p:cNvSpPr/>
          <p:nvPr userDrawn="1"/>
        </p:nvSpPr>
        <p:spPr bwMode="auto">
          <a:xfrm rot="16200000">
            <a:off x="1599767" y="3200912"/>
            <a:ext cx="362811" cy="1015868"/>
          </a:xfrm>
          <a:prstGeom prst="can">
            <a:avLst/>
          </a:pr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5" name="Straight Arrow Connector 14">
            <a:extLst>
              <a:ext uri="{FF2B5EF4-FFF2-40B4-BE49-F238E27FC236}">
                <a16:creationId xmlns:a16="http://schemas.microsoft.com/office/drawing/2014/main" id="{DBEA5E7D-DA51-2749-99F2-C8B1DD47DEA8}"/>
              </a:ext>
            </a:extLst>
          </p:cNvPr>
          <p:cNvCxnSpPr>
            <a:cxnSpLocks/>
          </p:cNvCxnSpPr>
          <p:nvPr userDrawn="1"/>
        </p:nvCxnSpPr>
        <p:spPr>
          <a:xfrm>
            <a:off x="1781171" y="3890250"/>
            <a:ext cx="0" cy="332426"/>
          </a:xfrm>
          <a:prstGeom prst="straightConnector1">
            <a:avLst/>
          </a:prstGeom>
          <a:ln>
            <a:solidFill>
              <a:schemeClr val="accent1"/>
            </a:solidFill>
            <a:tailEnd type="oval"/>
          </a:ln>
        </p:spPr>
        <p:style>
          <a:lnRef idx="1">
            <a:schemeClr val="accent1"/>
          </a:lnRef>
          <a:fillRef idx="0">
            <a:schemeClr val="accent1"/>
          </a:fillRef>
          <a:effectRef idx="0">
            <a:schemeClr val="accent1"/>
          </a:effectRef>
          <a:fontRef idx="minor">
            <a:schemeClr val="tx1"/>
          </a:fontRef>
        </p:style>
      </p:cxnSp>
      <p:sp>
        <p:nvSpPr>
          <p:cNvPr id="17" name="Cylinder 16">
            <a:extLst>
              <a:ext uri="{FF2B5EF4-FFF2-40B4-BE49-F238E27FC236}">
                <a16:creationId xmlns:a16="http://schemas.microsoft.com/office/drawing/2014/main" id="{637AC8B6-ACA1-AE44-AD45-034B1BF28523}"/>
              </a:ext>
            </a:extLst>
          </p:cNvPr>
          <p:cNvSpPr/>
          <p:nvPr userDrawn="1"/>
        </p:nvSpPr>
        <p:spPr bwMode="auto">
          <a:xfrm rot="16200000">
            <a:off x="5565812" y="3200912"/>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EF7CF87-D714-1A44-A3FB-1066B4806CD0}"/>
              </a:ext>
            </a:extLst>
          </p:cNvPr>
          <p:cNvCxnSpPr>
            <a:cxnSpLocks/>
          </p:cNvCxnSpPr>
          <p:nvPr userDrawn="1"/>
        </p:nvCxnSpPr>
        <p:spPr>
          <a:xfrm>
            <a:off x="5747217" y="3890250"/>
            <a:ext cx="0" cy="332426"/>
          </a:xfrm>
          <a:prstGeom prst="straightConnector1">
            <a:avLst/>
          </a:prstGeom>
          <a:ln>
            <a:solidFill>
              <a:schemeClr val="accent4"/>
            </a:solidFill>
            <a:tailEnd type="oval"/>
          </a:ln>
        </p:spPr>
        <p:style>
          <a:lnRef idx="1">
            <a:schemeClr val="accent1"/>
          </a:lnRef>
          <a:fillRef idx="0">
            <a:schemeClr val="accent1"/>
          </a:fillRef>
          <a:effectRef idx="0">
            <a:schemeClr val="accent1"/>
          </a:effectRef>
          <a:fontRef idx="minor">
            <a:schemeClr val="tx1"/>
          </a:fontRef>
        </p:style>
      </p:cxnSp>
      <p:sp>
        <p:nvSpPr>
          <p:cNvPr id="20" name="Cylinder 21">
            <a:extLst>
              <a:ext uri="{FF2B5EF4-FFF2-40B4-BE49-F238E27FC236}">
                <a16:creationId xmlns:a16="http://schemas.microsoft.com/office/drawing/2014/main" id="{8055CF54-9F72-B34C-94A1-0D43CADF3BE6}"/>
              </a:ext>
            </a:extLst>
          </p:cNvPr>
          <p:cNvSpPr/>
          <p:nvPr userDrawn="1"/>
        </p:nvSpPr>
        <p:spPr bwMode="auto">
          <a:xfrm rot="16200000">
            <a:off x="9531858" y="3200910"/>
            <a:ext cx="362811" cy="1015868"/>
          </a:xfrm>
          <a:prstGeom prst="can">
            <a:avLst/>
          </a:prstGeom>
          <a:solidFill>
            <a:schemeClr val="accent3"/>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1" name="Straight Arrow Connector 20">
            <a:extLst>
              <a:ext uri="{FF2B5EF4-FFF2-40B4-BE49-F238E27FC236}">
                <a16:creationId xmlns:a16="http://schemas.microsoft.com/office/drawing/2014/main" id="{A2069643-9932-BF4C-B860-65708AB2EDE7}"/>
              </a:ext>
            </a:extLst>
          </p:cNvPr>
          <p:cNvCxnSpPr>
            <a:cxnSpLocks/>
          </p:cNvCxnSpPr>
          <p:nvPr userDrawn="1"/>
        </p:nvCxnSpPr>
        <p:spPr>
          <a:xfrm>
            <a:off x="9713262" y="3890250"/>
            <a:ext cx="0" cy="332426"/>
          </a:xfrm>
          <a:prstGeom prst="straightConnector1">
            <a:avLst/>
          </a:prstGeom>
          <a:ln>
            <a:solidFill>
              <a:schemeClr val="accent3"/>
            </a:solidFill>
            <a:tailEnd type="oval"/>
          </a:ln>
        </p:spPr>
        <p:style>
          <a:lnRef idx="1">
            <a:schemeClr val="accent1"/>
          </a:lnRef>
          <a:fillRef idx="0">
            <a:schemeClr val="accent1"/>
          </a:fillRef>
          <a:effectRef idx="0">
            <a:schemeClr val="accent1"/>
          </a:effectRef>
          <a:fontRef idx="minor">
            <a:schemeClr val="tx1"/>
          </a:fontRef>
        </p:style>
      </p:cxnSp>
      <p:sp>
        <p:nvSpPr>
          <p:cNvPr id="23" name="Cylinder 26">
            <a:extLst>
              <a:ext uri="{FF2B5EF4-FFF2-40B4-BE49-F238E27FC236}">
                <a16:creationId xmlns:a16="http://schemas.microsoft.com/office/drawing/2014/main" id="{3A2347DF-1E7C-6E4F-B7CE-ABE6F23E9682}"/>
              </a:ext>
            </a:extLst>
          </p:cNvPr>
          <p:cNvSpPr/>
          <p:nvPr userDrawn="1"/>
        </p:nvSpPr>
        <p:spPr bwMode="auto">
          <a:xfrm rot="5400000" flipV="1">
            <a:off x="7548835" y="3200912"/>
            <a:ext cx="362811" cy="1015868"/>
          </a:xfrm>
          <a:prstGeom prst="can">
            <a:avLst/>
          </a:prstGeom>
          <a:solidFill>
            <a:schemeClr val="accent6"/>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accent6"/>
              </a:solidFill>
              <a:latin typeface="Arial" panose="020B0604020202020204" pitchFamily="34" charset="0"/>
              <a:cs typeface="Arial" panose="020B0604020202020204" pitchFamily="34" charset="0"/>
            </a:endParaRPr>
          </a:p>
        </p:txBody>
      </p:sp>
      <p:cxnSp>
        <p:nvCxnSpPr>
          <p:cNvPr id="24" name="Straight Arrow Connector 23">
            <a:extLst>
              <a:ext uri="{FF2B5EF4-FFF2-40B4-BE49-F238E27FC236}">
                <a16:creationId xmlns:a16="http://schemas.microsoft.com/office/drawing/2014/main" id="{12D623E4-68EE-604E-8A79-D90F72B85C9A}"/>
              </a:ext>
            </a:extLst>
          </p:cNvPr>
          <p:cNvCxnSpPr>
            <a:cxnSpLocks/>
          </p:cNvCxnSpPr>
          <p:nvPr userDrawn="1"/>
        </p:nvCxnSpPr>
        <p:spPr>
          <a:xfrm flipV="1">
            <a:off x="7730239" y="3195018"/>
            <a:ext cx="0" cy="332426"/>
          </a:xfrm>
          <a:prstGeom prst="straightConnector1">
            <a:avLst/>
          </a:prstGeom>
          <a:ln>
            <a:solidFill>
              <a:schemeClr val="accent6"/>
            </a:solidFill>
            <a:tailEnd type="oval"/>
          </a:ln>
        </p:spPr>
        <p:style>
          <a:lnRef idx="1">
            <a:schemeClr val="accent1"/>
          </a:lnRef>
          <a:fillRef idx="0">
            <a:schemeClr val="accent1"/>
          </a:fillRef>
          <a:effectRef idx="0">
            <a:schemeClr val="accent1"/>
          </a:effectRef>
          <a:fontRef idx="minor">
            <a:schemeClr val="tx1"/>
          </a:fontRef>
        </p:style>
      </p:cxnSp>
      <p:sp>
        <p:nvSpPr>
          <p:cNvPr id="26" name="Cylinder 31">
            <a:extLst>
              <a:ext uri="{FF2B5EF4-FFF2-40B4-BE49-F238E27FC236}">
                <a16:creationId xmlns:a16="http://schemas.microsoft.com/office/drawing/2014/main" id="{AE3763F0-B833-FE47-8FA1-A16F1D294086}"/>
              </a:ext>
            </a:extLst>
          </p:cNvPr>
          <p:cNvSpPr/>
          <p:nvPr userDrawn="1"/>
        </p:nvSpPr>
        <p:spPr bwMode="auto">
          <a:xfrm rot="5400000" flipV="1">
            <a:off x="3582789" y="3200912"/>
            <a:ext cx="362811" cy="1015868"/>
          </a:xfrm>
          <a:prstGeom prst="can">
            <a:avLst/>
          </a:prstGeom>
          <a:solidFill>
            <a:schemeClr val="bg2"/>
          </a:solidFill>
          <a:ln>
            <a:noFill/>
          </a:ln>
        </p:spPr>
        <p:txBody>
          <a:bodyPr vert="vert" wrap="square" lIns="91416" tIns="45708" rIns="91416" bIns="45708" numCol="1" rtlCol="0" anchor="ctr" anchorCtr="0" compatLnSpc="1">
            <a:prstTxWarp prst="textNoShape">
              <a:avLst/>
            </a:prstTxWarp>
            <a:noAutofit/>
          </a:bodyPr>
          <a:lstStyle/>
          <a:p>
            <a:pPr algn="ctr"/>
            <a:endParaRPr lang="en-US" sz="1300" b="1" noProof="0">
              <a:solidFill>
                <a:schemeClr val="bg1"/>
              </a:solidFill>
              <a:latin typeface="Arial" panose="020B0604020202020204" pitchFamily="34" charset="0"/>
              <a:cs typeface="Arial" panose="020B0604020202020204" pitchFamily="34" charset="0"/>
            </a:endParaRPr>
          </a:p>
        </p:txBody>
      </p:sp>
      <p:cxnSp>
        <p:nvCxnSpPr>
          <p:cNvPr id="27" name="Straight Arrow Connector 26">
            <a:extLst>
              <a:ext uri="{FF2B5EF4-FFF2-40B4-BE49-F238E27FC236}">
                <a16:creationId xmlns:a16="http://schemas.microsoft.com/office/drawing/2014/main" id="{BA32BFA7-0A43-114F-B03C-7A3559016D82}"/>
              </a:ext>
            </a:extLst>
          </p:cNvPr>
          <p:cNvCxnSpPr>
            <a:cxnSpLocks/>
          </p:cNvCxnSpPr>
          <p:nvPr userDrawn="1"/>
        </p:nvCxnSpPr>
        <p:spPr>
          <a:xfrm flipV="1">
            <a:off x="3764194" y="3195018"/>
            <a:ext cx="0" cy="332426"/>
          </a:xfrm>
          <a:prstGeom prst="straightConnector1">
            <a:avLst/>
          </a:prstGeom>
          <a:ln>
            <a:solidFill>
              <a:schemeClr val="bg2"/>
            </a:solidFill>
            <a:tailEnd type="oval"/>
          </a:ln>
        </p:spPr>
        <p:style>
          <a:lnRef idx="1">
            <a:schemeClr val="accent1"/>
          </a:lnRef>
          <a:fillRef idx="0">
            <a:schemeClr val="accent1"/>
          </a:fillRef>
          <a:effectRef idx="0">
            <a:schemeClr val="accent1"/>
          </a:effectRef>
          <a:fontRef idx="minor">
            <a:schemeClr val="tx1"/>
          </a:fontRef>
        </p:style>
      </p:cxnSp>
      <p:sp>
        <p:nvSpPr>
          <p:cNvPr id="28" name="Freeform: Shape 40">
            <a:extLst>
              <a:ext uri="{FF2B5EF4-FFF2-40B4-BE49-F238E27FC236}">
                <a16:creationId xmlns:a16="http://schemas.microsoft.com/office/drawing/2014/main" id="{2F9991FA-ED74-D24D-B2B2-AF6384836BAF}"/>
              </a:ext>
            </a:extLst>
          </p:cNvPr>
          <p:cNvSpPr/>
          <p:nvPr userDrawn="1"/>
        </p:nvSpPr>
        <p:spPr bwMode="auto">
          <a:xfrm>
            <a:off x="11696285" y="2746289"/>
            <a:ext cx="495715" cy="1925111"/>
          </a:xfrm>
          <a:custGeom>
            <a:avLst/>
            <a:gdLst>
              <a:gd name="connsiteX0" fmla="*/ 0 w 495780"/>
              <a:gd name="connsiteY0" fmla="*/ 0 h 1925362"/>
              <a:gd name="connsiteX1" fmla="*/ 495780 w 495780"/>
              <a:gd name="connsiteY1" fmla="*/ 0 h 1925362"/>
              <a:gd name="connsiteX2" fmla="*/ 495780 w 495780"/>
              <a:gd name="connsiteY2" fmla="*/ 1925362 h 1925362"/>
              <a:gd name="connsiteX3" fmla="*/ 0 w 495780"/>
              <a:gd name="connsiteY3" fmla="*/ 1925362 h 1925362"/>
              <a:gd name="connsiteX4" fmla="*/ 0 w 495780"/>
              <a:gd name="connsiteY4" fmla="*/ 1925362 h 1925362"/>
              <a:gd name="connsiteX5" fmla="*/ 25344 w 495780"/>
              <a:gd name="connsiteY5" fmla="*/ 1920392 h 1925362"/>
              <a:gd name="connsiteX6" fmla="*/ 247890 w 495780"/>
              <a:gd name="connsiteY6" fmla="*/ 962681 h 1925362"/>
              <a:gd name="connsiteX7" fmla="*/ 25344 w 495780"/>
              <a:gd name="connsiteY7" fmla="*/ 4970 h 1925362"/>
              <a:gd name="connsiteX8" fmla="*/ 0 w 495780"/>
              <a:gd name="connsiteY8" fmla="*/ 0 h 1925362"/>
              <a:gd name="connsiteX9" fmla="*/ 0 w 495780"/>
              <a:gd name="connsiteY9" fmla="*/ 0 h 192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95780" h="1925362">
                <a:moveTo>
                  <a:pt x="0" y="0"/>
                </a:moveTo>
                <a:lnTo>
                  <a:pt x="495780" y="0"/>
                </a:lnTo>
                <a:lnTo>
                  <a:pt x="495780" y="1925362"/>
                </a:lnTo>
                <a:lnTo>
                  <a:pt x="0" y="1925362"/>
                </a:lnTo>
                <a:lnTo>
                  <a:pt x="0" y="1925362"/>
                </a:lnTo>
                <a:lnTo>
                  <a:pt x="25344" y="1920392"/>
                </a:lnTo>
                <a:cubicBezTo>
                  <a:pt x="150345" y="1871093"/>
                  <a:pt x="247890" y="1461126"/>
                  <a:pt x="247890" y="962681"/>
                </a:cubicBezTo>
                <a:cubicBezTo>
                  <a:pt x="247890" y="464237"/>
                  <a:pt x="150345" y="54269"/>
                  <a:pt x="25344" y="4970"/>
                </a:cubicBezTo>
                <a:lnTo>
                  <a:pt x="0" y="0"/>
                </a:lnTo>
                <a:lnTo>
                  <a:pt x="0" y="0"/>
                </a:lnTo>
                <a:close/>
              </a:path>
            </a:pathLst>
          </a:custGeom>
          <a:solidFill>
            <a:srgbClr val="A6A6A6"/>
          </a:solidFill>
          <a:ln>
            <a:noFill/>
          </a:ln>
        </p:spPr>
        <p:txBody>
          <a:bodyPr vert="horz" wrap="square" lIns="91416" tIns="45708" rIns="91416" bIns="45708" numCol="1" rtlCol="0" anchor="t" anchorCtr="0" compatLnSpc="1">
            <a:prstTxWarp prst="textNoShape">
              <a:avLst/>
            </a:prstTxWarp>
            <a:normAutofit/>
          </a:bodyPr>
          <a:lstStyle/>
          <a:p>
            <a:pPr algn="l"/>
            <a:endParaRPr lang="en-US" sz="1800" noProof="0"/>
          </a:p>
        </p:txBody>
      </p:sp>
      <p:sp>
        <p:nvSpPr>
          <p:cNvPr id="30" name="Text Placeholder 2">
            <a:extLst>
              <a:ext uri="{FF2B5EF4-FFF2-40B4-BE49-F238E27FC236}">
                <a16:creationId xmlns:a16="http://schemas.microsoft.com/office/drawing/2014/main" id="{CC6EF723-F3C0-6E45-92D3-8A39F5AA13EC}"/>
              </a:ext>
            </a:extLst>
          </p:cNvPr>
          <p:cNvSpPr>
            <a:spLocks noGrp="1"/>
          </p:cNvSpPr>
          <p:nvPr>
            <p:ph type="body" sz="quarter" idx="18" hasCustomPrompt="1"/>
          </p:nvPr>
        </p:nvSpPr>
        <p:spPr>
          <a:xfrm>
            <a:off x="1235425" y="4438641"/>
            <a:ext cx="1974574" cy="293688"/>
          </a:xfrm>
          <a:prstGeom prst="rect">
            <a:avLst/>
          </a:prstGeom>
        </p:spPr>
        <p:txBody>
          <a:bodyPr/>
          <a:lstStyle>
            <a:lvl1pPr marL="0" indent="0" algn="l">
              <a:buNone/>
              <a:defRPr sz="1400" b="1">
                <a:solidFill>
                  <a:schemeClr val="accent1"/>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5" name="Text Placeholder 2">
            <a:extLst>
              <a:ext uri="{FF2B5EF4-FFF2-40B4-BE49-F238E27FC236}">
                <a16:creationId xmlns:a16="http://schemas.microsoft.com/office/drawing/2014/main" id="{1505EBB2-41DF-F94E-8728-718D3BE48257}"/>
              </a:ext>
            </a:extLst>
          </p:cNvPr>
          <p:cNvSpPr>
            <a:spLocks noGrp="1"/>
          </p:cNvSpPr>
          <p:nvPr>
            <p:ph type="body" sz="quarter" idx="20" hasCustomPrompt="1"/>
          </p:nvPr>
        </p:nvSpPr>
        <p:spPr>
          <a:xfrm>
            <a:off x="3209998" y="1748450"/>
            <a:ext cx="2004939" cy="293688"/>
          </a:xfrm>
          <a:prstGeom prst="rect">
            <a:avLst/>
          </a:prstGeom>
        </p:spPr>
        <p:txBody>
          <a:bodyPr/>
          <a:lstStyle>
            <a:lvl1pPr marL="0" indent="0" algn="l">
              <a:buNone/>
              <a:defRPr sz="1400" b="1">
                <a:solidFill>
                  <a:schemeClr val="bg2"/>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7" name="Text Placeholder 2">
            <a:extLst>
              <a:ext uri="{FF2B5EF4-FFF2-40B4-BE49-F238E27FC236}">
                <a16:creationId xmlns:a16="http://schemas.microsoft.com/office/drawing/2014/main" id="{04BDB512-C785-2047-871A-D6ED6FB7C760}"/>
              </a:ext>
            </a:extLst>
          </p:cNvPr>
          <p:cNvSpPr>
            <a:spLocks noGrp="1"/>
          </p:cNvSpPr>
          <p:nvPr>
            <p:ph type="body" sz="quarter" idx="22" hasCustomPrompt="1"/>
          </p:nvPr>
        </p:nvSpPr>
        <p:spPr>
          <a:xfrm>
            <a:off x="5184572" y="4438641"/>
            <a:ext cx="1848585" cy="293688"/>
          </a:xfrm>
          <a:prstGeom prst="rect">
            <a:avLst/>
          </a:prstGeom>
        </p:spPr>
        <p:txBody>
          <a:bodyPr/>
          <a:lstStyle>
            <a:lvl1pPr marL="0" indent="0" algn="l">
              <a:buNone/>
              <a:defRPr sz="1400" b="1">
                <a:solidFill>
                  <a:schemeClr val="accent4"/>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9" name="Text Placeholder 2">
            <a:extLst>
              <a:ext uri="{FF2B5EF4-FFF2-40B4-BE49-F238E27FC236}">
                <a16:creationId xmlns:a16="http://schemas.microsoft.com/office/drawing/2014/main" id="{1D12F997-17BD-2645-9858-3636BC198B98}"/>
              </a:ext>
            </a:extLst>
          </p:cNvPr>
          <p:cNvSpPr>
            <a:spLocks noGrp="1"/>
          </p:cNvSpPr>
          <p:nvPr>
            <p:ph type="body" sz="quarter" idx="24" hasCustomPrompt="1"/>
          </p:nvPr>
        </p:nvSpPr>
        <p:spPr>
          <a:xfrm>
            <a:off x="6986868" y="1748450"/>
            <a:ext cx="2004938" cy="293688"/>
          </a:xfrm>
          <a:prstGeom prst="rect">
            <a:avLst/>
          </a:prstGeom>
        </p:spPr>
        <p:txBody>
          <a:bodyPr/>
          <a:lstStyle>
            <a:lvl1pPr marL="0" indent="0" algn="l">
              <a:buNone/>
              <a:defRPr sz="1400" b="1">
                <a:solidFill>
                  <a:schemeClr val="accent6"/>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41" name="Text Placeholder 2">
            <a:extLst>
              <a:ext uri="{FF2B5EF4-FFF2-40B4-BE49-F238E27FC236}">
                <a16:creationId xmlns:a16="http://schemas.microsoft.com/office/drawing/2014/main" id="{38B62111-7FC8-9C43-92A1-370FEBC838AE}"/>
              </a:ext>
            </a:extLst>
          </p:cNvPr>
          <p:cNvSpPr>
            <a:spLocks noGrp="1"/>
          </p:cNvSpPr>
          <p:nvPr>
            <p:ph type="body" sz="quarter" idx="26" hasCustomPrompt="1"/>
          </p:nvPr>
        </p:nvSpPr>
        <p:spPr>
          <a:xfrm>
            <a:off x="9107215" y="4438641"/>
            <a:ext cx="1849357" cy="293688"/>
          </a:xfrm>
          <a:prstGeom prst="rect">
            <a:avLst/>
          </a:prstGeom>
        </p:spPr>
        <p:txBody>
          <a:bodyPr/>
          <a:lstStyle>
            <a:lvl1pPr marL="0" indent="0" algn="l">
              <a:buNone/>
              <a:defRPr sz="1400" b="1">
                <a:solidFill>
                  <a:schemeClr val="accent3"/>
                </a:solidFill>
                <a:latin typeface="Arial" panose="020B0604020202020204" pitchFamily="34" charset="0"/>
                <a:cs typeface="Arial" panose="020B0604020202020204" pitchFamily="34" charset="0"/>
              </a:defRPr>
            </a:lvl1pPr>
            <a:lvl2pPr marL="457154" indent="0">
              <a:buNone/>
              <a:defRPr sz="1200"/>
            </a:lvl2pPr>
            <a:lvl3pPr marL="914309" indent="0">
              <a:buNone/>
              <a:defRPr sz="1200"/>
            </a:lvl3pPr>
            <a:lvl4pPr marL="1371463" indent="0">
              <a:buNone/>
              <a:defRPr sz="1200"/>
            </a:lvl4pPr>
            <a:lvl5pPr marL="1828617" indent="0">
              <a:buNone/>
              <a:defRPr sz="1200"/>
            </a:lvl5pPr>
          </a:lstStyle>
          <a:p>
            <a:pPr lvl="0"/>
            <a:r>
              <a:rPr lang="en-US" noProof="0"/>
              <a:t>LOREM IPSUM</a:t>
            </a:r>
          </a:p>
        </p:txBody>
      </p:sp>
      <p:sp>
        <p:nvSpPr>
          <p:cNvPr id="33" name="Text Placeholder 11">
            <a:extLst>
              <a:ext uri="{FF2B5EF4-FFF2-40B4-BE49-F238E27FC236}">
                <a16:creationId xmlns:a16="http://schemas.microsoft.com/office/drawing/2014/main" id="{F6AE7BD5-BF22-434F-A1C3-8E86FC017A69}"/>
              </a:ext>
            </a:extLst>
          </p:cNvPr>
          <p:cNvSpPr>
            <a:spLocks noGrp="1"/>
          </p:cNvSpPr>
          <p:nvPr>
            <p:ph type="body" sz="quarter" idx="29" hasCustomPrompt="1"/>
          </p:nvPr>
        </p:nvSpPr>
        <p:spPr>
          <a:xfrm>
            <a:off x="1235420" y="4694756"/>
            <a:ext cx="1974573" cy="1090045"/>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4" name="Text Placeholder 11">
            <a:extLst>
              <a:ext uri="{FF2B5EF4-FFF2-40B4-BE49-F238E27FC236}">
                <a16:creationId xmlns:a16="http://schemas.microsoft.com/office/drawing/2014/main" id="{65D748EF-853C-D149-92BC-78FB024E59B8}"/>
              </a:ext>
            </a:extLst>
          </p:cNvPr>
          <p:cNvSpPr>
            <a:spLocks noGrp="1"/>
          </p:cNvSpPr>
          <p:nvPr>
            <p:ph type="body" sz="quarter" idx="30" hasCustomPrompt="1"/>
          </p:nvPr>
        </p:nvSpPr>
        <p:spPr>
          <a:xfrm>
            <a:off x="5180106" y="4694754"/>
            <a:ext cx="1853054" cy="1090047"/>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44" name="Text Placeholder 11">
            <a:extLst>
              <a:ext uri="{FF2B5EF4-FFF2-40B4-BE49-F238E27FC236}">
                <a16:creationId xmlns:a16="http://schemas.microsoft.com/office/drawing/2014/main" id="{EF978D4B-8653-0B4B-B386-561D790A0861}"/>
              </a:ext>
            </a:extLst>
          </p:cNvPr>
          <p:cNvSpPr>
            <a:spLocks noGrp="1"/>
          </p:cNvSpPr>
          <p:nvPr>
            <p:ph type="body" sz="quarter" idx="31" hasCustomPrompt="1"/>
          </p:nvPr>
        </p:nvSpPr>
        <p:spPr>
          <a:xfrm>
            <a:off x="9103522" y="4694754"/>
            <a:ext cx="1853054" cy="1090047"/>
          </a:xfrm>
          <a:prstGeom prst="rect">
            <a:avLst/>
          </a:prstGeom>
        </p:spPr>
        <p:txBody>
          <a:bodyPr/>
          <a:lstStyle>
            <a:lvl1pPr marL="0" indent="0">
              <a:buNone/>
              <a:defRPr sz="1100">
                <a:solidFill>
                  <a:schemeClr val="tx1"/>
                </a:solidFill>
              </a:defRPr>
            </a:lvl1pPr>
          </a:lstStyle>
          <a:p>
            <a:pPr lvl="0"/>
            <a:r>
              <a:rPr lang="en-US"/>
              <a:t>Lorem ipsum dolor …</a:t>
            </a:r>
            <a:endParaRPr lang="da-DK"/>
          </a:p>
        </p:txBody>
      </p:sp>
      <p:sp>
        <p:nvSpPr>
          <p:cNvPr id="45" name="Text Placeholder 11">
            <a:extLst>
              <a:ext uri="{FF2B5EF4-FFF2-40B4-BE49-F238E27FC236}">
                <a16:creationId xmlns:a16="http://schemas.microsoft.com/office/drawing/2014/main" id="{AD221925-642C-4D43-A140-9168A0795764}"/>
              </a:ext>
            </a:extLst>
          </p:cNvPr>
          <p:cNvSpPr>
            <a:spLocks noGrp="1"/>
          </p:cNvSpPr>
          <p:nvPr>
            <p:ph type="body" sz="quarter" idx="32" hasCustomPrompt="1"/>
          </p:nvPr>
        </p:nvSpPr>
        <p:spPr>
          <a:xfrm>
            <a:off x="3209993" y="2025987"/>
            <a:ext cx="2004938" cy="1027123"/>
          </a:xfrm>
          <a:prstGeom prst="rect">
            <a:avLst/>
          </a:prstGeom>
        </p:spPr>
        <p:txBody>
          <a:bodyPr/>
          <a:lstStyle>
            <a:lvl1pPr marL="0" indent="0">
              <a:buNone/>
              <a:defRPr sz="1100" baseline="0">
                <a:solidFill>
                  <a:srgbClr val="4A4A4A"/>
                </a:solidFill>
              </a:defRPr>
            </a:lvl1pPr>
          </a:lstStyle>
          <a:p>
            <a:pPr lvl="0"/>
            <a:r>
              <a:rPr lang="en-US"/>
              <a:t>Lorem ipsum …</a:t>
            </a:r>
          </a:p>
        </p:txBody>
      </p:sp>
      <p:sp>
        <p:nvSpPr>
          <p:cNvPr id="46" name="Text Placeholder 11">
            <a:extLst>
              <a:ext uri="{FF2B5EF4-FFF2-40B4-BE49-F238E27FC236}">
                <a16:creationId xmlns:a16="http://schemas.microsoft.com/office/drawing/2014/main" id="{FF841BE3-B65D-CF46-AF41-1F706B1A3DAA}"/>
              </a:ext>
            </a:extLst>
          </p:cNvPr>
          <p:cNvSpPr>
            <a:spLocks noGrp="1"/>
          </p:cNvSpPr>
          <p:nvPr>
            <p:ph type="body" sz="quarter" idx="33" hasCustomPrompt="1"/>
          </p:nvPr>
        </p:nvSpPr>
        <p:spPr>
          <a:xfrm>
            <a:off x="6986868" y="2025987"/>
            <a:ext cx="1995077" cy="1027123"/>
          </a:xfrm>
          <a:prstGeom prst="rect">
            <a:avLst/>
          </a:prstGeom>
        </p:spPr>
        <p:txBody>
          <a:bodyPr/>
          <a:lstStyle>
            <a:lvl1pPr marL="0" indent="0">
              <a:buNone/>
              <a:defRPr sz="1100">
                <a:solidFill>
                  <a:srgbClr val="4A4A4A"/>
                </a:solidFill>
              </a:defRPr>
            </a:lvl1pPr>
          </a:lstStyle>
          <a:p>
            <a:pPr lvl="0"/>
            <a:r>
              <a:rPr lang="en-US"/>
              <a:t>Lorem ipsum dolor …</a:t>
            </a:r>
            <a:endParaRPr lang="da-DK"/>
          </a:p>
        </p:txBody>
      </p:sp>
      <p:sp>
        <p:nvSpPr>
          <p:cNvPr id="31" name="Title 1">
            <a:extLst>
              <a:ext uri="{FF2B5EF4-FFF2-40B4-BE49-F238E27FC236}">
                <a16:creationId xmlns:a16="http://schemas.microsoft.com/office/drawing/2014/main" id="{AF0F3A74-5242-5743-A008-D37677671DBF}"/>
              </a:ext>
            </a:extLst>
          </p:cNvPr>
          <p:cNvSpPr>
            <a:spLocks noGrp="1"/>
          </p:cNvSpPr>
          <p:nvPr>
            <p:ph type="title" hasCustomPrompt="1"/>
          </p:nvPr>
        </p:nvSpPr>
        <p:spPr>
          <a:xfrm>
            <a:off x="838200" y="780945"/>
            <a:ext cx="10515600" cy="851941"/>
          </a:xfrm>
        </p:spPr>
        <p:txBody>
          <a:bodyPr/>
          <a:lstStyle>
            <a:lvl1pPr algn="l">
              <a:defRPr/>
            </a:lvl1pPr>
          </a:lstStyle>
          <a:p>
            <a:r>
              <a:rPr lang="en-GB"/>
              <a:t>Click to edit headline</a:t>
            </a:r>
            <a:endParaRPr lang="en-DK"/>
          </a:p>
        </p:txBody>
      </p:sp>
    </p:spTree>
    <p:extLst>
      <p:ext uri="{BB962C8B-B14F-4D97-AF65-F5344CB8AC3E}">
        <p14:creationId xmlns:p14="http://schemas.microsoft.com/office/powerpoint/2010/main" val="4094320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12000" decel="8800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000" fill="hold"/>
                                        <p:tgtEl>
                                          <p:spTgt spid="14"/>
                                        </p:tgtEl>
                                        <p:attrNameLst>
                                          <p:attrName>ppt_x</p:attrName>
                                        </p:attrNameLst>
                                      </p:cBhvr>
                                      <p:tavLst>
                                        <p:tav tm="0">
                                          <p:val>
                                            <p:strVal val="1+#ppt_w/2"/>
                                          </p:val>
                                        </p:tav>
                                        <p:tav tm="100000">
                                          <p:val>
                                            <p:strVal val="#ppt_x"/>
                                          </p:val>
                                        </p:tav>
                                      </p:tavLst>
                                    </p:anim>
                                    <p:anim calcmode="lin" valueType="num">
                                      <p:cBhvr additive="base">
                                        <p:cTn id="8" dur="1000" fill="hold"/>
                                        <p:tgtEl>
                                          <p:spTgt spid="1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2" presetClass="entr" presetSubtype="1" fill="hold" nodeType="after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250"/>
                                        <p:tgtEl>
                                          <p:spTgt spid="15"/>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30">
                                            <p:txEl>
                                              <p:pRg st="0" end="0"/>
                                            </p:txEl>
                                          </p:spTgt>
                                        </p:tgtEl>
                                        <p:attrNameLst>
                                          <p:attrName>style.visibility</p:attrName>
                                        </p:attrNameLst>
                                      </p:cBhvr>
                                      <p:to>
                                        <p:strVal val="visible"/>
                                      </p:to>
                                    </p:set>
                                    <p:animEffect transition="in" filter="fade">
                                      <p:cBhvr>
                                        <p:cTn id="16" dur="500"/>
                                        <p:tgtEl>
                                          <p:spTgt spid="30">
                                            <p:txEl>
                                              <p:pRg st="0" end="0"/>
                                            </p:txEl>
                                          </p:spTgt>
                                        </p:tgtEl>
                                      </p:cBhvr>
                                    </p:animEffect>
                                  </p:childTnLst>
                                </p:cTn>
                              </p:par>
                            </p:childTnLst>
                          </p:cTn>
                        </p:par>
                        <p:par>
                          <p:cTn id="17" fill="hold">
                            <p:stCondLst>
                              <p:cond delay="1750"/>
                            </p:stCondLst>
                            <p:childTnLst>
                              <p:par>
                                <p:cTn id="18" presetID="22" presetClass="entr" presetSubtype="1" fill="hold" grpId="0" nodeType="afterEffect">
                                  <p:stCondLst>
                                    <p:cond delay="0"/>
                                  </p:stCondLst>
                                  <p:childTnLst>
                                    <p:set>
                                      <p:cBhvr>
                                        <p:cTn id="19" dur="1" fill="hold">
                                          <p:stCondLst>
                                            <p:cond delay="0"/>
                                          </p:stCondLst>
                                        </p:cTn>
                                        <p:tgtEl>
                                          <p:spTgt spid="33">
                                            <p:txEl>
                                              <p:pRg st="0" end="0"/>
                                            </p:txEl>
                                          </p:spTgt>
                                        </p:tgtEl>
                                        <p:attrNameLst>
                                          <p:attrName>style.visibility</p:attrName>
                                        </p:attrNameLst>
                                      </p:cBhvr>
                                      <p:to>
                                        <p:strVal val="visible"/>
                                      </p:to>
                                    </p:set>
                                    <p:animEffect transition="in" filter="wipe(up)">
                                      <p:cBhvr>
                                        <p:cTn id="20" dur="500"/>
                                        <p:tgtEl>
                                          <p:spTgt spid="3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2" accel="12000" decel="88000"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1000" fill="hold"/>
                                        <p:tgtEl>
                                          <p:spTgt spid="26"/>
                                        </p:tgtEl>
                                        <p:attrNameLst>
                                          <p:attrName>ppt_x</p:attrName>
                                        </p:attrNameLst>
                                      </p:cBhvr>
                                      <p:tavLst>
                                        <p:tav tm="0">
                                          <p:val>
                                            <p:strVal val="1+#ppt_w/2"/>
                                          </p:val>
                                        </p:tav>
                                        <p:tav tm="100000">
                                          <p:val>
                                            <p:strVal val="#ppt_x"/>
                                          </p:val>
                                        </p:tav>
                                      </p:tavLst>
                                    </p:anim>
                                    <p:anim calcmode="lin" valueType="num">
                                      <p:cBhvr additive="base">
                                        <p:cTn id="26" dur="1000" fill="hold"/>
                                        <p:tgtEl>
                                          <p:spTgt spid="26"/>
                                        </p:tgtEl>
                                        <p:attrNameLst>
                                          <p:attrName>ppt_y</p:attrName>
                                        </p:attrNameLst>
                                      </p:cBhvr>
                                      <p:tavLst>
                                        <p:tav tm="0">
                                          <p:val>
                                            <p:strVal val="#ppt_y"/>
                                          </p:val>
                                        </p:tav>
                                        <p:tav tm="100000">
                                          <p:val>
                                            <p:strVal val="#ppt_y"/>
                                          </p:val>
                                        </p:tav>
                                      </p:tavLst>
                                    </p:anim>
                                  </p:childTnLst>
                                </p:cTn>
                              </p:par>
                            </p:childTnLst>
                          </p:cTn>
                        </p:par>
                        <p:par>
                          <p:cTn id="27" fill="hold">
                            <p:stCondLst>
                              <p:cond delay="1000"/>
                            </p:stCondLst>
                            <p:childTnLst>
                              <p:par>
                                <p:cTn id="28" presetID="22" presetClass="entr" presetSubtype="4" fill="hold" nodeType="after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wipe(down)">
                                      <p:cBhvr>
                                        <p:cTn id="30" dur="250"/>
                                        <p:tgtEl>
                                          <p:spTgt spid="27"/>
                                        </p:tgtEl>
                                      </p:cBhvr>
                                    </p:animEffect>
                                  </p:childTnLst>
                                </p:cTn>
                              </p:par>
                            </p:childTnLst>
                          </p:cTn>
                        </p:par>
                        <p:par>
                          <p:cTn id="31" fill="hold">
                            <p:stCondLst>
                              <p:cond delay="1250"/>
                            </p:stCondLst>
                            <p:childTnLst>
                              <p:par>
                                <p:cTn id="32" presetID="10" presetClass="entr" presetSubtype="0" fill="hold" grpId="0" nodeType="after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Effect transition="in" filter="fade">
                                      <p:cBhvr>
                                        <p:cTn id="34" dur="500"/>
                                        <p:tgtEl>
                                          <p:spTgt spid="35">
                                            <p:txEl>
                                              <p:pRg st="0" end="0"/>
                                            </p:txEl>
                                          </p:spTgt>
                                        </p:tgtEl>
                                      </p:cBhvr>
                                    </p:animEffect>
                                  </p:childTnLst>
                                </p:cTn>
                              </p:par>
                            </p:childTnLst>
                          </p:cTn>
                        </p:par>
                        <p:par>
                          <p:cTn id="35" fill="hold">
                            <p:stCondLst>
                              <p:cond delay="1750"/>
                            </p:stCondLst>
                            <p:childTnLst>
                              <p:par>
                                <p:cTn id="36" presetID="22" presetClass="entr" presetSubtype="1" fill="hold" grpId="0" nodeType="afterEffect">
                                  <p:stCondLst>
                                    <p:cond delay="0"/>
                                  </p:stCondLst>
                                  <p:childTnLst>
                                    <p:set>
                                      <p:cBhvr>
                                        <p:cTn id="37" dur="1" fill="hold">
                                          <p:stCondLst>
                                            <p:cond delay="0"/>
                                          </p:stCondLst>
                                        </p:cTn>
                                        <p:tgtEl>
                                          <p:spTgt spid="45">
                                            <p:txEl>
                                              <p:pRg st="0" end="0"/>
                                            </p:txEl>
                                          </p:spTgt>
                                        </p:tgtEl>
                                        <p:attrNameLst>
                                          <p:attrName>style.visibility</p:attrName>
                                        </p:attrNameLst>
                                      </p:cBhvr>
                                      <p:to>
                                        <p:strVal val="visible"/>
                                      </p:to>
                                    </p:set>
                                    <p:animEffect transition="in" filter="wipe(up)">
                                      <p:cBhvr>
                                        <p:cTn id="38" dur="500"/>
                                        <p:tgtEl>
                                          <p:spTgt spid="45">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2" accel="12000" decel="8800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1000" fill="hold"/>
                                        <p:tgtEl>
                                          <p:spTgt spid="17"/>
                                        </p:tgtEl>
                                        <p:attrNameLst>
                                          <p:attrName>ppt_x</p:attrName>
                                        </p:attrNameLst>
                                      </p:cBhvr>
                                      <p:tavLst>
                                        <p:tav tm="0">
                                          <p:val>
                                            <p:strVal val="1+#ppt_w/2"/>
                                          </p:val>
                                        </p:tav>
                                        <p:tav tm="100000">
                                          <p:val>
                                            <p:strVal val="#ppt_x"/>
                                          </p:val>
                                        </p:tav>
                                      </p:tavLst>
                                    </p:anim>
                                    <p:anim calcmode="lin" valueType="num">
                                      <p:cBhvr additive="base">
                                        <p:cTn id="44" dur="1000" fill="hold"/>
                                        <p:tgtEl>
                                          <p:spTgt spid="17"/>
                                        </p:tgtEl>
                                        <p:attrNameLst>
                                          <p:attrName>ppt_y</p:attrName>
                                        </p:attrNameLst>
                                      </p:cBhvr>
                                      <p:tavLst>
                                        <p:tav tm="0">
                                          <p:val>
                                            <p:strVal val="#ppt_y"/>
                                          </p:val>
                                        </p:tav>
                                        <p:tav tm="100000">
                                          <p:val>
                                            <p:strVal val="#ppt_y"/>
                                          </p:val>
                                        </p:tav>
                                      </p:tavLst>
                                    </p:anim>
                                  </p:childTnLst>
                                </p:cTn>
                              </p:par>
                            </p:childTnLst>
                          </p:cTn>
                        </p:par>
                        <p:par>
                          <p:cTn id="45" fill="hold">
                            <p:stCondLst>
                              <p:cond delay="1000"/>
                            </p:stCondLst>
                            <p:childTnLst>
                              <p:par>
                                <p:cTn id="46" presetID="22" presetClass="entr" presetSubtype="1" fill="hold"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up)">
                                      <p:cBhvr>
                                        <p:cTn id="48" dur="250"/>
                                        <p:tgtEl>
                                          <p:spTgt spid="18"/>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7">
                                            <p:txEl>
                                              <p:pRg st="0" end="0"/>
                                            </p:txEl>
                                          </p:spTgt>
                                        </p:tgtEl>
                                        <p:attrNameLst>
                                          <p:attrName>style.visibility</p:attrName>
                                        </p:attrNameLst>
                                      </p:cBhvr>
                                      <p:to>
                                        <p:strVal val="visible"/>
                                      </p:to>
                                    </p:set>
                                    <p:animEffect transition="in" filter="fade">
                                      <p:cBhvr>
                                        <p:cTn id="52" dur="500"/>
                                        <p:tgtEl>
                                          <p:spTgt spid="37">
                                            <p:txEl>
                                              <p:pRg st="0" end="0"/>
                                            </p:txEl>
                                          </p:spTgt>
                                        </p:tgtEl>
                                      </p:cBhvr>
                                    </p:animEffect>
                                  </p:childTnLst>
                                </p:cTn>
                              </p:par>
                            </p:childTnLst>
                          </p:cTn>
                        </p:par>
                        <p:par>
                          <p:cTn id="53" fill="hold">
                            <p:stCondLst>
                              <p:cond delay="1750"/>
                            </p:stCondLst>
                            <p:childTnLst>
                              <p:par>
                                <p:cTn id="54" presetID="22" presetClass="entr" presetSubtype="1" fill="hold" grpId="0" nodeType="afterEffect">
                                  <p:stCondLst>
                                    <p:cond delay="0"/>
                                  </p:stCondLst>
                                  <p:childTnLst>
                                    <p:set>
                                      <p:cBhvr>
                                        <p:cTn id="55" dur="1" fill="hold">
                                          <p:stCondLst>
                                            <p:cond delay="0"/>
                                          </p:stCondLst>
                                        </p:cTn>
                                        <p:tgtEl>
                                          <p:spTgt spid="34">
                                            <p:txEl>
                                              <p:pRg st="0" end="0"/>
                                            </p:txEl>
                                          </p:spTgt>
                                        </p:tgtEl>
                                        <p:attrNameLst>
                                          <p:attrName>style.visibility</p:attrName>
                                        </p:attrNameLst>
                                      </p:cBhvr>
                                      <p:to>
                                        <p:strVal val="visible"/>
                                      </p:to>
                                    </p:set>
                                    <p:animEffect transition="in" filter="wipe(up)">
                                      <p:cBhvr>
                                        <p:cTn id="56" dur="500"/>
                                        <p:tgtEl>
                                          <p:spTgt spid="34">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 presetClass="entr" presetSubtype="2" accel="12000" decel="88000" fill="hold" grpId="0" nodeType="click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1000" fill="hold"/>
                                        <p:tgtEl>
                                          <p:spTgt spid="23"/>
                                        </p:tgtEl>
                                        <p:attrNameLst>
                                          <p:attrName>ppt_x</p:attrName>
                                        </p:attrNameLst>
                                      </p:cBhvr>
                                      <p:tavLst>
                                        <p:tav tm="0">
                                          <p:val>
                                            <p:strVal val="1+#ppt_w/2"/>
                                          </p:val>
                                        </p:tav>
                                        <p:tav tm="100000">
                                          <p:val>
                                            <p:strVal val="#ppt_x"/>
                                          </p:val>
                                        </p:tav>
                                      </p:tavLst>
                                    </p:anim>
                                    <p:anim calcmode="lin" valueType="num">
                                      <p:cBhvr additive="base">
                                        <p:cTn id="62" dur="1000" fill="hold"/>
                                        <p:tgtEl>
                                          <p:spTgt spid="23"/>
                                        </p:tgtEl>
                                        <p:attrNameLst>
                                          <p:attrName>ppt_y</p:attrName>
                                        </p:attrNameLst>
                                      </p:cBhvr>
                                      <p:tavLst>
                                        <p:tav tm="0">
                                          <p:val>
                                            <p:strVal val="#ppt_y"/>
                                          </p:val>
                                        </p:tav>
                                        <p:tav tm="100000">
                                          <p:val>
                                            <p:strVal val="#ppt_y"/>
                                          </p:val>
                                        </p:tav>
                                      </p:tavLst>
                                    </p:anim>
                                  </p:childTnLst>
                                </p:cTn>
                              </p:par>
                            </p:childTnLst>
                          </p:cTn>
                        </p:par>
                        <p:par>
                          <p:cTn id="63" fill="hold">
                            <p:stCondLst>
                              <p:cond delay="1000"/>
                            </p:stCondLst>
                            <p:childTnLst>
                              <p:par>
                                <p:cTn id="64" presetID="22" presetClass="entr" presetSubtype="4" fill="hold" nodeType="after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wipe(down)">
                                      <p:cBhvr>
                                        <p:cTn id="66" dur="250"/>
                                        <p:tgtEl>
                                          <p:spTgt spid="24"/>
                                        </p:tgtEl>
                                      </p:cBhvr>
                                    </p:animEffect>
                                  </p:childTnLst>
                                </p:cTn>
                              </p:par>
                            </p:childTnLst>
                          </p:cTn>
                        </p:par>
                        <p:par>
                          <p:cTn id="67" fill="hold">
                            <p:stCondLst>
                              <p:cond delay="1250"/>
                            </p:stCondLst>
                            <p:childTnLst>
                              <p:par>
                                <p:cTn id="68" presetID="10" presetClass="entr" presetSubtype="0" fill="hold" grpId="0" nodeType="afterEffect">
                                  <p:stCondLst>
                                    <p:cond delay="0"/>
                                  </p:stCondLst>
                                  <p:childTnLst>
                                    <p:set>
                                      <p:cBhvr>
                                        <p:cTn id="69" dur="1" fill="hold">
                                          <p:stCondLst>
                                            <p:cond delay="0"/>
                                          </p:stCondLst>
                                        </p:cTn>
                                        <p:tgtEl>
                                          <p:spTgt spid="39">
                                            <p:txEl>
                                              <p:pRg st="0" end="0"/>
                                            </p:txEl>
                                          </p:spTgt>
                                        </p:tgtEl>
                                        <p:attrNameLst>
                                          <p:attrName>style.visibility</p:attrName>
                                        </p:attrNameLst>
                                      </p:cBhvr>
                                      <p:to>
                                        <p:strVal val="visible"/>
                                      </p:to>
                                    </p:set>
                                    <p:animEffect transition="in" filter="fade">
                                      <p:cBhvr>
                                        <p:cTn id="70" dur="500"/>
                                        <p:tgtEl>
                                          <p:spTgt spid="39">
                                            <p:txEl>
                                              <p:pRg st="0" end="0"/>
                                            </p:txEl>
                                          </p:spTgt>
                                        </p:tgtEl>
                                      </p:cBhvr>
                                    </p:animEffect>
                                  </p:childTnLst>
                                </p:cTn>
                              </p:par>
                            </p:childTnLst>
                          </p:cTn>
                        </p:par>
                        <p:par>
                          <p:cTn id="71" fill="hold">
                            <p:stCondLst>
                              <p:cond delay="1750"/>
                            </p:stCondLst>
                            <p:childTnLst>
                              <p:par>
                                <p:cTn id="72" presetID="22" presetClass="entr" presetSubtype="1" fill="hold" grpId="0" nodeType="afterEffect">
                                  <p:stCondLst>
                                    <p:cond delay="0"/>
                                  </p:stCondLst>
                                  <p:childTnLst>
                                    <p:set>
                                      <p:cBhvr>
                                        <p:cTn id="73" dur="1" fill="hold">
                                          <p:stCondLst>
                                            <p:cond delay="0"/>
                                          </p:stCondLst>
                                        </p:cTn>
                                        <p:tgtEl>
                                          <p:spTgt spid="46">
                                            <p:txEl>
                                              <p:pRg st="0" end="0"/>
                                            </p:txEl>
                                          </p:spTgt>
                                        </p:tgtEl>
                                        <p:attrNameLst>
                                          <p:attrName>style.visibility</p:attrName>
                                        </p:attrNameLst>
                                      </p:cBhvr>
                                      <p:to>
                                        <p:strVal val="visible"/>
                                      </p:to>
                                    </p:set>
                                    <p:animEffect transition="in" filter="wipe(up)">
                                      <p:cBhvr>
                                        <p:cTn id="74" dur="500"/>
                                        <p:tgtEl>
                                          <p:spTgt spid="46">
                                            <p:txEl>
                                              <p:pRg st="0" end="0"/>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2" accel="12000" decel="88000" fill="hold" grpId="0" nodeType="clickEffect">
                                  <p:stCondLst>
                                    <p:cond delay="0"/>
                                  </p:stCondLst>
                                  <p:childTnLst>
                                    <p:set>
                                      <p:cBhvr>
                                        <p:cTn id="78" dur="1" fill="hold">
                                          <p:stCondLst>
                                            <p:cond delay="0"/>
                                          </p:stCondLst>
                                        </p:cTn>
                                        <p:tgtEl>
                                          <p:spTgt spid="20"/>
                                        </p:tgtEl>
                                        <p:attrNameLst>
                                          <p:attrName>style.visibility</p:attrName>
                                        </p:attrNameLst>
                                      </p:cBhvr>
                                      <p:to>
                                        <p:strVal val="visible"/>
                                      </p:to>
                                    </p:set>
                                    <p:anim calcmode="lin" valueType="num">
                                      <p:cBhvr additive="base">
                                        <p:cTn id="79" dur="1000" fill="hold"/>
                                        <p:tgtEl>
                                          <p:spTgt spid="20"/>
                                        </p:tgtEl>
                                        <p:attrNameLst>
                                          <p:attrName>ppt_x</p:attrName>
                                        </p:attrNameLst>
                                      </p:cBhvr>
                                      <p:tavLst>
                                        <p:tav tm="0">
                                          <p:val>
                                            <p:strVal val="1+#ppt_w/2"/>
                                          </p:val>
                                        </p:tav>
                                        <p:tav tm="100000">
                                          <p:val>
                                            <p:strVal val="#ppt_x"/>
                                          </p:val>
                                        </p:tav>
                                      </p:tavLst>
                                    </p:anim>
                                    <p:anim calcmode="lin" valueType="num">
                                      <p:cBhvr additive="base">
                                        <p:cTn id="80" dur="1000" fill="hold"/>
                                        <p:tgtEl>
                                          <p:spTgt spid="20"/>
                                        </p:tgtEl>
                                        <p:attrNameLst>
                                          <p:attrName>ppt_y</p:attrName>
                                        </p:attrNameLst>
                                      </p:cBhvr>
                                      <p:tavLst>
                                        <p:tav tm="0">
                                          <p:val>
                                            <p:strVal val="#ppt_y"/>
                                          </p:val>
                                        </p:tav>
                                        <p:tav tm="100000">
                                          <p:val>
                                            <p:strVal val="#ppt_y"/>
                                          </p:val>
                                        </p:tav>
                                      </p:tavLst>
                                    </p:anim>
                                  </p:childTnLst>
                                </p:cTn>
                              </p:par>
                            </p:childTnLst>
                          </p:cTn>
                        </p:par>
                        <p:par>
                          <p:cTn id="81" fill="hold">
                            <p:stCondLst>
                              <p:cond delay="1000"/>
                            </p:stCondLst>
                            <p:childTnLst>
                              <p:par>
                                <p:cTn id="82" presetID="22" presetClass="entr" presetSubtype="1" fill="hold" nodeType="afterEffect">
                                  <p:stCondLst>
                                    <p:cond delay="0"/>
                                  </p:stCondLst>
                                  <p:childTnLst>
                                    <p:set>
                                      <p:cBhvr>
                                        <p:cTn id="83" dur="1" fill="hold">
                                          <p:stCondLst>
                                            <p:cond delay="0"/>
                                          </p:stCondLst>
                                        </p:cTn>
                                        <p:tgtEl>
                                          <p:spTgt spid="21"/>
                                        </p:tgtEl>
                                        <p:attrNameLst>
                                          <p:attrName>style.visibility</p:attrName>
                                        </p:attrNameLst>
                                      </p:cBhvr>
                                      <p:to>
                                        <p:strVal val="visible"/>
                                      </p:to>
                                    </p:set>
                                    <p:animEffect transition="in" filter="wipe(up)">
                                      <p:cBhvr>
                                        <p:cTn id="84" dur="250"/>
                                        <p:tgtEl>
                                          <p:spTgt spid="21"/>
                                        </p:tgtEl>
                                      </p:cBhvr>
                                    </p:animEffect>
                                  </p:childTnLst>
                                </p:cTn>
                              </p:par>
                            </p:childTnLst>
                          </p:cTn>
                        </p:par>
                        <p:par>
                          <p:cTn id="85" fill="hold">
                            <p:stCondLst>
                              <p:cond delay="1250"/>
                            </p:stCondLst>
                            <p:childTnLst>
                              <p:par>
                                <p:cTn id="86" presetID="10" presetClass="entr" presetSubtype="0" fill="hold" grpId="0" nodeType="afterEffect">
                                  <p:stCondLst>
                                    <p:cond delay="0"/>
                                  </p:stCondLst>
                                  <p:childTnLst>
                                    <p:set>
                                      <p:cBhvr>
                                        <p:cTn id="87" dur="1" fill="hold">
                                          <p:stCondLst>
                                            <p:cond delay="0"/>
                                          </p:stCondLst>
                                        </p:cTn>
                                        <p:tgtEl>
                                          <p:spTgt spid="41">
                                            <p:txEl>
                                              <p:pRg st="0" end="0"/>
                                            </p:txEl>
                                          </p:spTgt>
                                        </p:tgtEl>
                                        <p:attrNameLst>
                                          <p:attrName>style.visibility</p:attrName>
                                        </p:attrNameLst>
                                      </p:cBhvr>
                                      <p:to>
                                        <p:strVal val="visible"/>
                                      </p:to>
                                    </p:set>
                                    <p:animEffect transition="in" filter="fade">
                                      <p:cBhvr>
                                        <p:cTn id="88" dur="500"/>
                                        <p:tgtEl>
                                          <p:spTgt spid="41">
                                            <p:txEl>
                                              <p:pRg st="0" end="0"/>
                                            </p:txEl>
                                          </p:spTgt>
                                        </p:tgtEl>
                                      </p:cBhvr>
                                    </p:animEffect>
                                  </p:childTnLst>
                                </p:cTn>
                              </p:par>
                            </p:childTnLst>
                          </p:cTn>
                        </p:par>
                        <p:par>
                          <p:cTn id="89" fill="hold">
                            <p:stCondLst>
                              <p:cond delay="1750"/>
                            </p:stCondLst>
                            <p:childTnLst>
                              <p:par>
                                <p:cTn id="90" presetID="22" presetClass="entr" presetSubtype="1" fill="hold" grpId="0" nodeType="afterEffect">
                                  <p:stCondLst>
                                    <p:cond delay="0"/>
                                  </p:stCondLst>
                                  <p:childTnLst>
                                    <p:set>
                                      <p:cBhvr>
                                        <p:cTn id="91" dur="1" fill="hold">
                                          <p:stCondLst>
                                            <p:cond delay="0"/>
                                          </p:stCondLst>
                                        </p:cTn>
                                        <p:tgtEl>
                                          <p:spTgt spid="44">
                                            <p:txEl>
                                              <p:pRg st="0" end="0"/>
                                            </p:txEl>
                                          </p:spTgt>
                                        </p:tgtEl>
                                        <p:attrNameLst>
                                          <p:attrName>style.visibility</p:attrName>
                                        </p:attrNameLst>
                                      </p:cBhvr>
                                      <p:to>
                                        <p:strVal val="visible"/>
                                      </p:to>
                                    </p:set>
                                    <p:animEffect transition="in" filter="wipe(up)">
                                      <p:cBhvr>
                                        <p:cTn id="92" dur="500"/>
                                        <p:tgtEl>
                                          <p:spTgt spid="4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P spid="20" grpId="0" animBg="1"/>
      <p:bldP spid="23" grpId="0" animBg="1"/>
      <p:bldP spid="26" grpId="0" animBg="1"/>
      <p:bldP spid="30" grpId="0" build="p">
        <p:tmplLst>
          <p:tmpl lvl="1">
            <p:tnLst>
              <p:par>
                <p:cTn presetID="10" presetClass="entr" presetSubtype="0"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fade">
                      <p:cBhvr>
                        <p:cTn dur="500"/>
                        <p:tgtEl>
                          <p:spTgt spid="30"/>
                        </p:tgtEl>
                      </p:cBhvr>
                    </p:animEffect>
                  </p:childTnLst>
                </p:cTn>
              </p:par>
            </p:tnLst>
          </p:tmpl>
        </p:tmplLst>
      </p:bldP>
      <p:bldP spid="35" grpId="0" build="p">
        <p:tmplLst>
          <p:tmpl lvl="1">
            <p:tnLst>
              <p:par>
                <p:cTn presetID="10" presetClass="entr" presetSubtype="0" fill="hold" nodeType="after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37" grpId="0" build="p">
        <p:tmplLst>
          <p:tmpl lvl="1">
            <p:tnLst>
              <p:par>
                <p:cTn presetID="10" presetClass="entr" presetSubtype="0"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fade">
                      <p:cBhvr>
                        <p:cTn dur="500"/>
                        <p:tgtEl>
                          <p:spTgt spid="37"/>
                        </p:tgtEl>
                      </p:cBhvr>
                    </p:animEffect>
                  </p:childTnLst>
                </p:cTn>
              </p:par>
            </p:tnLst>
          </p:tmpl>
        </p:tmplLst>
      </p:bldP>
      <p:bldP spid="39" grpId="0" build="p">
        <p:tmplLst>
          <p:tmpl lvl="1">
            <p:tnLst>
              <p:par>
                <p:cTn presetID="10" presetClass="entr" presetSubtype="0" fill="hold" nodeType="afterEffect">
                  <p:stCondLst>
                    <p:cond delay="0"/>
                  </p:stCondLst>
                  <p:childTnLst>
                    <p:set>
                      <p:cBhvr>
                        <p:cTn dur="1" fill="hold">
                          <p:stCondLst>
                            <p:cond delay="0"/>
                          </p:stCondLst>
                        </p:cTn>
                        <p:tgtEl>
                          <p:spTgt spid="39"/>
                        </p:tgtEl>
                        <p:attrNameLst>
                          <p:attrName>style.visibility</p:attrName>
                        </p:attrNameLst>
                      </p:cBhvr>
                      <p:to>
                        <p:strVal val="visible"/>
                      </p:to>
                    </p:set>
                    <p:animEffect transition="in" filter="fade">
                      <p:cBhvr>
                        <p:cTn dur="500"/>
                        <p:tgtEl>
                          <p:spTgt spid="39"/>
                        </p:tgtEl>
                      </p:cBhvr>
                    </p:animEffect>
                  </p:childTnLst>
                </p:cTn>
              </p:par>
            </p:tnLst>
          </p:tmpl>
        </p:tmplLst>
      </p:bldP>
      <p:bldP spid="41" grpId="0" build="p">
        <p:tmplLst>
          <p:tmpl lvl="1">
            <p:tnLst>
              <p:par>
                <p:cTn presetID="10" presetClass="entr" presetSubtype="0" fill="hold" nodeType="afterEffect">
                  <p:stCondLst>
                    <p:cond delay="0"/>
                  </p:stCondLst>
                  <p:childTnLst>
                    <p:set>
                      <p:cBhvr>
                        <p:cTn dur="1" fill="hold">
                          <p:stCondLst>
                            <p:cond delay="0"/>
                          </p:stCondLst>
                        </p:cTn>
                        <p:tgtEl>
                          <p:spTgt spid="41"/>
                        </p:tgtEl>
                        <p:attrNameLst>
                          <p:attrName>style.visibility</p:attrName>
                        </p:attrNameLst>
                      </p:cBhvr>
                      <p:to>
                        <p:strVal val="visible"/>
                      </p:to>
                    </p:set>
                    <p:animEffect transition="in" filter="fade">
                      <p:cBhvr>
                        <p:cTn dur="500"/>
                        <p:tgtEl>
                          <p:spTgt spid="41"/>
                        </p:tgtEl>
                      </p:cBhvr>
                    </p:animEffect>
                  </p:childTnLst>
                </p:cTn>
              </p:par>
            </p:tnLst>
          </p:tmpl>
        </p:tmplLst>
      </p:bldP>
      <p:bldP spid="33" grpId="0" build="p">
        <p:tmplLst>
          <p:tmpl lvl="1">
            <p:tnLst>
              <p:par>
                <p:cTn presetID="22" presetClass="entr" presetSubtype="1" fill="hold" nodeType="after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wipe(up)">
                      <p:cBhvr>
                        <p:cTn dur="500"/>
                        <p:tgtEl>
                          <p:spTgt spid="33"/>
                        </p:tgtEl>
                      </p:cBhvr>
                    </p:animEffect>
                  </p:childTnLst>
                </p:cTn>
              </p:par>
            </p:tnLst>
          </p:tmpl>
        </p:tmplLst>
      </p:bldP>
      <p:bldP spid="34" grpId="0" build="p">
        <p:tmplLst>
          <p:tmpl lvl="1">
            <p:tnLst>
              <p:par>
                <p:cTn presetID="22" presetClass="entr" presetSubtype="1"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up)">
                      <p:cBhvr>
                        <p:cTn dur="500"/>
                        <p:tgtEl>
                          <p:spTgt spid="34"/>
                        </p:tgtEl>
                      </p:cBhvr>
                    </p:animEffect>
                  </p:childTnLst>
                </p:cTn>
              </p:par>
            </p:tnLst>
          </p:tmpl>
        </p:tmplLst>
      </p:bldP>
      <p:bldP spid="44" grpId="0" build="p">
        <p:tmplLst>
          <p:tmpl lvl="1">
            <p:tnLst>
              <p:par>
                <p:cTn presetID="22" presetClass="entr" presetSubtype="1" fill="hold" nodeType="afterEffect">
                  <p:stCondLst>
                    <p:cond delay="0"/>
                  </p:stCondLst>
                  <p:childTnLst>
                    <p:set>
                      <p:cBhvr>
                        <p:cTn dur="1" fill="hold">
                          <p:stCondLst>
                            <p:cond delay="0"/>
                          </p:stCondLst>
                        </p:cTn>
                        <p:tgtEl>
                          <p:spTgt spid="44"/>
                        </p:tgtEl>
                        <p:attrNameLst>
                          <p:attrName>style.visibility</p:attrName>
                        </p:attrNameLst>
                      </p:cBhvr>
                      <p:to>
                        <p:strVal val="visible"/>
                      </p:to>
                    </p:set>
                    <p:animEffect transition="in" filter="wipe(up)">
                      <p:cBhvr>
                        <p:cTn dur="500"/>
                        <p:tgtEl>
                          <p:spTgt spid="44"/>
                        </p:tgtEl>
                      </p:cBhvr>
                    </p:animEffect>
                  </p:childTnLst>
                </p:cTn>
              </p:par>
            </p:tnLst>
          </p:tmpl>
        </p:tmplLst>
      </p:bldP>
      <p:bldP spid="45" grpId="0" build="p">
        <p:tmplLst>
          <p:tmpl lvl="1">
            <p:tnLst>
              <p:par>
                <p:cTn presetID="22" presetClass="entr" presetSubtype="1"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Effect transition="in" filter="wipe(up)">
                      <p:cBhvr>
                        <p:cTn dur="500"/>
                        <p:tgtEl>
                          <p:spTgt spid="45"/>
                        </p:tgtEl>
                      </p:cBhvr>
                    </p:animEffect>
                  </p:childTnLst>
                </p:cTn>
              </p:par>
            </p:tnLst>
          </p:tmpl>
        </p:tmplLst>
      </p:bldP>
      <p:bldP spid="46" grpId="0" build="p">
        <p:tmplLst>
          <p:tmpl lvl="1">
            <p:tnLst>
              <p:par>
                <p:cTn presetID="22" presetClass="entr" presetSubtype="1" fill="hold" nodeType="afterEffect">
                  <p:stCondLst>
                    <p:cond delay="0"/>
                  </p:stCondLst>
                  <p:childTnLst>
                    <p:set>
                      <p:cBhvr>
                        <p:cTn dur="1" fill="hold">
                          <p:stCondLst>
                            <p:cond delay="0"/>
                          </p:stCondLst>
                        </p:cTn>
                        <p:tgtEl>
                          <p:spTgt spid="46"/>
                        </p:tgtEl>
                        <p:attrNameLst>
                          <p:attrName>style.visibility</p:attrName>
                        </p:attrNameLst>
                      </p:cBhvr>
                      <p:to>
                        <p:strVal val="visible"/>
                      </p:to>
                    </p:set>
                    <p:animEffect transition="in" filter="wipe(up)">
                      <p:cBhvr>
                        <p:cTn dur="500"/>
                        <p:tgtEl>
                          <p:spTgt spid="46"/>
                        </p:tgtEl>
                      </p:cBhvr>
                    </p:animEffect>
                  </p:childTnLst>
                </p:cTn>
              </p:par>
            </p:tnLst>
          </p:tmpl>
        </p:tmplLst>
      </p:bldP>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7.xml"/><Relationship Id="rId18" Type="http://schemas.openxmlformats.org/officeDocument/2006/relationships/slideLayout" Target="../slideLayouts/slideLayout32.xml"/><Relationship Id="rId26" Type="http://schemas.openxmlformats.org/officeDocument/2006/relationships/slideLayout" Target="../slideLayouts/slideLayout40.xml"/><Relationship Id="rId3" Type="http://schemas.openxmlformats.org/officeDocument/2006/relationships/slideLayout" Target="../slideLayouts/slideLayout17.xml"/><Relationship Id="rId21" Type="http://schemas.openxmlformats.org/officeDocument/2006/relationships/slideLayout" Target="../slideLayouts/slideLayout35.xml"/><Relationship Id="rId34" Type="http://schemas.openxmlformats.org/officeDocument/2006/relationships/slideLayout" Target="../slideLayouts/slideLayout48.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slideLayout" Target="../slideLayouts/slideLayout31.xml"/><Relationship Id="rId25" Type="http://schemas.openxmlformats.org/officeDocument/2006/relationships/slideLayout" Target="../slideLayouts/slideLayout39.xml"/><Relationship Id="rId33" Type="http://schemas.openxmlformats.org/officeDocument/2006/relationships/slideLayout" Target="../slideLayouts/slideLayout47.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20" Type="http://schemas.openxmlformats.org/officeDocument/2006/relationships/slideLayout" Target="../slideLayouts/slideLayout34.xml"/><Relationship Id="rId29" Type="http://schemas.openxmlformats.org/officeDocument/2006/relationships/slideLayout" Target="../slideLayouts/slideLayout43.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24" Type="http://schemas.openxmlformats.org/officeDocument/2006/relationships/slideLayout" Target="../slideLayouts/slideLayout38.xml"/><Relationship Id="rId32" Type="http://schemas.openxmlformats.org/officeDocument/2006/relationships/slideLayout" Target="../slideLayouts/slideLayout46.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23" Type="http://schemas.openxmlformats.org/officeDocument/2006/relationships/slideLayout" Target="../slideLayouts/slideLayout37.xml"/><Relationship Id="rId28" Type="http://schemas.openxmlformats.org/officeDocument/2006/relationships/slideLayout" Target="../slideLayouts/slideLayout42.xml"/><Relationship Id="rId36" Type="http://schemas.openxmlformats.org/officeDocument/2006/relationships/image" Target="../media/image1.png"/><Relationship Id="rId10" Type="http://schemas.openxmlformats.org/officeDocument/2006/relationships/slideLayout" Target="../slideLayouts/slideLayout24.xml"/><Relationship Id="rId19" Type="http://schemas.openxmlformats.org/officeDocument/2006/relationships/slideLayout" Target="../slideLayouts/slideLayout33.xml"/><Relationship Id="rId31" Type="http://schemas.openxmlformats.org/officeDocument/2006/relationships/slideLayout" Target="../slideLayouts/slideLayout45.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 Id="rId22" Type="http://schemas.openxmlformats.org/officeDocument/2006/relationships/slideLayout" Target="../slideLayouts/slideLayout36.xml"/><Relationship Id="rId27" Type="http://schemas.openxmlformats.org/officeDocument/2006/relationships/slideLayout" Target="../slideLayouts/slideLayout41.xml"/><Relationship Id="rId30" Type="http://schemas.openxmlformats.org/officeDocument/2006/relationships/slideLayout" Target="../slideLayouts/slideLayout44.xml"/><Relationship Id="rId35" Type="http://schemas.openxmlformats.org/officeDocument/2006/relationships/theme" Target="../theme/theme2.xml"/><Relationship Id="rId8"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51.xml"/><Relationship Id="rId2" Type="http://schemas.openxmlformats.org/officeDocument/2006/relationships/slideLayout" Target="../slideLayouts/slideLayout50.xml"/><Relationship Id="rId1" Type="http://schemas.openxmlformats.org/officeDocument/2006/relationships/slideLayout" Target="../slideLayouts/slideLayout49.xml"/><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64.xml"/><Relationship Id="rId18" Type="http://schemas.openxmlformats.org/officeDocument/2006/relationships/slideLayout" Target="../slideLayouts/slideLayout69.xml"/><Relationship Id="rId26" Type="http://schemas.openxmlformats.org/officeDocument/2006/relationships/slideLayout" Target="../slideLayouts/slideLayout77.xml"/><Relationship Id="rId3" Type="http://schemas.openxmlformats.org/officeDocument/2006/relationships/slideLayout" Target="../slideLayouts/slideLayout54.xml"/><Relationship Id="rId21" Type="http://schemas.openxmlformats.org/officeDocument/2006/relationships/slideLayout" Target="../slideLayouts/slideLayout72.xml"/><Relationship Id="rId34" Type="http://schemas.openxmlformats.org/officeDocument/2006/relationships/slideLayout" Target="../slideLayouts/slideLayout85.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5" Type="http://schemas.openxmlformats.org/officeDocument/2006/relationships/slideLayout" Target="../slideLayouts/slideLayout76.xml"/><Relationship Id="rId33" Type="http://schemas.openxmlformats.org/officeDocument/2006/relationships/slideLayout" Target="../slideLayouts/slideLayout84.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29" Type="http://schemas.openxmlformats.org/officeDocument/2006/relationships/slideLayout" Target="../slideLayouts/slideLayout80.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24" Type="http://schemas.openxmlformats.org/officeDocument/2006/relationships/slideLayout" Target="../slideLayouts/slideLayout75.xml"/><Relationship Id="rId32" Type="http://schemas.openxmlformats.org/officeDocument/2006/relationships/slideLayout" Target="../slideLayouts/slideLayout83.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23" Type="http://schemas.openxmlformats.org/officeDocument/2006/relationships/slideLayout" Target="../slideLayouts/slideLayout74.xml"/><Relationship Id="rId28" Type="http://schemas.openxmlformats.org/officeDocument/2006/relationships/slideLayout" Target="../slideLayouts/slideLayout79.xml"/><Relationship Id="rId36" Type="http://schemas.openxmlformats.org/officeDocument/2006/relationships/image" Target="../media/image1.png"/><Relationship Id="rId10" Type="http://schemas.openxmlformats.org/officeDocument/2006/relationships/slideLayout" Target="../slideLayouts/slideLayout61.xml"/><Relationship Id="rId19" Type="http://schemas.openxmlformats.org/officeDocument/2006/relationships/slideLayout" Target="../slideLayouts/slideLayout70.xml"/><Relationship Id="rId31" Type="http://schemas.openxmlformats.org/officeDocument/2006/relationships/slideLayout" Target="../slideLayouts/slideLayout82.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 Id="rId22" Type="http://schemas.openxmlformats.org/officeDocument/2006/relationships/slideLayout" Target="../slideLayouts/slideLayout73.xml"/><Relationship Id="rId27" Type="http://schemas.openxmlformats.org/officeDocument/2006/relationships/slideLayout" Target="../slideLayouts/slideLayout78.xml"/><Relationship Id="rId30" Type="http://schemas.openxmlformats.org/officeDocument/2006/relationships/slideLayout" Target="../slideLayouts/slideLayout81.xml"/><Relationship Id="rId35" Type="http://schemas.openxmlformats.org/officeDocument/2006/relationships/theme" Target="../theme/theme4.xml"/><Relationship Id="rId8" Type="http://schemas.openxmlformats.org/officeDocument/2006/relationships/slideLayout" Target="../slideLayouts/slideLayout59.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98.xml"/><Relationship Id="rId18" Type="http://schemas.openxmlformats.org/officeDocument/2006/relationships/slideLayout" Target="../slideLayouts/slideLayout103.xml"/><Relationship Id="rId26" Type="http://schemas.openxmlformats.org/officeDocument/2006/relationships/slideLayout" Target="../slideLayouts/slideLayout111.xml"/><Relationship Id="rId39" Type="http://schemas.openxmlformats.org/officeDocument/2006/relationships/theme" Target="../theme/theme5.xml"/><Relationship Id="rId21" Type="http://schemas.openxmlformats.org/officeDocument/2006/relationships/slideLayout" Target="../slideLayouts/slideLayout106.xml"/><Relationship Id="rId34" Type="http://schemas.openxmlformats.org/officeDocument/2006/relationships/slideLayout" Target="../slideLayouts/slideLayout119.xml"/><Relationship Id="rId7" Type="http://schemas.openxmlformats.org/officeDocument/2006/relationships/slideLayout" Target="../slideLayouts/slideLayout92.xml"/><Relationship Id="rId12" Type="http://schemas.openxmlformats.org/officeDocument/2006/relationships/slideLayout" Target="../slideLayouts/slideLayout97.xml"/><Relationship Id="rId17" Type="http://schemas.openxmlformats.org/officeDocument/2006/relationships/slideLayout" Target="../slideLayouts/slideLayout102.xml"/><Relationship Id="rId25" Type="http://schemas.openxmlformats.org/officeDocument/2006/relationships/slideLayout" Target="../slideLayouts/slideLayout110.xml"/><Relationship Id="rId33" Type="http://schemas.openxmlformats.org/officeDocument/2006/relationships/slideLayout" Target="../slideLayouts/slideLayout118.xml"/><Relationship Id="rId38" Type="http://schemas.openxmlformats.org/officeDocument/2006/relationships/slideLayout" Target="../slideLayouts/slideLayout123.xml"/><Relationship Id="rId2" Type="http://schemas.openxmlformats.org/officeDocument/2006/relationships/slideLayout" Target="../slideLayouts/slideLayout87.xml"/><Relationship Id="rId16" Type="http://schemas.openxmlformats.org/officeDocument/2006/relationships/slideLayout" Target="../slideLayouts/slideLayout101.xml"/><Relationship Id="rId20" Type="http://schemas.openxmlformats.org/officeDocument/2006/relationships/slideLayout" Target="../slideLayouts/slideLayout105.xml"/><Relationship Id="rId29" Type="http://schemas.openxmlformats.org/officeDocument/2006/relationships/slideLayout" Target="../slideLayouts/slideLayout114.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24" Type="http://schemas.openxmlformats.org/officeDocument/2006/relationships/slideLayout" Target="../slideLayouts/slideLayout109.xml"/><Relationship Id="rId32" Type="http://schemas.openxmlformats.org/officeDocument/2006/relationships/slideLayout" Target="../slideLayouts/slideLayout117.xml"/><Relationship Id="rId37" Type="http://schemas.openxmlformats.org/officeDocument/2006/relationships/slideLayout" Target="../slideLayouts/slideLayout122.xml"/><Relationship Id="rId40" Type="http://schemas.openxmlformats.org/officeDocument/2006/relationships/image" Target="../media/image1.png"/><Relationship Id="rId5" Type="http://schemas.openxmlformats.org/officeDocument/2006/relationships/slideLayout" Target="../slideLayouts/slideLayout90.xml"/><Relationship Id="rId15" Type="http://schemas.openxmlformats.org/officeDocument/2006/relationships/slideLayout" Target="../slideLayouts/slideLayout100.xml"/><Relationship Id="rId23" Type="http://schemas.openxmlformats.org/officeDocument/2006/relationships/slideLayout" Target="../slideLayouts/slideLayout108.xml"/><Relationship Id="rId28" Type="http://schemas.openxmlformats.org/officeDocument/2006/relationships/slideLayout" Target="../slideLayouts/slideLayout113.xml"/><Relationship Id="rId36" Type="http://schemas.openxmlformats.org/officeDocument/2006/relationships/slideLayout" Target="../slideLayouts/slideLayout121.xml"/><Relationship Id="rId10" Type="http://schemas.openxmlformats.org/officeDocument/2006/relationships/slideLayout" Target="../slideLayouts/slideLayout95.xml"/><Relationship Id="rId19" Type="http://schemas.openxmlformats.org/officeDocument/2006/relationships/slideLayout" Target="../slideLayouts/slideLayout104.xml"/><Relationship Id="rId31" Type="http://schemas.openxmlformats.org/officeDocument/2006/relationships/slideLayout" Target="../slideLayouts/slideLayout116.xml"/><Relationship Id="rId4" Type="http://schemas.openxmlformats.org/officeDocument/2006/relationships/slideLayout" Target="../slideLayouts/slideLayout89.xml"/><Relationship Id="rId9" Type="http://schemas.openxmlformats.org/officeDocument/2006/relationships/slideLayout" Target="../slideLayouts/slideLayout94.xml"/><Relationship Id="rId14" Type="http://schemas.openxmlformats.org/officeDocument/2006/relationships/slideLayout" Target="../slideLayouts/slideLayout99.xml"/><Relationship Id="rId22" Type="http://schemas.openxmlformats.org/officeDocument/2006/relationships/slideLayout" Target="../slideLayouts/slideLayout107.xml"/><Relationship Id="rId27" Type="http://schemas.openxmlformats.org/officeDocument/2006/relationships/slideLayout" Target="../slideLayouts/slideLayout112.xml"/><Relationship Id="rId30" Type="http://schemas.openxmlformats.org/officeDocument/2006/relationships/slideLayout" Target="../slideLayouts/slideLayout115.xml"/><Relationship Id="rId35" Type="http://schemas.openxmlformats.org/officeDocument/2006/relationships/slideLayout" Target="../slideLayouts/slideLayout120.xml"/><Relationship Id="rId8" Type="http://schemas.openxmlformats.org/officeDocument/2006/relationships/slideLayout" Target="../slideLayouts/slideLayout93.xml"/><Relationship Id="rId3" Type="http://schemas.openxmlformats.org/officeDocument/2006/relationships/slideLayout" Target="../slideLayouts/slideLayout88.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6.xml"/><Relationship Id="rId18" Type="http://schemas.openxmlformats.org/officeDocument/2006/relationships/slideLayout" Target="../slideLayouts/slideLayout141.xml"/><Relationship Id="rId26" Type="http://schemas.openxmlformats.org/officeDocument/2006/relationships/slideLayout" Target="../slideLayouts/slideLayout149.xml"/><Relationship Id="rId39" Type="http://schemas.openxmlformats.org/officeDocument/2006/relationships/image" Target="../media/image1.png"/><Relationship Id="rId21" Type="http://schemas.openxmlformats.org/officeDocument/2006/relationships/slideLayout" Target="../slideLayouts/slideLayout144.xml"/><Relationship Id="rId34" Type="http://schemas.openxmlformats.org/officeDocument/2006/relationships/slideLayout" Target="../slideLayouts/slideLayout157.xml"/><Relationship Id="rId7" Type="http://schemas.openxmlformats.org/officeDocument/2006/relationships/slideLayout" Target="../slideLayouts/slideLayout130.xml"/><Relationship Id="rId12" Type="http://schemas.openxmlformats.org/officeDocument/2006/relationships/slideLayout" Target="../slideLayouts/slideLayout135.xml"/><Relationship Id="rId17" Type="http://schemas.openxmlformats.org/officeDocument/2006/relationships/slideLayout" Target="../slideLayouts/slideLayout140.xml"/><Relationship Id="rId25" Type="http://schemas.openxmlformats.org/officeDocument/2006/relationships/slideLayout" Target="../slideLayouts/slideLayout148.xml"/><Relationship Id="rId33" Type="http://schemas.openxmlformats.org/officeDocument/2006/relationships/slideLayout" Target="../slideLayouts/slideLayout156.xml"/><Relationship Id="rId38" Type="http://schemas.openxmlformats.org/officeDocument/2006/relationships/theme" Target="../theme/theme6.xml"/><Relationship Id="rId2" Type="http://schemas.openxmlformats.org/officeDocument/2006/relationships/slideLayout" Target="../slideLayouts/slideLayout125.xml"/><Relationship Id="rId16" Type="http://schemas.openxmlformats.org/officeDocument/2006/relationships/slideLayout" Target="../slideLayouts/slideLayout139.xml"/><Relationship Id="rId20" Type="http://schemas.openxmlformats.org/officeDocument/2006/relationships/slideLayout" Target="../slideLayouts/slideLayout143.xml"/><Relationship Id="rId29" Type="http://schemas.openxmlformats.org/officeDocument/2006/relationships/slideLayout" Target="../slideLayouts/slideLayout152.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24" Type="http://schemas.openxmlformats.org/officeDocument/2006/relationships/slideLayout" Target="../slideLayouts/slideLayout147.xml"/><Relationship Id="rId32" Type="http://schemas.openxmlformats.org/officeDocument/2006/relationships/slideLayout" Target="../slideLayouts/slideLayout155.xml"/><Relationship Id="rId37" Type="http://schemas.openxmlformats.org/officeDocument/2006/relationships/slideLayout" Target="../slideLayouts/slideLayout160.xml"/><Relationship Id="rId5" Type="http://schemas.openxmlformats.org/officeDocument/2006/relationships/slideLayout" Target="../slideLayouts/slideLayout128.xml"/><Relationship Id="rId15" Type="http://schemas.openxmlformats.org/officeDocument/2006/relationships/slideLayout" Target="../slideLayouts/slideLayout138.xml"/><Relationship Id="rId23" Type="http://schemas.openxmlformats.org/officeDocument/2006/relationships/slideLayout" Target="../slideLayouts/slideLayout146.xml"/><Relationship Id="rId28" Type="http://schemas.openxmlformats.org/officeDocument/2006/relationships/slideLayout" Target="../slideLayouts/slideLayout151.xml"/><Relationship Id="rId36" Type="http://schemas.openxmlformats.org/officeDocument/2006/relationships/slideLayout" Target="../slideLayouts/slideLayout159.xml"/><Relationship Id="rId10" Type="http://schemas.openxmlformats.org/officeDocument/2006/relationships/slideLayout" Target="../slideLayouts/slideLayout133.xml"/><Relationship Id="rId19" Type="http://schemas.openxmlformats.org/officeDocument/2006/relationships/slideLayout" Target="../slideLayouts/slideLayout142.xml"/><Relationship Id="rId31" Type="http://schemas.openxmlformats.org/officeDocument/2006/relationships/slideLayout" Target="../slideLayouts/slideLayout154.xml"/><Relationship Id="rId4" Type="http://schemas.openxmlformats.org/officeDocument/2006/relationships/slideLayout" Target="../slideLayouts/slideLayout127.xml"/><Relationship Id="rId9" Type="http://schemas.openxmlformats.org/officeDocument/2006/relationships/slideLayout" Target="../slideLayouts/slideLayout132.xml"/><Relationship Id="rId14" Type="http://schemas.openxmlformats.org/officeDocument/2006/relationships/slideLayout" Target="../slideLayouts/slideLayout137.xml"/><Relationship Id="rId22" Type="http://schemas.openxmlformats.org/officeDocument/2006/relationships/slideLayout" Target="../slideLayouts/slideLayout145.xml"/><Relationship Id="rId27" Type="http://schemas.openxmlformats.org/officeDocument/2006/relationships/slideLayout" Target="../slideLayouts/slideLayout150.xml"/><Relationship Id="rId30" Type="http://schemas.openxmlformats.org/officeDocument/2006/relationships/slideLayout" Target="../slideLayouts/slideLayout153.xml"/><Relationship Id="rId35" Type="http://schemas.openxmlformats.org/officeDocument/2006/relationships/slideLayout" Target="../slideLayouts/slideLayout158.xml"/><Relationship Id="rId8" Type="http://schemas.openxmlformats.org/officeDocument/2006/relationships/slideLayout" Target="../slideLayouts/slideLayout131.xml"/><Relationship Id="rId3" Type="http://schemas.openxmlformats.org/officeDocument/2006/relationships/slideLayout" Target="../slideLayouts/slideLayout12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image" Target="../media/image1.png"/><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10" Type="http://schemas.openxmlformats.org/officeDocument/2006/relationships/slideLayout" Target="../slideLayouts/slideLayout170.xml"/><Relationship Id="rId19" Type="http://schemas.openxmlformats.org/officeDocument/2006/relationships/theme" Target="../theme/theme7.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91205162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9" r:id="rId5"/>
    <p:sldLayoutId id="2147483718" r:id="rId6"/>
    <p:sldLayoutId id="2147483715" r:id="rId7"/>
    <p:sldLayoutId id="2147483716" r:id="rId8"/>
    <p:sldLayoutId id="2147483717" r:id="rId9"/>
    <p:sldLayoutId id="2147483803" r:id="rId10"/>
    <p:sldLayoutId id="2147483804" r:id="rId11"/>
    <p:sldLayoutId id="2147483807" r:id="rId12"/>
    <p:sldLayoutId id="2147483808" r:id="rId13"/>
    <p:sldLayoutId id="2147483809" r:id="rId1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1207062801"/>
      </p:ext>
    </p:extLst>
  </p:cSld>
  <p:clrMap bg1="lt1" tx1="dk1" bg2="lt2" tx2="dk2" accent1="accent1" accent2="accent2" accent3="accent3" accent4="accent4" accent5="accent5" accent6="accent6" hlink="hlink" folHlink="folHlink"/>
  <p:sldLayoutIdLst>
    <p:sldLayoutId id="2147483660" r:id="rId1"/>
    <p:sldLayoutId id="2147483721" r:id="rId2"/>
    <p:sldLayoutId id="2147483720" r:id="rId3"/>
    <p:sldLayoutId id="2147483662" r:id="rId4"/>
    <p:sldLayoutId id="2147483663" r:id="rId5"/>
    <p:sldLayoutId id="2147483665" r:id="rId6"/>
    <p:sldLayoutId id="2147483691" r:id="rId7"/>
    <p:sldLayoutId id="2147483666" r:id="rId8"/>
    <p:sldLayoutId id="2147483673" r:id="rId9"/>
    <p:sldLayoutId id="2147483674" r:id="rId10"/>
    <p:sldLayoutId id="2147483667" r:id="rId11"/>
    <p:sldLayoutId id="2147483676" r:id="rId12"/>
    <p:sldLayoutId id="2147483677" r:id="rId13"/>
    <p:sldLayoutId id="2147483722" r:id="rId14"/>
    <p:sldLayoutId id="2147483679" r:id="rId15"/>
    <p:sldLayoutId id="2147483680" r:id="rId16"/>
    <p:sldLayoutId id="2147483723" r:id="rId17"/>
    <p:sldLayoutId id="2147483724" r:id="rId18"/>
    <p:sldLayoutId id="2147483681" r:id="rId19"/>
    <p:sldLayoutId id="2147483682" r:id="rId20"/>
    <p:sldLayoutId id="2147483683" r:id="rId21"/>
    <p:sldLayoutId id="2147483684" r:id="rId22"/>
    <p:sldLayoutId id="2147483675" r:id="rId23"/>
    <p:sldLayoutId id="2147483686" r:id="rId24"/>
    <p:sldLayoutId id="2147483687" r:id="rId25"/>
    <p:sldLayoutId id="2147483688" r:id="rId26"/>
    <p:sldLayoutId id="2147483689" r:id="rId27"/>
    <p:sldLayoutId id="2147483690" r:id="rId28"/>
    <p:sldLayoutId id="2147483685" r:id="rId29"/>
    <p:sldLayoutId id="2147483692" r:id="rId30"/>
    <p:sldLayoutId id="2147483693" r:id="rId31"/>
    <p:sldLayoutId id="2147483725" r:id="rId32"/>
    <p:sldLayoutId id="2147483805" r:id="rId33"/>
    <p:sldLayoutId id="2147483849" r:id="rId3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386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6EC3F1-D682-0748-B446-F4D23993D4F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Rectangle 2">
            <a:extLst>
              <a:ext uri="{FF2B5EF4-FFF2-40B4-BE49-F238E27FC236}">
                <a16:creationId xmlns:a16="http://schemas.microsoft.com/office/drawing/2014/main" id="{8FFC57DF-F311-4246-8982-48FA6C915768}"/>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Rectangle 3">
            <a:extLst>
              <a:ext uri="{FF2B5EF4-FFF2-40B4-BE49-F238E27FC236}">
                <a16:creationId xmlns:a16="http://schemas.microsoft.com/office/drawing/2014/main" id="{9904A51B-FAC4-B645-B516-05C89185E4D1}"/>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Rectangle 4">
            <a:extLst>
              <a:ext uri="{FF2B5EF4-FFF2-40B4-BE49-F238E27FC236}">
                <a16:creationId xmlns:a16="http://schemas.microsoft.com/office/drawing/2014/main" id="{C3CFED67-4D3B-714E-A097-A2BFBF9056CD}"/>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Rectangle 5">
            <a:extLst>
              <a:ext uri="{FF2B5EF4-FFF2-40B4-BE49-F238E27FC236}">
                <a16:creationId xmlns:a16="http://schemas.microsoft.com/office/drawing/2014/main" id="{96535B52-3BE2-0941-B0D7-076CBED500FD}"/>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7" name="Rectangle 6">
            <a:extLst>
              <a:ext uri="{FF2B5EF4-FFF2-40B4-BE49-F238E27FC236}">
                <a16:creationId xmlns:a16="http://schemas.microsoft.com/office/drawing/2014/main" id="{DB75E5A7-9EF0-284E-999B-6BF3841D62B5}"/>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8" name="TextBox 7">
            <a:extLst>
              <a:ext uri="{FF2B5EF4-FFF2-40B4-BE49-F238E27FC236}">
                <a16:creationId xmlns:a16="http://schemas.microsoft.com/office/drawing/2014/main" id="{08BF843A-0A3D-4549-9192-97CC64258899}"/>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2E1A366B-93D7-3040-83D4-920C620B4160}"/>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20967D64-1167-674B-A56F-0631EA9B72C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8B1EE735-30BC-4444-B538-28148A76082D}"/>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178FAF33-6635-044F-9B7B-431E6CB14CE0}"/>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3" name="TextBox 12">
            <a:extLst>
              <a:ext uri="{FF2B5EF4-FFF2-40B4-BE49-F238E27FC236}">
                <a16:creationId xmlns:a16="http://schemas.microsoft.com/office/drawing/2014/main" id="{B126E807-2D84-004E-8587-C8F95FED147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4" name="TextBox 13">
            <a:extLst>
              <a:ext uri="{FF2B5EF4-FFF2-40B4-BE49-F238E27FC236}">
                <a16:creationId xmlns:a16="http://schemas.microsoft.com/office/drawing/2014/main" id="{74EA6582-E0B8-3847-9364-FEA7F5A45BF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15" name="TextBox 14">
            <a:extLst>
              <a:ext uri="{FF2B5EF4-FFF2-40B4-BE49-F238E27FC236}">
                <a16:creationId xmlns:a16="http://schemas.microsoft.com/office/drawing/2014/main" id="{0E1CEB5E-3727-5C4C-98F7-4CE9FBEFDF69}"/>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16" name="Rectangle 15">
            <a:extLst>
              <a:ext uri="{FF2B5EF4-FFF2-40B4-BE49-F238E27FC236}">
                <a16:creationId xmlns:a16="http://schemas.microsoft.com/office/drawing/2014/main" id="{E24B1285-D46E-AD45-8F1C-321C951F4C27}"/>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7" name="Rectangle 16">
            <a:extLst>
              <a:ext uri="{FF2B5EF4-FFF2-40B4-BE49-F238E27FC236}">
                <a16:creationId xmlns:a16="http://schemas.microsoft.com/office/drawing/2014/main" id="{CBAF3F29-B545-484E-B07D-D4C4B376CCA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87924503"/>
      </p:ext>
    </p:extLst>
  </p:cSld>
  <p:clrMap bg1="lt1" tx1="dk1" bg2="lt2" tx2="dk2" accent1="accent1" accent2="accent2" accent3="accent3" accent4="accent4" accent5="accent5" accent6="accent6" hlink="hlink" folHlink="folHlink"/>
  <p:sldLayoutIdLst>
    <p:sldLayoutId id="2147483708" r:id="rId1"/>
    <p:sldLayoutId id="2147483706" r:id="rId2"/>
    <p:sldLayoutId id="2147483707"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6"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35286659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 id="2147483739" r:id="rId13"/>
    <p:sldLayoutId id="2147483740" r:id="rId14"/>
    <p:sldLayoutId id="2147483741" r:id="rId15"/>
    <p:sldLayoutId id="2147483742" r:id="rId16"/>
    <p:sldLayoutId id="2147483743" r:id="rId17"/>
    <p:sldLayoutId id="2147483744" r:id="rId18"/>
    <p:sldLayoutId id="2147483745" r:id="rId19"/>
    <p:sldLayoutId id="2147483746" r:id="rId20"/>
    <p:sldLayoutId id="2147483747" r:id="rId21"/>
    <p:sldLayoutId id="2147483748" r:id="rId22"/>
    <p:sldLayoutId id="2147483749" r:id="rId23"/>
    <p:sldLayoutId id="2147483750" r:id="rId24"/>
    <p:sldLayoutId id="2147483751" r:id="rId25"/>
    <p:sldLayoutId id="2147483752" r:id="rId26"/>
    <p:sldLayoutId id="2147483753" r:id="rId27"/>
    <p:sldLayoutId id="2147483754" r:id="rId28"/>
    <p:sldLayoutId id="2147483755" r:id="rId29"/>
    <p:sldLayoutId id="2147483756" r:id="rId30"/>
    <p:sldLayoutId id="2147483757" r:id="rId31"/>
    <p:sldLayoutId id="2147483758" r:id="rId32"/>
    <p:sldLayoutId id="2147483759" r:id="rId33"/>
    <p:sldLayoutId id="2147483760" r:id="rId34"/>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40"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
        <p:nvSpPr>
          <p:cNvPr id="23" name="Rectangle 22">
            <a:extLst>
              <a:ext uri="{FF2B5EF4-FFF2-40B4-BE49-F238E27FC236}">
                <a16:creationId xmlns:a16="http://schemas.microsoft.com/office/drawing/2014/main" id="{97FD7A36-71F2-B74C-9DD8-C25E45227AC4}"/>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Rectangle 23">
            <a:extLst>
              <a:ext uri="{FF2B5EF4-FFF2-40B4-BE49-F238E27FC236}">
                <a16:creationId xmlns:a16="http://schemas.microsoft.com/office/drawing/2014/main" id="{F4F8E051-7251-DD41-AA23-7BDC198DBA6F}"/>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5" name="Rectangle 24">
            <a:extLst>
              <a:ext uri="{FF2B5EF4-FFF2-40B4-BE49-F238E27FC236}">
                <a16:creationId xmlns:a16="http://schemas.microsoft.com/office/drawing/2014/main" id="{3CA93D64-C028-4742-A067-1DB8E1397188}"/>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Rectangle 25">
            <a:extLst>
              <a:ext uri="{FF2B5EF4-FFF2-40B4-BE49-F238E27FC236}">
                <a16:creationId xmlns:a16="http://schemas.microsoft.com/office/drawing/2014/main" id="{E111DA55-D47F-494B-84DD-0A4445D17FAA}"/>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Rectangle 26">
            <a:extLst>
              <a:ext uri="{FF2B5EF4-FFF2-40B4-BE49-F238E27FC236}">
                <a16:creationId xmlns:a16="http://schemas.microsoft.com/office/drawing/2014/main" id="{2CD26FCE-18CD-FB4D-933D-AD0608B64F00}"/>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8" name="Rectangle 27">
            <a:extLst>
              <a:ext uri="{FF2B5EF4-FFF2-40B4-BE49-F238E27FC236}">
                <a16:creationId xmlns:a16="http://schemas.microsoft.com/office/drawing/2014/main" id="{A4E73E26-A1C9-D948-9E0D-0FA8547D070E}"/>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29" name="TextBox 28">
            <a:extLst>
              <a:ext uri="{FF2B5EF4-FFF2-40B4-BE49-F238E27FC236}">
                <a16:creationId xmlns:a16="http://schemas.microsoft.com/office/drawing/2014/main" id="{F7A5F88C-E01D-B444-A950-AAF34A2AD54E}"/>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738C4F98-21E6-1448-A966-99CA480D9674}"/>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09A517BF-0AED-0F43-B1CF-2CCCCB138059}"/>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FA0A50ED-7305-004D-892B-A49D10C143AF}"/>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0A8D908F-DF09-FA4A-B0C2-BD12AA463395}"/>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34" name="TextBox 33">
            <a:extLst>
              <a:ext uri="{FF2B5EF4-FFF2-40B4-BE49-F238E27FC236}">
                <a16:creationId xmlns:a16="http://schemas.microsoft.com/office/drawing/2014/main" id="{3DF099D6-CFFE-3545-909F-18C43A01F14D}"/>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35" name="TextBox 34">
            <a:extLst>
              <a:ext uri="{FF2B5EF4-FFF2-40B4-BE49-F238E27FC236}">
                <a16:creationId xmlns:a16="http://schemas.microsoft.com/office/drawing/2014/main" id="{F6BAB7FB-01F4-FC4B-8E3C-785F63116848}"/>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36" name="TextBox 35">
            <a:extLst>
              <a:ext uri="{FF2B5EF4-FFF2-40B4-BE49-F238E27FC236}">
                <a16:creationId xmlns:a16="http://schemas.microsoft.com/office/drawing/2014/main" id="{9965AABE-A6F9-3843-8B43-7C44619D183C}"/>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sp>
        <p:nvSpPr>
          <p:cNvPr id="37" name="Rectangle 36">
            <a:extLst>
              <a:ext uri="{FF2B5EF4-FFF2-40B4-BE49-F238E27FC236}">
                <a16:creationId xmlns:a16="http://schemas.microsoft.com/office/drawing/2014/main" id="{A976CE9D-33F4-EE40-A7E2-F0AC9563B0D4}"/>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8" name="Rectangle 37">
            <a:extLst>
              <a:ext uri="{FF2B5EF4-FFF2-40B4-BE49-F238E27FC236}">
                <a16:creationId xmlns:a16="http://schemas.microsoft.com/office/drawing/2014/main" id="{4E29C80A-80D0-2241-B78B-9AA6A503E691}"/>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3261662821"/>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 id="2147483775" r:id="rId14"/>
    <p:sldLayoutId id="2147483776" r:id="rId15"/>
    <p:sldLayoutId id="2147483777" r:id="rId16"/>
    <p:sldLayoutId id="2147483778" r:id="rId17"/>
    <p:sldLayoutId id="2147483779" r:id="rId18"/>
    <p:sldLayoutId id="2147483780" r:id="rId19"/>
    <p:sldLayoutId id="2147483781" r:id="rId20"/>
    <p:sldLayoutId id="2147483782" r:id="rId21"/>
    <p:sldLayoutId id="2147483783" r:id="rId22"/>
    <p:sldLayoutId id="2147483784" r:id="rId23"/>
    <p:sldLayoutId id="2147483785" r:id="rId24"/>
    <p:sldLayoutId id="2147483786" r:id="rId25"/>
    <p:sldLayoutId id="2147483787" r:id="rId26"/>
    <p:sldLayoutId id="2147483788" r:id="rId27"/>
    <p:sldLayoutId id="2147483789" r:id="rId28"/>
    <p:sldLayoutId id="2147483790" r:id="rId29"/>
    <p:sldLayoutId id="2147483791" r:id="rId30"/>
    <p:sldLayoutId id="2147483792" r:id="rId31"/>
    <p:sldLayoutId id="2147483793" r:id="rId32"/>
    <p:sldLayoutId id="2147483794" r:id="rId33"/>
    <p:sldLayoutId id="2147483795" r:id="rId34"/>
    <p:sldLayoutId id="2147483796" r:id="rId35"/>
    <p:sldLayoutId id="2147483797" r:id="rId36"/>
    <p:sldLayoutId id="2147483798" r:id="rId37"/>
    <p:sldLayoutId id="2147483799" r:id="rId38"/>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03169"/>
            <a:ext cx="10515600" cy="4526169"/>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pic>
        <p:nvPicPr>
          <p:cNvPr id="21" name="Picture 20" descr="A picture containing food, drawing&#10;&#10;Description automatically generated">
            <a:extLst>
              <a:ext uri="{FF2B5EF4-FFF2-40B4-BE49-F238E27FC236}">
                <a16:creationId xmlns:a16="http://schemas.microsoft.com/office/drawing/2014/main" id="{4C0C7E06-CE98-7649-A00A-BBEA76FF8BF0}"/>
              </a:ext>
            </a:extLst>
          </p:cNvPr>
          <p:cNvPicPr>
            <a:picLocks noChangeAspect="1"/>
          </p:cNvPicPr>
          <p:nvPr userDrawn="1"/>
        </p:nvPicPr>
        <p:blipFill>
          <a:blip r:embed="rId39" cstate="screen">
            <a:extLst>
              <a:ext uri="{28A0092B-C50C-407E-A947-70E740481C1C}">
                <a14:useLocalDpi xmlns:a14="http://schemas.microsoft.com/office/drawing/2010/main"/>
              </a:ext>
            </a:extLst>
          </a:blip>
          <a:stretch>
            <a:fillRect/>
          </a:stretch>
        </p:blipFill>
        <p:spPr>
          <a:xfrm>
            <a:off x="9954491" y="6103813"/>
            <a:ext cx="1576172" cy="466547"/>
          </a:xfrm>
          <a:prstGeom prst="rect">
            <a:avLst/>
          </a:prstGeom>
        </p:spPr>
      </p:pic>
    </p:spTree>
    <p:extLst>
      <p:ext uri="{BB962C8B-B14F-4D97-AF65-F5344CB8AC3E}">
        <p14:creationId xmlns:p14="http://schemas.microsoft.com/office/powerpoint/2010/main" val="1037842939"/>
      </p:ext>
    </p:extLst>
  </p:cSld>
  <p:clrMap bg1="lt1" tx1="dk1" bg2="lt2" tx2="dk2" accent1="accent1" accent2="accent2" accent3="accent3" accent4="accent4" accent5="accent5" accent6="accent6" hlink="hlink" folHlink="folHlink"/>
  <p:sldLayoutIdLst>
    <p:sldLayoutId id="2147483812" r:id="rId1"/>
    <p:sldLayoutId id="2147483813" r:id="rId2"/>
    <p:sldLayoutId id="2147483814" r:id="rId3"/>
    <p:sldLayoutId id="2147483815" r:id="rId4"/>
    <p:sldLayoutId id="2147483816" r:id="rId5"/>
    <p:sldLayoutId id="2147483817" r:id="rId6"/>
    <p:sldLayoutId id="2147483818" r:id="rId7"/>
    <p:sldLayoutId id="2147483819" r:id="rId8"/>
    <p:sldLayoutId id="2147483820" r:id="rId9"/>
    <p:sldLayoutId id="2147483821" r:id="rId10"/>
    <p:sldLayoutId id="2147483822" r:id="rId11"/>
    <p:sldLayoutId id="2147483823" r:id="rId12"/>
    <p:sldLayoutId id="2147483824" r:id="rId13"/>
    <p:sldLayoutId id="2147483825" r:id="rId14"/>
    <p:sldLayoutId id="2147483826" r:id="rId15"/>
    <p:sldLayoutId id="2147483827" r:id="rId16"/>
    <p:sldLayoutId id="2147483828" r:id="rId17"/>
    <p:sldLayoutId id="2147483829" r:id="rId18"/>
    <p:sldLayoutId id="2147483830" r:id="rId19"/>
    <p:sldLayoutId id="2147483831" r:id="rId20"/>
    <p:sldLayoutId id="2147483832" r:id="rId21"/>
    <p:sldLayoutId id="2147483833" r:id="rId22"/>
    <p:sldLayoutId id="2147483834" r:id="rId23"/>
    <p:sldLayoutId id="2147483835" r:id="rId24"/>
    <p:sldLayoutId id="2147483836" r:id="rId25"/>
    <p:sldLayoutId id="2147483837" r:id="rId26"/>
    <p:sldLayoutId id="2147483838" r:id="rId27"/>
    <p:sldLayoutId id="2147483839" r:id="rId28"/>
    <p:sldLayoutId id="2147483840" r:id="rId29"/>
    <p:sldLayoutId id="2147483841" r:id="rId30"/>
    <p:sldLayoutId id="2147483842" r:id="rId31"/>
    <p:sldLayoutId id="2147483843" r:id="rId32"/>
    <p:sldLayoutId id="2147483844" r:id="rId33"/>
    <p:sldLayoutId id="2147483845" r:id="rId34"/>
    <p:sldLayoutId id="2147483846" r:id="rId35"/>
    <p:sldLayoutId id="2147483847" r:id="rId36"/>
    <p:sldLayoutId id="2147483848" r:id="rId37"/>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orient="horz" pos="3861">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77D31D6-80D8-3840-8A9A-41A80DB62668}"/>
              </a:ext>
            </a:extLst>
          </p:cNvPr>
          <p:cNvSpPr>
            <a:spLocks noGrp="1"/>
          </p:cNvSpPr>
          <p:nvPr>
            <p:ph type="title"/>
          </p:nvPr>
        </p:nvSpPr>
        <p:spPr>
          <a:xfrm>
            <a:off x="838200" y="602820"/>
            <a:ext cx="10515600" cy="851941"/>
          </a:xfrm>
          <a:prstGeom prst="rect">
            <a:avLst/>
          </a:prstGeom>
        </p:spPr>
        <p:txBody>
          <a:bodyPr vert="horz" lIns="91440" tIns="45720" rIns="91440" bIns="45720" rtlCol="0" anchor="ctr">
            <a:normAutofit/>
          </a:bodyPr>
          <a:lstStyle/>
          <a:p>
            <a:r>
              <a:rPr lang="en-GB"/>
              <a:t>Click to edit headline</a:t>
            </a:r>
            <a:endParaRPr lang="en-DK"/>
          </a:p>
        </p:txBody>
      </p:sp>
      <p:sp>
        <p:nvSpPr>
          <p:cNvPr id="3" name="Text Placeholder 2">
            <a:extLst>
              <a:ext uri="{FF2B5EF4-FFF2-40B4-BE49-F238E27FC236}">
                <a16:creationId xmlns:a16="http://schemas.microsoft.com/office/drawing/2014/main" id="{E29E3DED-2B4A-C446-85E5-FD401601D8D6}"/>
              </a:ext>
            </a:extLst>
          </p:cNvPr>
          <p:cNvSpPr>
            <a:spLocks noGrp="1"/>
          </p:cNvSpPr>
          <p:nvPr>
            <p:ph type="body" idx="1"/>
          </p:nvPr>
        </p:nvSpPr>
        <p:spPr>
          <a:xfrm>
            <a:off x="838200" y="1626919"/>
            <a:ext cx="10515600" cy="4082547"/>
          </a:xfrm>
          <a:prstGeom prst="rect">
            <a:avLst/>
          </a:prstGeom>
        </p:spPr>
        <p:txBody>
          <a:bodyPr vert="horz" lIns="91440" tIns="45720" rIns="91440" bIns="45720" rtlCol="0">
            <a:normAutofit/>
          </a:bodyPr>
          <a:lstStyle/>
          <a:p>
            <a:pPr lvl="0"/>
            <a:r>
              <a:rPr lang="en-GB"/>
              <a:t>Click to edit body text</a:t>
            </a:r>
          </a:p>
          <a:p>
            <a:pPr lvl="1"/>
            <a:r>
              <a:rPr lang="en-GB"/>
              <a:t>Second level</a:t>
            </a:r>
          </a:p>
          <a:p>
            <a:pPr lvl="2"/>
            <a:r>
              <a:rPr lang="en-GB"/>
              <a:t>Third level</a:t>
            </a:r>
          </a:p>
          <a:p>
            <a:pPr lvl="3"/>
            <a:r>
              <a:rPr lang="en-GB"/>
              <a:t>Fourth level</a:t>
            </a:r>
          </a:p>
        </p:txBody>
      </p:sp>
      <p:sp>
        <p:nvSpPr>
          <p:cNvPr id="7" name="Rectangle 6">
            <a:extLst>
              <a:ext uri="{FF2B5EF4-FFF2-40B4-BE49-F238E27FC236}">
                <a16:creationId xmlns:a16="http://schemas.microsoft.com/office/drawing/2014/main" id="{10738A16-FFCE-3249-9671-32EABF0566DF}"/>
              </a:ext>
            </a:extLst>
          </p:cNvPr>
          <p:cNvSpPr/>
          <p:nvPr userDrawn="1"/>
        </p:nvSpPr>
        <p:spPr>
          <a:xfrm>
            <a:off x="-2965784" y="266437"/>
            <a:ext cx="1088571" cy="227629"/>
          </a:xfrm>
          <a:prstGeom prst="rect">
            <a:avLst/>
          </a:prstGeom>
          <a:solidFill>
            <a:srgbClr val="005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ctangle 7">
            <a:extLst>
              <a:ext uri="{FF2B5EF4-FFF2-40B4-BE49-F238E27FC236}">
                <a16:creationId xmlns:a16="http://schemas.microsoft.com/office/drawing/2014/main" id="{F50CACA0-946B-3C45-8394-297FF7864893}"/>
              </a:ext>
            </a:extLst>
          </p:cNvPr>
          <p:cNvSpPr/>
          <p:nvPr userDrawn="1"/>
        </p:nvSpPr>
        <p:spPr>
          <a:xfrm>
            <a:off x="-1399849" y="268324"/>
            <a:ext cx="1088571" cy="227629"/>
          </a:xfrm>
          <a:prstGeom prst="rect">
            <a:avLst/>
          </a:prstGeom>
          <a:solidFill>
            <a:srgbClr val="D445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Rectangle 8">
            <a:extLst>
              <a:ext uri="{FF2B5EF4-FFF2-40B4-BE49-F238E27FC236}">
                <a16:creationId xmlns:a16="http://schemas.microsoft.com/office/drawing/2014/main" id="{6E01DB65-1F11-6C4C-A1C3-F7F52614AFA3}"/>
              </a:ext>
            </a:extLst>
          </p:cNvPr>
          <p:cNvSpPr/>
          <p:nvPr userDrawn="1"/>
        </p:nvSpPr>
        <p:spPr>
          <a:xfrm>
            <a:off x="-1399849" y="1202505"/>
            <a:ext cx="1088571" cy="227629"/>
          </a:xfrm>
          <a:prstGeom prst="rect">
            <a:avLst/>
          </a:prstGeom>
          <a:solidFill>
            <a:srgbClr val="A7D4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Rectangle 9">
            <a:extLst>
              <a:ext uri="{FF2B5EF4-FFF2-40B4-BE49-F238E27FC236}">
                <a16:creationId xmlns:a16="http://schemas.microsoft.com/office/drawing/2014/main" id="{CCF04D0F-AD48-9049-84D5-4BB17DE67A11}"/>
              </a:ext>
            </a:extLst>
          </p:cNvPr>
          <p:cNvSpPr/>
          <p:nvPr userDrawn="1"/>
        </p:nvSpPr>
        <p:spPr>
          <a:xfrm>
            <a:off x="-1399850" y="1511095"/>
            <a:ext cx="1088571" cy="227629"/>
          </a:xfrm>
          <a:prstGeom prst="rect">
            <a:avLst/>
          </a:prstGeom>
          <a:solidFill>
            <a:srgbClr val="31B49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Rectangle 10">
            <a:extLst>
              <a:ext uri="{FF2B5EF4-FFF2-40B4-BE49-F238E27FC236}">
                <a16:creationId xmlns:a16="http://schemas.microsoft.com/office/drawing/2014/main" id="{73AEF61F-FDD8-2B41-B5A2-95CDB95CE8EE}"/>
              </a:ext>
            </a:extLst>
          </p:cNvPr>
          <p:cNvSpPr/>
          <p:nvPr userDrawn="1"/>
        </p:nvSpPr>
        <p:spPr>
          <a:xfrm>
            <a:off x="-2965785" y="892904"/>
            <a:ext cx="1088571" cy="227629"/>
          </a:xfrm>
          <a:prstGeom prst="rect">
            <a:avLst/>
          </a:prstGeom>
          <a:solidFill>
            <a:srgbClr val="2B2A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2" name="Rectangle 11">
            <a:extLst>
              <a:ext uri="{FF2B5EF4-FFF2-40B4-BE49-F238E27FC236}">
                <a16:creationId xmlns:a16="http://schemas.microsoft.com/office/drawing/2014/main" id="{3549207F-DAEE-AA4C-A038-A7E8576242F1}"/>
              </a:ext>
            </a:extLst>
          </p:cNvPr>
          <p:cNvSpPr/>
          <p:nvPr userDrawn="1"/>
        </p:nvSpPr>
        <p:spPr>
          <a:xfrm>
            <a:off x="-1399850" y="2074488"/>
            <a:ext cx="1088571" cy="227629"/>
          </a:xfrm>
          <a:prstGeom prst="rect">
            <a:avLst/>
          </a:prstGeom>
          <a:solidFill>
            <a:srgbClr val="F2F7F6"/>
          </a:solidFill>
          <a:ln w="3175">
            <a:solidFill>
              <a:srgbClr val="7070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solidFill>
                <a:srgbClr val="70706E"/>
              </a:solidFill>
            </a:endParaRPr>
          </a:p>
        </p:txBody>
      </p:sp>
      <p:sp>
        <p:nvSpPr>
          <p:cNvPr id="13" name="TextBox 12">
            <a:extLst>
              <a:ext uri="{FF2B5EF4-FFF2-40B4-BE49-F238E27FC236}">
                <a16:creationId xmlns:a16="http://schemas.microsoft.com/office/drawing/2014/main" id="{7055B432-8FE6-DA48-91AC-09ED219A234B}"/>
              </a:ext>
            </a:extLst>
          </p:cNvPr>
          <p:cNvSpPr txBox="1"/>
          <p:nvPr userDrawn="1"/>
        </p:nvSpPr>
        <p:spPr>
          <a:xfrm>
            <a:off x="-2965785" y="682068"/>
            <a:ext cx="1143780" cy="227629"/>
          </a:xfrm>
          <a:prstGeom prst="rect">
            <a:avLst/>
          </a:prstGeom>
          <a:noFill/>
        </p:spPr>
        <p:txBody>
          <a:bodyPr wrap="square" lIns="0" tIns="0" rIns="0" bIns="0" rtlCol="0" anchor="t">
            <a:normAutofit/>
          </a:bodyPr>
          <a:lstStyle/>
          <a:p>
            <a:r>
              <a:rPr lang="da-DK" sz="1100" err="1">
                <a:solidFill>
                  <a:srgbClr val="2B2A2A"/>
                </a:solidFill>
                <a:latin typeface="Arial" panose="020B0604020202020204" pitchFamily="34" charset="0"/>
                <a:cs typeface="Arial" panose="020B0604020202020204" pitchFamily="34" charset="0"/>
              </a:rPr>
              <a:t>Text</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A5B5BEED-686D-7343-ABEE-97DC31D8B18C}"/>
              </a:ext>
            </a:extLst>
          </p:cNvPr>
          <p:cNvSpPr txBox="1"/>
          <p:nvPr userDrawn="1"/>
        </p:nvSpPr>
        <p:spPr>
          <a:xfrm>
            <a:off x="-1399850" y="1866017"/>
            <a:ext cx="1143780" cy="227629"/>
          </a:xfrm>
          <a:prstGeom prst="rect">
            <a:avLst/>
          </a:prstGeom>
          <a:noFill/>
        </p:spPr>
        <p:txBody>
          <a:bodyPr wrap="square" lIns="0" tIns="0" rIns="0" bIns="0" rtlCol="0" anchor="t">
            <a:normAutofit/>
          </a:bodyPr>
          <a:lstStyle/>
          <a:p>
            <a:r>
              <a:rPr lang="da-DK" sz="1100">
                <a:solidFill>
                  <a:srgbClr val="2B2A2A"/>
                </a:solidFill>
                <a:latin typeface="Arial" panose="020B0604020202020204" pitchFamily="34" charset="0"/>
                <a:cs typeface="Arial" panose="020B0604020202020204" pitchFamily="34" charset="0"/>
              </a:rPr>
              <a:t>Background </a:t>
            </a:r>
            <a:r>
              <a:rPr lang="da-DK" sz="1100" err="1">
                <a:solidFill>
                  <a:srgbClr val="2B2A2A"/>
                </a:solidFill>
                <a:latin typeface="Arial" panose="020B0604020202020204" pitchFamily="34" charset="0"/>
                <a:cs typeface="Arial" panose="020B0604020202020204" pitchFamily="34" charset="0"/>
              </a:rPr>
              <a:t>color</a:t>
            </a:r>
            <a:endParaRPr lang="da-DK" sz="1100">
              <a:solidFill>
                <a:srgbClr val="2B2A2A"/>
              </a:solidFill>
              <a:latin typeface="Arial" panose="020B0604020202020204" pitchFamily="34" charset="0"/>
              <a:cs typeface="Arial" panose="020B0604020202020204" pitchFamily="34" charset="0"/>
            </a:endParaRPr>
          </a:p>
        </p:txBody>
      </p:sp>
      <p:sp>
        <p:nvSpPr>
          <p:cNvPr id="15" name="TextBox 14">
            <a:extLst>
              <a:ext uri="{FF2B5EF4-FFF2-40B4-BE49-F238E27FC236}">
                <a16:creationId xmlns:a16="http://schemas.microsoft.com/office/drawing/2014/main" id="{89294A64-9811-5F44-9F09-EE4C0C947F77}"/>
              </a:ext>
            </a:extLst>
          </p:cNvPr>
          <p:cNvSpPr txBox="1"/>
          <p:nvPr userDrawn="1"/>
        </p:nvSpPr>
        <p:spPr>
          <a:xfrm>
            <a:off x="-2965785"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Primary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239D7BB8-B828-514A-82E7-C17238CEB807}"/>
              </a:ext>
            </a:extLst>
          </p:cNvPr>
          <p:cNvSpPr txBox="1"/>
          <p:nvPr userDrawn="1"/>
        </p:nvSpPr>
        <p:spPr>
          <a:xfrm>
            <a:off x="-1399850" y="47553"/>
            <a:ext cx="1143780" cy="227629"/>
          </a:xfrm>
          <a:prstGeom prst="rect">
            <a:avLst/>
          </a:prstGeom>
          <a:noFill/>
        </p:spPr>
        <p:txBody>
          <a:bodyPr wrap="square" lIns="0" tIns="0" rIns="0" bIns="0" rtlCol="0" anchor="t">
            <a:normAutofit/>
          </a:bodyPr>
          <a:lstStyle/>
          <a:p>
            <a:r>
              <a:rPr lang="da-DK" sz="1100" baseline="0" err="1">
                <a:solidFill>
                  <a:srgbClr val="2B2A2A"/>
                </a:solidFill>
                <a:latin typeface="Arial" panose="020B0604020202020204" pitchFamily="34" charset="0"/>
                <a:cs typeface="Arial" panose="020B0604020202020204" pitchFamily="34" charset="0"/>
              </a:rPr>
              <a:t>Secondary</a:t>
            </a:r>
            <a:r>
              <a:rPr lang="da-DK" sz="1100" baseline="0">
                <a:solidFill>
                  <a:srgbClr val="2B2A2A"/>
                </a:solidFill>
                <a:latin typeface="Arial" panose="020B0604020202020204" pitchFamily="34" charset="0"/>
                <a:cs typeface="Arial" panose="020B0604020202020204" pitchFamily="34" charset="0"/>
              </a:rPr>
              <a:t> </a:t>
            </a:r>
            <a:r>
              <a:rPr lang="da-DK" sz="1100" baseline="0" err="1">
                <a:solidFill>
                  <a:srgbClr val="2B2A2A"/>
                </a:solidFill>
                <a:latin typeface="Arial" panose="020B0604020202020204" pitchFamily="34" charset="0"/>
                <a:cs typeface="Arial" panose="020B0604020202020204" pitchFamily="34" charset="0"/>
              </a:rPr>
              <a:t>color</a:t>
            </a:r>
            <a:r>
              <a:rPr lang="da-DK" sz="1100" baseline="0">
                <a:solidFill>
                  <a:srgbClr val="2B2A2A"/>
                </a:solidFill>
                <a:latin typeface="Arial" panose="020B0604020202020204" pitchFamily="34" charset="0"/>
                <a:cs typeface="Arial" panose="020B0604020202020204" pitchFamily="34" charset="0"/>
              </a:rPr>
              <a:t> </a:t>
            </a:r>
          </a:p>
          <a:p>
            <a:endParaRPr lang="da-DK" sz="1100">
              <a:solidFill>
                <a:srgbClr val="2B2A2A"/>
              </a:solidFill>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2DE8D7AC-3876-3941-AAF9-E10059035E3A}"/>
              </a:ext>
            </a:extLst>
          </p:cNvPr>
          <p:cNvSpPr txBox="1"/>
          <p:nvPr userDrawn="1"/>
        </p:nvSpPr>
        <p:spPr>
          <a:xfrm>
            <a:off x="-4842164" y="3121223"/>
            <a:ext cx="4594023" cy="307777"/>
          </a:xfrm>
          <a:prstGeom prst="rect">
            <a:avLst/>
          </a:prstGeom>
          <a:noFill/>
        </p:spPr>
        <p:txBody>
          <a:bodyPr wrap="square" rtlCol="0">
            <a:spAutoFit/>
          </a:bodyPr>
          <a:lstStyle/>
          <a:p>
            <a:pPr algn="r"/>
            <a:r>
              <a:rPr lang="en-DK" sz="1400" b="1" i="0">
                <a:solidFill>
                  <a:srgbClr val="005E58"/>
                </a:solidFill>
                <a:latin typeface="Arial Black" panose="020B0604020202020204" pitchFamily="34" charset="0"/>
                <a:cs typeface="Arial Black" panose="020B0604020202020204" pitchFamily="34" charset="0"/>
              </a:rPr>
              <a:t>HEADLINE 1, Arial Black, 40 pt. </a:t>
            </a:r>
          </a:p>
        </p:txBody>
      </p:sp>
      <p:sp>
        <p:nvSpPr>
          <p:cNvPr id="18" name="TextBox 17">
            <a:extLst>
              <a:ext uri="{FF2B5EF4-FFF2-40B4-BE49-F238E27FC236}">
                <a16:creationId xmlns:a16="http://schemas.microsoft.com/office/drawing/2014/main" id="{D391F3F1-9585-2246-AE67-C91D3528E4F4}"/>
              </a:ext>
            </a:extLst>
          </p:cNvPr>
          <p:cNvSpPr txBox="1"/>
          <p:nvPr userDrawn="1"/>
        </p:nvSpPr>
        <p:spPr>
          <a:xfrm>
            <a:off x="-3678382" y="3432713"/>
            <a:ext cx="3430241" cy="338554"/>
          </a:xfrm>
          <a:prstGeom prst="rect">
            <a:avLst/>
          </a:prstGeom>
          <a:noFill/>
        </p:spPr>
        <p:txBody>
          <a:bodyPr wrap="square" rtlCol="0">
            <a:spAutoFit/>
          </a:bodyPr>
          <a:lstStyle/>
          <a:p>
            <a:pPr algn="r"/>
            <a:r>
              <a:rPr lang="en-DK" sz="1600" b="1" i="0">
                <a:solidFill>
                  <a:srgbClr val="005E58"/>
                </a:solidFill>
                <a:latin typeface="Arial" panose="020B0604020202020204" pitchFamily="34" charset="0"/>
                <a:cs typeface="Arial" panose="020B0604020202020204" pitchFamily="34" charset="0"/>
              </a:rPr>
              <a:t>Headline 2. Arial Blod, 36 pt.   </a:t>
            </a:r>
          </a:p>
        </p:txBody>
      </p:sp>
      <p:sp>
        <p:nvSpPr>
          <p:cNvPr id="19" name="TextBox 18">
            <a:extLst>
              <a:ext uri="{FF2B5EF4-FFF2-40B4-BE49-F238E27FC236}">
                <a16:creationId xmlns:a16="http://schemas.microsoft.com/office/drawing/2014/main" id="{50675982-D877-784C-84E8-3FFF5C12DDAE}"/>
              </a:ext>
            </a:extLst>
          </p:cNvPr>
          <p:cNvSpPr txBox="1"/>
          <p:nvPr userDrawn="1"/>
        </p:nvSpPr>
        <p:spPr>
          <a:xfrm>
            <a:off x="-3491345" y="3829478"/>
            <a:ext cx="3243204" cy="307777"/>
          </a:xfrm>
          <a:prstGeom prst="rect">
            <a:avLst/>
          </a:prstGeom>
          <a:noFill/>
        </p:spPr>
        <p:txBody>
          <a:bodyPr wrap="square" rtlCol="0">
            <a:spAutoFit/>
          </a:bodyPr>
          <a:lstStyle/>
          <a:p>
            <a:pPr algn="r"/>
            <a:r>
              <a:rPr lang="en-DK" sz="1400" b="0" i="0">
                <a:solidFill>
                  <a:srgbClr val="2B2A2A"/>
                </a:solidFill>
                <a:latin typeface="Arial" panose="020B0604020202020204" pitchFamily="34" charset="0"/>
                <a:cs typeface="Arial" panose="020B0604020202020204" pitchFamily="34" charset="0"/>
              </a:rPr>
              <a:t>Body text, Arial regular, 20 pt.  </a:t>
            </a:r>
          </a:p>
        </p:txBody>
      </p:sp>
      <p:sp>
        <p:nvSpPr>
          <p:cNvPr id="20" name="TextBox 19">
            <a:extLst>
              <a:ext uri="{FF2B5EF4-FFF2-40B4-BE49-F238E27FC236}">
                <a16:creationId xmlns:a16="http://schemas.microsoft.com/office/drawing/2014/main" id="{85BF6FB0-CD73-AC4E-8A05-E5CEB9ABECEA}"/>
              </a:ext>
            </a:extLst>
          </p:cNvPr>
          <p:cNvSpPr txBox="1"/>
          <p:nvPr userDrawn="1"/>
        </p:nvSpPr>
        <p:spPr>
          <a:xfrm>
            <a:off x="-2393895" y="4088895"/>
            <a:ext cx="2145754" cy="307777"/>
          </a:xfrm>
          <a:prstGeom prst="rect">
            <a:avLst/>
          </a:prstGeom>
          <a:noFill/>
        </p:spPr>
        <p:txBody>
          <a:bodyPr wrap="square" rtlCol="0">
            <a:spAutoFit/>
          </a:bodyPr>
          <a:lstStyle/>
          <a:p>
            <a:pPr algn="r"/>
            <a:r>
              <a:rPr lang="en-DK" sz="1400" b="0" i="0" u="sng">
                <a:solidFill>
                  <a:srgbClr val="D5450D"/>
                </a:solidFill>
                <a:latin typeface="Arial" panose="020B0604020202020204" pitchFamily="34" charset="0"/>
                <a:cs typeface="Arial" panose="020B0604020202020204" pitchFamily="34" charset="0"/>
              </a:rPr>
              <a:t>Hyperlink</a:t>
            </a:r>
          </a:p>
        </p:txBody>
      </p:sp>
      <p:pic>
        <p:nvPicPr>
          <p:cNvPr id="23" name="Picture 22" descr="A picture containing food, drawing&#10;&#10;Description automatically generated">
            <a:extLst>
              <a:ext uri="{FF2B5EF4-FFF2-40B4-BE49-F238E27FC236}">
                <a16:creationId xmlns:a16="http://schemas.microsoft.com/office/drawing/2014/main" id="{3271CDCE-E0FC-1548-A865-AFE236FEF312}"/>
              </a:ext>
            </a:extLst>
          </p:cNvPr>
          <p:cNvPicPr>
            <a:picLocks noChangeAspect="1"/>
          </p:cNvPicPr>
          <p:nvPr userDrawn="1"/>
        </p:nvPicPr>
        <p:blipFill>
          <a:blip r:embed="rId20" cstate="screen">
            <a:extLst>
              <a:ext uri="{28A0092B-C50C-407E-A947-70E740481C1C}">
                <a14:useLocalDpi xmlns:a14="http://schemas.microsoft.com/office/drawing/2010/main"/>
              </a:ext>
            </a:extLst>
          </a:blip>
          <a:stretch>
            <a:fillRect/>
          </a:stretch>
        </p:blipFill>
        <p:spPr>
          <a:xfrm>
            <a:off x="4766953" y="5709466"/>
            <a:ext cx="2658094" cy="786796"/>
          </a:xfrm>
          <a:prstGeom prst="rect">
            <a:avLst/>
          </a:prstGeom>
        </p:spPr>
      </p:pic>
      <p:sp>
        <p:nvSpPr>
          <p:cNvPr id="21" name="Rectangle 20">
            <a:extLst>
              <a:ext uri="{FF2B5EF4-FFF2-40B4-BE49-F238E27FC236}">
                <a16:creationId xmlns:a16="http://schemas.microsoft.com/office/drawing/2014/main" id="{2FA614F8-8306-8F47-9C00-9BB291B4F0D2}"/>
              </a:ext>
            </a:extLst>
          </p:cNvPr>
          <p:cNvSpPr/>
          <p:nvPr userDrawn="1"/>
        </p:nvSpPr>
        <p:spPr>
          <a:xfrm>
            <a:off x="-1399849" y="552804"/>
            <a:ext cx="1088571" cy="227629"/>
          </a:xfrm>
          <a:prstGeom prst="rect">
            <a:avLst/>
          </a:prstGeom>
          <a:solidFill>
            <a:srgbClr val="EF75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Rectangle 21">
            <a:extLst>
              <a:ext uri="{FF2B5EF4-FFF2-40B4-BE49-F238E27FC236}">
                <a16:creationId xmlns:a16="http://schemas.microsoft.com/office/drawing/2014/main" id="{10AD332B-DFDE-204C-8ED4-F05FF7783B5F}"/>
              </a:ext>
            </a:extLst>
          </p:cNvPr>
          <p:cNvSpPr/>
          <p:nvPr userDrawn="1"/>
        </p:nvSpPr>
        <p:spPr>
          <a:xfrm>
            <a:off x="-1399849" y="837284"/>
            <a:ext cx="1088571" cy="227629"/>
          </a:xfrm>
          <a:prstGeom prst="rect">
            <a:avLst/>
          </a:prstGeom>
          <a:solidFill>
            <a:srgbClr val="FC8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p>
        </p:txBody>
      </p:sp>
    </p:spTree>
    <p:extLst>
      <p:ext uri="{BB962C8B-B14F-4D97-AF65-F5344CB8AC3E}">
        <p14:creationId xmlns:p14="http://schemas.microsoft.com/office/powerpoint/2010/main" val="2604376665"/>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7" r:id="rId17"/>
    <p:sldLayoutId id="2147483868" r:id="rId18"/>
  </p:sldLayoutIdLst>
  <p:txStyles>
    <p:title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861">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6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15.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0.xml"/></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3.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0.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15.xml"/><Relationship Id="rId4" Type="http://schemas.openxmlformats.org/officeDocument/2006/relationships/image" Target="../media/image32.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5.xml"/></Relationships>
</file>

<file path=ppt/slides/_rels/slide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slideLayout" Target="../slideLayouts/slideLayout11.xml"/><Relationship Id="rId7" Type="http://schemas.openxmlformats.org/officeDocument/2006/relationships/image" Target="../media/image2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3.emf"/><Relationship Id="rId5" Type="http://schemas.openxmlformats.org/officeDocument/2006/relationships/image" Target="../media/image22.emf"/><Relationship Id="rId4" Type="http://schemas.openxmlformats.org/officeDocument/2006/relationships/notesSlide" Target="../notesSlides/notesSlide3.xml"/></Relationships>
</file>

<file path=ppt/slides/_rels/slide4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15.xml"/><Relationship Id="rId5" Type="http://schemas.openxmlformats.org/officeDocument/2006/relationships/image" Target="../media/image35.png"/><Relationship Id="rId4" Type="http://schemas.openxmlformats.org/officeDocument/2006/relationships/image" Target="../media/image34.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0.xml"/><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16.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8.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5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44.xml"/><Relationship Id="rId1" Type="http://schemas.openxmlformats.org/officeDocument/2006/relationships/slideLayout" Target="../slideLayouts/slideLayout1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E5432-1013-1C4B-8A8A-0D6DF57FDD6F}"/>
              </a:ext>
            </a:extLst>
          </p:cNvPr>
          <p:cNvSpPr>
            <a:spLocks noGrp="1"/>
          </p:cNvSpPr>
          <p:nvPr>
            <p:ph type="ctrTitle"/>
          </p:nvPr>
        </p:nvSpPr>
        <p:spPr>
          <a:xfrm>
            <a:off x="958850" y="1071563"/>
            <a:ext cx="10274300" cy="1992796"/>
          </a:xfrm>
        </p:spPr>
        <p:txBody>
          <a:bodyPr anchor="ctr">
            <a:normAutofit/>
          </a:bodyPr>
          <a:lstStyle/>
          <a:p>
            <a:r>
              <a:rPr lang="en-US">
                <a:latin typeface="Arial Black"/>
              </a:rPr>
              <a:t>SuperOffice 10 Readiness Program</a:t>
            </a:r>
            <a:endParaRPr lang="en-NO">
              <a:latin typeface="Arial Black"/>
            </a:endParaRPr>
          </a:p>
        </p:txBody>
      </p:sp>
      <p:sp>
        <p:nvSpPr>
          <p:cNvPr id="4" name="Subtitle 3">
            <a:extLst>
              <a:ext uri="{FF2B5EF4-FFF2-40B4-BE49-F238E27FC236}">
                <a16:creationId xmlns:a16="http://schemas.microsoft.com/office/drawing/2014/main" id="{EA8A8568-FE22-47D7-8174-D247D94332B7}"/>
              </a:ext>
            </a:extLst>
          </p:cNvPr>
          <p:cNvSpPr>
            <a:spLocks noGrp="1"/>
          </p:cNvSpPr>
          <p:nvPr>
            <p:ph type="subTitle" idx="1"/>
          </p:nvPr>
        </p:nvSpPr>
        <p:spPr>
          <a:xfrm>
            <a:off x="1524000" y="2924244"/>
            <a:ext cx="9144000" cy="1992796"/>
          </a:xfrm>
        </p:spPr>
        <p:txBody>
          <a:bodyPr>
            <a:normAutofit/>
          </a:bodyPr>
          <a:lstStyle/>
          <a:p>
            <a:r>
              <a:rPr lang="en-US" dirty="0">
                <a:solidFill>
                  <a:srgbClr val="005E58"/>
                </a:solidFill>
                <a:latin typeface="Arial Black" panose="020B0A04020102020204" pitchFamily="34" charset="0"/>
              </a:rPr>
              <a:t>Session 1</a:t>
            </a:r>
          </a:p>
          <a:p>
            <a:r>
              <a:rPr lang="en-US" dirty="0">
                <a:solidFill>
                  <a:srgbClr val="005E58"/>
                </a:solidFill>
                <a:latin typeface="Arial Black" panose="020B0A04020102020204" pitchFamily="34" charset="0"/>
              </a:rPr>
              <a:t>Understanding the new price model</a:t>
            </a:r>
          </a:p>
        </p:txBody>
      </p:sp>
    </p:spTree>
    <p:extLst>
      <p:ext uri="{BB962C8B-B14F-4D97-AF65-F5344CB8AC3E}">
        <p14:creationId xmlns:p14="http://schemas.microsoft.com/office/powerpoint/2010/main" val="2287192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912E81-415D-4207-A09C-2DACCD186345}"/>
              </a:ext>
            </a:extLst>
          </p:cNvPr>
          <p:cNvSpPr/>
          <p:nvPr/>
        </p:nvSpPr>
        <p:spPr>
          <a:xfrm>
            <a:off x="4849888" y="1663545"/>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5" name="Rectangle 4">
            <a:extLst>
              <a:ext uri="{FF2B5EF4-FFF2-40B4-BE49-F238E27FC236}">
                <a16:creationId xmlns:a16="http://schemas.microsoft.com/office/drawing/2014/main" id="{6EB2DA27-9293-4AC6-B7EA-A6703466AE6E}"/>
              </a:ext>
            </a:extLst>
          </p:cNvPr>
          <p:cNvSpPr/>
          <p:nvPr/>
        </p:nvSpPr>
        <p:spPr>
          <a:xfrm>
            <a:off x="2553579" y="1663545"/>
            <a:ext cx="2177659"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8" name="Rectangle 7">
            <a:extLst>
              <a:ext uri="{FF2B5EF4-FFF2-40B4-BE49-F238E27FC236}">
                <a16:creationId xmlns:a16="http://schemas.microsoft.com/office/drawing/2014/main" id="{6A5FDD84-290B-4A76-AA94-9C4E982E7399}"/>
              </a:ext>
            </a:extLst>
          </p:cNvPr>
          <p:cNvSpPr/>
          <p:nvPr/>
        </p:nvSpPr>
        <p:spPr>
          <a:xfrm>
            <a:off x="2676616"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10" name="Rectangle 9">
            <a:extLst>
              <a:ext uri="{FF2B5EF4-FFF2-40B4-BE49-F238E27FC236}">
                <a16:creationId xmlns:a16="http://schemas.microsoft.com/office/drawing/2014/main" id="{3FCD6A8D-14F3-4D01-B222-71B6A1B92C34}"/>
              </a:ext>
            </a:extLst>
          </p:cNvPr>
          <p:cNvSpPr/>
          <p:nvPr/>
        </p:nvSpPr>
        <p:spPr>
          <a:xfrm>
            <a:off x="7211480" y="1653907"/>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br>
              <a:rPr lang="en-GB" sz="1600" b="1">
                <a:solidFill>
                  <a:schemeClr val="accent6">
                    <a:lumMod val="50000"/>
                  </a:schemeClr>
                </a:solidFill>
              </a:rPr>
            </a:br>
            <a:endParaRPr lang="en-GB" sz="1600" b="1">
              <a:solidFill>
                <a:schemeClr val="accent6">
                  <a:lumMod val="50000"/>
                </a:schemeClr>
              </a:solidFill>
            </a:endParaRPr>
          </a:p>
        </p:txBody>
      </p:sp>
      <p:sp>
        <p:nvSpPr>
          <p:cNvPr id="19" name="Rectangle 18">
            <a:extLst>
              <a:ext uri="{FF2B5EF4-FFF2-40B4-BE49-F238E27FC236}">
                <a16:creationId xmlns:a16="http://schemas.microsoft.com/office/drawing/2014/main" id="{5A1B991A-4187-48F9-9164-89947D4D379D}"/>
              </a:ext>
            </a:extLst>
          </p:cNvPr>
          <p:cNvSpPr/>
          <p:nvPr/>
        </p:nvSpPr>
        <p:spPr>
          <a:xfrm>
            <a:off x="3709827"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0" name="Rectangle 19">
            <a:extLst>
              <a:ext uri="{FF2B5EF4-FFF2-40B4-BE49-F238E27FC236}">
                <a16:creationId xmlns:a16="http://schemas.microsoft.com/office/drawing/2014/main" id="{D8F0B9CA-49D2-4C0C-A515-30F670042202}"/>
              </a:ext>
            </a:extLst>
          </p:cNvPr>
          <p:cNvSpPr/>
          <p:nvPr/>
        </p:nvSpPr>
        <p:spPr>
          <a:xfrm>
            <a:off x="4958285"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b="1"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21" name="Rectangle 20">
            <a:extLst>
              <a:ext uri="{FF2B5EF4-FFF2-40B4-BE49-F238E27FC236}">
                <a16:creationId xmlns:a16="http://schemas.microsoft.com/office/drawing/2014/main" id="{82D55BE1-9E6A-4DC7-ABFE-48FB0311320E}"/>
              </a:ext>
            </a:extLst>
          </p:cNvPr>
          <p:cNvSpPr/>
          <p:nvPr/>
        </p:nvSpPr>
        <p:spPr>
          <a:xfrm>
            <a:off x="5977774"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2" name="Rectangle 21">
            <a:extLst>
              <a:ext uri="{FF2B5EF4-FFF2-40B4-BE49-F238E27FC236}">
                <a16:creationId xmlns:a16="http://schemas.microsoft.com/office/drawing/2014/main" id="{8AB9D5C0-5AE6-403E-AFB0-BD53354EE661}"/>
              </a:ext>
            </a:extLst>
          </p:cNvPr>
          <p:cNvSpPr/>
          <p:nvPr/>
        </p:nvSpPr>
        <p:spPr>
          <a:xfrm>
            <a:off x="7322316"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30" name="Rectangle 29">
            <a:extLst>
              <a:ext uri="{FF2B5EF4-FFF2-40B4-BE49-F238E27FC236}">
                <a16:creationId xmlns:a16="http://schemas.microsoft.com/office/drawing/2014/main" id="{1AB4F97A-3015-46E4-8611-EE3CF903BA61}"/>
              </a:ext>
            </a:extLst>
          </p:cNvPr>
          <p:cNvSpPr/>
          <p:nvPr/>
        </p:nvSpPr>
        <p:spPr>
          <a:xfrm>
            <a:off x="8372265"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31" name="TextBox 30">
            <a:extLst>
              <a:ext uri="{FF2B5EF4-FFF2-40B4-BE49-F238E27FC236}">
                <a16:creationId xmlns:a16="http://schemas.microsoft.com/office/drawing/2014/main" id="{CA5B3A1D-305E-4F74-90D5-D665B57ECA9C}"/>
              </a:ext>
            </a:extLst>
          </p:cNvPr>
          <p:cNvSpPr txBox="1"/>
          <p:nvPr/>
        </p:nvSpPr>
        <p:spPr>
          <a:xfrm>
            <a:off x="2562546" y="1779219"/>
            <a:ext cx="1208375"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 plan</a:t>
            </a:r>
            <a:endParaRPr lang="en-US" sz="1000" b="1">
              <a:solidFill>
                <a:schemeClr val="accent6">
                  <a:lumMod val="50000"/>
                </a:schemeClr>
              </a:solidFill>
            </a:endParaRPr>
          </a:p>
        </p:txBody>
      </p:sp>
      <p:sp>
        <p:nvSpPr>
          <p:cNvPr id="32" name="TextBox 31">
            <a:extLst>
              <a:ext uri="{FF2B5EF4-FFF2-40B4-BE49-F238E27FC236}">
                <a16:creationId xmlns:a16="http://schemas.microsoft.com/office/drawing/2014/main" id="{C08709A1-F175-4DED-A192-F21891988431}"/>
              </a:ext>
            </a:extLst>
          </p:cNvPr>
          <p:cNvSpPr txBox="1"/>
          <p:nvPr/>
        </p:nvSpPr>
        <p:spPr>
          <a:xfrm>
            <a:off x="3624462"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3" name="TextBox 32">
            <a:extLst>
              <a:ext uri="{FF2B5EF4-FFF2-40B4-BE49-F238E27FC236}">
                <a16:creationId xmlns:a16="http://schemas.microsoft.com/office/drawing/2014/main" id="{0A41359E-54AF-4BAB-BEA4-ED9BCAB97267}"/>
              </a:ext>
            </a:extLst>
          </p:cNvPr>
          <p:cNvSpPr txBox="1"/>
          <p:nvPr/>
        </p:nvSpPr>
        <p:spPr>
          <a:xfrm>
            <a:off x="4841633" y="1779219"/>
            <a:ext cx="1201470"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4" name="TextBox 33">
            <a:extLst>
              <a:ext uri="{FF2B5EF4-FFF2-40B4-BE49-F238E27FC236}">
                <a16:creationId xmlns:a16="http://schemas.microsoft.com/office/drawing/2014/main" id="{88FFB58B-8E78-4A74-8B2A-1577E78DAAD8}"/>
              </a:ext>
            </a:extLst>
          </p:cNvPr>
          <p:cNvSpPr txBox="1"/>
          <p:nvPr/>
        </p:nvSpPr>
        <p:spPr>
          <a:xfrm>
            <a:off x="5873807"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5" name="TextBox 34">
            <a:extLst>
              <a:ext uri="{FF2B5EF4-FFF2-40B4-BE49-F238E27FC236}">
                <a16:creationId xmlns:a16="http://schemas.microsoft.com/office/drawing/2014/main" id="{2654B382-2B27-47C4-83BA-30B22AE51D7E}"/>
              </a:ext>
            </a:extLst>
          </p:cNvPr>
          <p:cNvSpPr txBox="1"/>
          <p:nvPr/>
        </p:nvSpPr>
        <p:spPr>
          <a:xfrm>
            <a:off x="7198777" y="1779219"/>
            <a:ext cx="1206749" cy="400110"/>
          </a:xfrm>
          <a:prstGeom prst="rect">
            <a:avLst/>
          </a:prstGeom>
          <a:noFill/>
        </p:spPr>
        <p:txBody>
          <a:bodyPr wrap="square" rtlCol="0">
            <a:spAutoFit/>
          </a:bodyPr>
          <a:lstStyle/>
          <a:p>
            <a:pPr algn="ctr"/>
            <a:r>
              <a:rPr lang="nb-NO" sz="1000" b="1">
                <a:solidFill>
                  <a:srgbClr val="A7D4DE"/>
                </a:solidFill>
              </a:rPr>
              <a:t>Essentials</a:t>
            </a:r>
          </a:p>
          <a:p>
            <a:pPr algn="ctr"/>
            <a:r>
              <a:rPr lang="nb-NO" sz="1000" b="1">
                <a:solidFill>
                  <a:srgbClr val="A7D4DE"/>
                </a:solidFill>
              </a:rPr>
              <a:t>plan</a:t>
            </a:r>
            <a:endParaRPr lang="en-US" sz="1000" b="1">
              <a:solidFill>
                <a:srgbClr val="A7D4DE"/>
              </a:solidFill>
            </a:endParaRPr>
          </a:p>
        </p:txBody>
      </p:sp>
      <p:sp>
        <p:nvSpPr>
          <p:cNvPr id="36" name="TextBox 35">
            <a:extLst>
              <a:ext uri="{FF2B5EF4-FFF2-40B4-BE49-F238E27FC236}">
                <a16:creationId xmlns:a16="http://schemas.microsoft.com/office/drawing/2014/main" id="{FE6B3073-CD73-46C4-9940-45E0AE32A24B}"/>
              </a:ext>
            </a:extLst>
          </p:cNvPr>
          <p:cNvSpPr txBox="1"/>
          <p:nvPr/>
        </p:nvSpPr>
        <p:spPr>
          <a:xfrm>
            <a:off x="8268298"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8" name="TextBox 37">
            <a:extLst>
              <a:ext uri="{FF2B5EF4-FFF2-40B4-BE49-F238E27FC236}">
                <a16:creationId xmlns:a16="http://schemas.microsoft.com/office/drawing/2014/main" id="{42A9BB5D-2DD0-4352-ACEE-298411731B5B}"/>
              </a:ext>
            </a:extLst>
          </p:cNvPr>
          <p:cNvSpPr txBox="1"/>
          <p:nvPr/>
        </p:nvSpPr>
        <p:spPr>
          <a:xfrm>
            <a:off x="2893277" y="1315715"/>
            <a:ext cx="1526950" cy="338554"/>
          </a:xfrm>
          <a:prstGeom prst="rect">
            <a:avLst/>
          </a:prstGeom>
          <a:noFill/>
        </p:spPr>
        <p:txBody>
          <a:bodyPr wrap="square" rtlCol="0">
            <a:spAutoFit/>
          </a:bodyPr>
          <a:lstStyle/>
          <a:p>
            <a:pPr algn="ctr"/>
            <a:r>
              <a:rPr lang="nb-NO" sz="1600" b="1">
                <a:solidFill>
                  <a:schemeClr val="accent6">
                    <a:lumMod val="50000"/>
                  </a:schemeClr>
                </a:solidFill>
              </a:rPr>
              <a:t>Sales</a:t>
            </a:r>
            <a:endParaRPr lang="en-US" sz="1600" b="1">
              <a:solidFill>
                <a:schemeClr val="accent6">
                  <a:lumMod val="50000"/>
                </a:schemeClr>
              </a:solidFill>
            </a:endParaRPr>
          </a:p>
        </p:txBody>
      </p:sp>
      <p:sp>
        <p:nvSpPr>
          <p:cNvPr id="39" name="TextBox 38">
            <a:extLst>
              <a:ext uri="{FF2B5EF4-FFF2-40B4-BE49-F238E27FC236}">
                <a16:creationId xmlns:a16="http://schemas.microsoft.com/office/drawing/2014/main" id="{00B17D4C-B513-4A4B-B452-827865CFC63E}"/>
              </a:ext>
            </a:extLst>
          </p:cNvPr>
          <p:cNvSpPr txBox="1"/>
          <p:nvPr/>
        </p:nvSpPr>
        <p:spPr>
          <a:xfrm>
            <a:off x="5093070" y="1329052"/>
            <a:ext cx="1707628" cy="338554"/>
          </a:xfrm>
          <a:prstGeom prst="rect">
            <a:avLst/>
          </a:prstGeom>
          <a:noFill/>
        </p:spPr>
        <p:txBody>
          <a:bodyPr wrap="square" rtlCol="0">
            <a:spAutoFit/>
          </a:bodyPr>
          <a:lstStyle/>
          <a:p>
            <a:pPr algn="ctr"/>
            <a:r>
              <a:rPr lang="nb-NO" sz="1600" b="1">
                <a:solidFill>
                  <a:schemeClr val="accent6">
                    <a:lumMod val="50000"/>
                  </a:schemeClr>
                </a:solidFill>
              </a:rPr>
              <a:t>Service</a:t>
            </a:r>
            <a:endParaRPr lang="en-US" sz="1600" b="1">
              <a:solidFill>
                <a:schemeClr val="accent6">
                  <a:lumMod val="50000"/>
                </a:schemeClr>
              </a:solidFill>
            </a:endParaRPr>
          </a:p>
        </p:txBody>
      </p:sp>
      <p:sp>
        <p:nvSpPr>
          <p:cNvPr id="40" name="TextBox 39">
            <a:extLst>
              <a:ext uri="{FF2B5EF4-FFF2-40B4-BE49-F238E27FC236}">
                <a16:creationId xmlns:a16="http://schemas.microsoft.com/office/drawing/2014/main" id="{3C8CA051-DD10-4A52-AFAD-3C2A74313C18}"/>
              </a:ext>
            </a:extLst>
          </p:cNvPr>
          <p:cNvSpPr txBox="1"/>
          <p:nvPr/>
        </p:nvSpPr>
        <p:spPr>
          <a:xfrm>
            <a:off x="7386298" y="1302525"/>
            <a:ext cx="1813424" cy="338554"/>
          </a:xfrm>
          <a:prstGeom prst="rect">
            <a:avLst/>
          </a:prstGeom>
          <a:noFill/>
        </p:spPr>
        <p:txBody>
          <a:bodyPr wrap="square" rtlCol="0">
            <a:spAutoFit/>
          </a:bodyPr>
          <a:lstStyle/>
          <a:p>
            <a:pPr algn="ctr"/>
            <a:r>
              <a:rPr lang="nb-NO" sz="1600" b="1">
                <a:solidFill>
                  <a:schemeClr val="accent6">
                    <a:lumMod val="50000"/>
                  </a:schemeClr>
                </a:solidFill>
              </a:rPr>
              <a:t>Marketing</a:t>
            </a:r>
            <a:endParaRPr lang="en-US" sz="1600" b="1">
              <a:solidFill>
                <a:schemeClr val="accent6">
                  <a:lumMod val="50000"/>
                </a:schemeClr>
              </a:solidFill>
            </a:endParaRPr>
          </a:p>
        </p:txBody>
      </p:sp>
      <p:sp>
        <p:nvSpPr>
          <p:cNvPr id="6" name="Title 5">
            <a:extLst>
              <a:ext uri="{FF2B5EF4-FFF2-40B4-BE49-F238E27FC236}">
                <a16:creationId xmlns:a16="http://schemas.microsoft.com/office/drawing/2014/main" id="{CE852204-6CEE-4B77-B5A2-2873A648B9AA}"/>
              </a:ext>
            </a:extLst>
          </p:cNvPr>
          <p:cNvSpPr>
            <a:spLocks noGrp="1"/>
          </p:cNvSpPr>
          <p:nvPr>
            <p:ph type="title" idx="4294967295"/>
          </p:nvPr>
        </p:nvSpPr>
        <p:spPr>
          <a:xfrm rot="16200000">
            <a:off x="1692782" y="2313381"/>
            <a:ext cx="890588" cy="652462"/>
          </a:xfrm>
        </p:spPr>
        <p:txBody>
          <a:bodyPr>
            <a:normAutofit/>
          </a:bodyPr>
          <a:lstStyle/>
          <a:p>
            <a:r>
              <a:rPr lang="nb-NO" sz="2000"/>
              <a:t>Plans</a:t>
            </a:r>
            <a:endParaRPr lang="en-US" sz="2000"/>
          </a:p>
        </p:txBody>
      </p:sp>
      <p:cxnSp>
        <p:nvCxnSpPr>
          <p:cNvPr id="9" name="Straight Connector 8">
            <a:extLst>
              <a:ext uri="{FF2B5EF4-FFF2-40B4-BE49-F238E27FC236}">
                <a16:creationId xmlns:a16="http://schemas.microsoft.com/office/drawing/2014/main" id="{CE62B358-1F00-4218-9C67-158E7BBF17FC}"/>
              </a:ext>
            </a:extLst>
          </p:cNvPr>
          <p:cNvCxnSpPr/>
          <p:nvPr/>
        </p:nvCxnSpPr>
        <p:spPr>
          <a:xfrm>
            <a:off x="2553579" y="1016057"/>
            <a:ext cx="6853435"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606E23A-350C-4F81-B537-DD8F3D802454}"/>
              </a:ext>
            </a:extLst>
          </p:cNvPr>
          <p:cNvSpPr txBox="1"/>
          <p:nvPr/>
        </p:nvSpPr>
        <p:spPr>
          <a:xfrm>
            <a:off x="3912578" y="761506"/>
            <a:ext cx="3996352" cy="461665"/>
          </a:xfrm>
          <a:prstGeom prst="rect">
            <a:avLst/>
          </a:prstGeom>
          <a:solidFill>
            <a:schemeClr val="bg1"/>
          </a:solidFill>
        </p:spPr>
        <p:txBody>
          <a:bodyPr wrap="square" rtlCol="0">
            <a:spAutoFit/>
          </a:bodyPr>
          <a:lstStyle/>
          <a:p>
            <a:pPr algn="ctr"/>
            <a:r>
              <a:rPr lang="nb-NO" sz="2400" b="1">
                <a:solidFill>
                  <a:schemeClr val="accent6">
                    <a:lumMod val="50000"/>
                  </a:schemeClr>
                </a:solidFill>
              </a:rPr>
              <a:t>SuperOffice CRM</a:t>
            </a:r>
            <a:endParaRPr lang="en-US" sz="2400" b="1">
              <a:solidFill>
                <a:schemeClr val="accent6">
                  <a:lumMod val="50000"/>
                </a:schemeClr>
              </a:solidFill>
            </a:endParaRPr>
          </a:p>
        </p:txBody>
      </p:sp>
      <p:sp>
        <p:nvSpPr>
          <p:cNvPr id="48" name="Rectangle 47">
            <a:extLst>
              <a:ext uri="{FF2B5EF4-FFF2-40B4-BE49-F238E27FC236}">
                <a16:creationId xmlns:a16="http://schemas.microsoft.com/office/drawing/2014/main" id="{F628F3D8-1CF1-4733-90EE-4CD23BA7C020}"/>
              </a:ext>
            </a:extLst>
          </p:cNvPr>
          <p:cNvSpPr/>
          <p:nvPr/>
        </p:nvSpPr>
        <p:spPr>
          <a:xfrm>
            <a:off x="8325988" y="1854660"/>
            <a:ext cx="1001488" cy="127272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a:p>
            <a:pPr algn="ctr"/>
            <a:endParaRPr lang="en-GB" sz="1600" b="1">
              <a:solidFill>
                <a:schemeClr val="accent6">
                  <a:lumMod val="50000"/>
                </a:schemeClr>
              </a:solidFill>
            </a:endParaRPr>
          </a:p>
          <a:p>
            <a:pPr algn="ctr"/>
            <a:r>
              <a:rPr lang="en-GB" sz="1600" b="1">
                <a:solidFill>
                  <a:schemeClr val="accent6">
                    <a:lumMod val="50000"/>
                  </a:schemeClr>
                </a:solidFill>
              </a:rPr>
              <a:t>Coming</a:t>
            </a:r>
          </a:p>
        </p:txBody>
      </p:sp>
      <p:sp>
        <p:nvSpPr>
          <p:cNvPr id="78" name="Rectangle 77">
            <a:extLst>
              <a:ext uri="{FF2B5EF4-FFF2-40B4-BE49-F238E27FC236}">
                <a16:creationId xmlns:a16="http://schemas.microsoft.com/office/drawing/2014/main" id="{73599C88-2161-44A9-80D2-1518B6940928}"/>
              </a:ext>
            </a:extLst>
          </p:cNvPr>
          <p:cNvSpPr/>
          <p:nvPr/>
        </p:nvSpPr>
        <p:spPr>
          <a:xfrm>
            <a:off x="7302781" y="3136562"/>
            <a:ext cx="1983884"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Marketing Platform*</a:t>
            </a:r>
          </a:p>
        </p:txBody>
      </p:sp>
      <p:grpSp>
        <p:nvGrpSpPr>
          <p:cNvPr id="7" name="Group 6">
            <a:extLst>
              <a:ext uri="{FF2B5EF4-FFF2-40B4-BE49-F238E27FC236}">
                <a16:creationId xmlns:a16="http://schemas.microsoft.com/office/drawing/2014/main" id="{B6094C9A-76D4-479F-8A94-0AB1E2CD4FDF}"/>
              </a:ext>
            </a:extLst>
          </p:cNvPr>
          <p:cNvGrpSpPr/>
          <p:nvPr/>
        </p:nvGrpSpPr>
        <p:grpSpPr>
          <a:xfrm>
            <a:off x="1765837" y="3705528"/>
            <a:ext cx="7641177" cy="1373421"/>
            <a:chOff x="470437" y="3724578"/>
            <a:chExt cx="7641177" cy="1373421"/>
          </a:xfrm>
        </p:grpSpPr>
        <p:sp>
          <p:nvSpPr>
            <p:cNvPr id="46" name="Rectangle 45">
              <a:extLst>
                <a:ext uri="{FF2B5EF4-FFF2-40B4-BE49-F238E27FC236}">
                  <a16:creationId xmlns:a16="http://schemas.microsoft.com/office/drawing/2014/main" id="{8A27C2F0-F62F-4C81-B783-3B6C2E62773C}"/>
                </a:ext>
              </a:extLst>
            </p:cNvPr>
            <p:cNvSpPr/>
            <p:nvPr/>
          </p:nvSpPr>
          <p:spPr>
            <a:xfrm>
              <a:off x="1267146" y="3724578"/>
              <a:ext cx="6844468" cy="1373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0" name="Title 5">
              <a:extLst>
                <a:ext uri="{FF2B5EF4-FFF2-40B4-BE49-F238E27FC236}">
                  <a16:creationId xmlns:a16="http://schemas.microsoft.com/office/drawing/2014/main" id="{6AB87F43-473B-4957-915F-E3A3E130F72E}"/>
                </a:ext>
              </a:extLst>
            </p:cNvPr>
            <p:cNvSpPr txBox="1">
              <a:spLocks/>
            </p:cNvSpPr>
            <p:nvPr/>
          </p:nvSpPr>
          <p:spPr>
            <a:xfrm rot="16200000">
              <a:off x="158450" y="4055769"/>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Add-ons</a:t>
              </a:r>
              <a:endParaRPr lang="en-US" sz="2000"/>
            </a:p>
          </p:txBody>
        </p:sp>
        <p:sp>
          <p:nvSpPr>
            <p:cNvPr id="53" name="Rectangle 52">
              <a:extLst>
                <a:ext uri="{FF2B5EF4-FFF2-40B4-BE49-F238E27FC236}">
                  <a16:creationId xmlns:a16="http://schemas.microsoft.com/office/drawing/2014/main" id="{D4CEEDEB-20E4-4D1C-B7AA-58824560CCC8}"/>
                </a:ext>
              </a:extLst>
            </p:cNvPr>
            <p:cNvSpPr/>
            <p:nvPr/>
          </p:nvSpPr>
          <p:spPr>
            <a:xfrm>
              <a:off x="6751916" y="3957306"/>
              <a:ext cx="1036948" cy="109653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Expander Products</a:t>
              </a:r>
            </a:p>
            <a:p>
              <a:endParaRPr lang="en-GB" sz="400" b="1">
                <a:solidFill>
                  <a:schemeClr val="bg1"/>
                </a:solidFill>
              </a:endParaRPr>
            </a:p>
            <a:p>
              <a:r>
                <a:rPr lang="en-GB" sz="800">
                  <a:solidFill>
                    <a:schemeClr val="bg1"/>
                  </a:solidFill>
                </a:rPr>
                <a:t>Sandbox for prod.</a:t>
              </a:r>
            </a:p>
            <a:p>
              <a:r>
                <a:rPr lang="en-GB" sz="800">
                  <a:solidFill>
                    <a:schemeClr val="bg1"/>
                  </a:solidFill>
                </a:rPr>
                <a:t>Database Mirroring</a:t>
              </a:r>
            </a:p>
            <a:p>
              <a:r>
                <a:rPr lang="en-GB" sz="800">
                  <a:solidFill>
                    <a:schemeClr val="bg1"/>
                  </a:solidFill>
                </a:rPr>
                <a:t>Custom Objects</a:t>
              </a:r>
            </a:p>
            <a:p>
              <a:r>
                <a:rPr lang="en-GB" sz="800">
                  <a:solidFill>
                    <a:schemeClr val="bg1"/>
                  </a:solidFill>
                </a:rPr>
                <a:t>SCIM</a:t>
              </a:r>
            </a:p>
            <a:p>
              <a:r>
                <a:rPr lang="en-GB" sz="800" err="1">
                  <a:solidFill>
                    <a:schemeClr val="bg1"/>
                  </a:solidFill>
                </a:rPr>
                <a:t>DataBridge</a:t>
              </a:r>
              <a:endParaRPr lang="en-GB" sz="800">
                <a:solidFill>
                  <a:schemeClr val="bg1"/>
                </a:solidFill>
              </a:endParaRPr>
            </a:p>
            <a:p>
              <a:endParaRPr lang="en-GB" sz="800" b="1">
                <a:solidFill>
                  <a:schemeClr val="bg1"/>
                </a:solidFill>
              </a:endParaRPr>
            </a:p>
          </p:txBody>
        </p:sp>
        <p:sp>
          <p:nvSpPr>
            <p:cNvPr id="59" name="Rectangle 58">
              <a:extLst>
                <a:ext uri="{FF2B5EF4-FFF2-40B4-BE49-F238E27FC236}">
                  <a16:creationId xmlns:a16="http://schemas.microsoft.com/office/drawing/2014/main" id="{751114E1-0276-4D3B-A29D-F676E749499E}"/>
                </a:ext>
              </a:extLst>
            </p:cNvPr>
            <p:cNvSpPr/>
            <p:nvPr/>
          </p:nvSpPr>
          <p:spPr>
            <a:xfrm>
              <a:off x="2957384" y="3872475"/>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Customer Engagement Platform</a:t>
              </a:r>
            </a:p>
          </p:txBody>
        </p:sp>
        <p:sp>
          <p:nvSpPr>
            <p:cNvPr id="60" name="Rectangle 59">
              <a:extLst>
                <a:ext uri="{FF2B5EF4-FFF2-40B4-BE49-F238E27FC236}">
                  <a16:creationId xmlns:a16="http://schemas.microsoft.com/office/drawing/2014/main" id="{7FA54936-BA31-4970-8918-9A9F429434DB}"/>
                </a:ext>
              </a:extLst>
            </p:cNvPr>
            <p:cNvSpPr/>
            <p:nvPr/>
          </p:nvSpPr>
          <p:spPr>
            <a:xfrm>
              <a:off x="4305088" y="4569967"/>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SuperOffice AI</a:t>
              </a:r>
            </a:p>
          </p:txBody>
        </p:sp>
        <p:sp>
          <p:nvSpPr>
            <p:cNvPr id="72" name="Rectangle 71">
              <a:extLst>
                <a:ext uri="{FF2B5EF4-FFF2-40B4-BE49-F238E27FC236}">
                  <a16:creationId xmlns:a16="http://schemas.microsoft.com/office/drawing/2014/main" id="{F91E2010-B8DE-4C4B-9EBF-F5774F73761D}"/>
                </a:ext>
              </a:extLst>
            </p:cNvPr>
            <p:cNvSpPr/>
            <p:nvPr/>
          </p:nvSpPr>
          <p:spPr>
            <a:xfrm>
              <a:off x="5640431" y="3957307"/>
              <a:ext cx="1036948" cy="109653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t" anchorCtr="0"/>
            <a:lstStyle/>
            <a:p>
              <a:r>
                <a:rPr lang="en-GB" sz="800" b="1">
                  <a:solidFill>
                    <a:schemeClr val="bg1"/>
                  </a:solidFill>
                </a:rPr>
                <a:t>Development Tools</a:t>
              </a:r>
            </a:p>
            <a:p>
              <a:endParaRPr lang="en-GB" sz="400" b="1">
                <a:solidFill>
                  <a:schemeClr val="bg1"/>
                </a:solidFill>
              </a:endParaRPr>
            </a:p>
            <a:p>
              <a:r>
                <a:rPr lang="en-GB" sz="800" err="1">
                  <a:solidFill>
                    <a:schemeClr val="bg1"/>
                  </a:solidFill>
                </a:rPr>
                <a:t>CRMScript</a:t>
              </a:r>
              <a:endParaRPr lang="en-GB" sz="800">
                <a:solidFill>
                  <a:schemeClr val="bg1"/>
                </a:solidFill>
              </a:endParaRPr>
            </a:p>
            <a:p>
              <a:r>
                <a:rPr lang="en-GB" sz="800" err="1">
                  <a:solidFill>
                    <a:schemeClr val="bg1"/>
                  </a:solidFill>
                </a:rPr>
                <a:t>SuperMacro</a:t>
              </a:r>
              <a:endParaRPr lang="en-GB" sz="800">
                <a:solidFill>
                  <a:schemeClr val="bg1"/>
                </a:solidFill>
              </a:endParaRPr>
            </a:p>
            <a:p>
              <a:r>
                <a:rPr lang="en-GB" sz="800" err="1">
                  <a:solidFill>
                    <a:schemeClr val="bg1"/>
                  </a:solidFill>
                </a:rPr>
                <a:t>ExtraTables</a:t>
              </a:r>
              <a:endParaRPr lang="en-GB" sz="800">
                <a:solidFill>
                  <a:schemeClr val="bg1"/>
                </a:solidFill>
              </a:endParaRPr>
            </a:p>
            <a:p>
              <a:r>
                <a:rPr lang="en-GB" sz="800">
                  <a:solidFill>
                    <a:schemeClr val="bg1"/>
                  </a:solidFill>
                </a:rPr>
                <a:t>Custom Screens</a:t>
              </a:r>
            </a:p>
            <a:p>
              <a:r>
                <a:rPr lang="en-GB" sz="800">
                  <a:solidFill>
                    <a:schemeClr val="bg1"/>
                  </a:solidFill>
                </a:rPr>
                <a:t>Custom Apps</a:t>
              </a:r>
            </a:p>
            <a:p>
              <a:r>
                <a:rPr lang="en-GB" sz="800">
                  <a:solidFill>
                    <a:schemeClr val="bg1"/>
                  </a:solidFill>
                </a:rPr>
                <a:t>Config. Screen</a:t>
              </a:r>
            </a:p>
            <a:p>
              <a:r>
                <a:rPr lang="en-GB" sz="800">
                  <a:solidFill>
                    <a:schemeClr val="bg1"/>
                  </a:solidFill>
                </a:rPr>
                <a:t>Sandbox for Dev.</a:t>
              </a:r>
            </a:p>
          </p:txBody>
        </p:sp>
        <p:sp>
          <p:nvSpPr>
            <p:cNvPr id="81" name="Rectangle 80">
              <a:extLst>
                <a:ext uri="{FF2B5EF4-FFF2-40B4-BE49-F238E27FC236}">
                  <a16:creationId xmlns:a16="http://schemas.microsoft.com/office/drawing/2014/main" id="{4C7D02AF-A617-4BA0-A90F-4F6D84E73A57}"/>
                </a:ext>
              </a:extLst>
            </p:cNvPr>
            <p:cNvSpPr/>
            <p:nvPr/>
          </p:nvSpPr>
          <p:spPr>
            <a:xfrm>
              <a:off x="1468876" y="4560979"/>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Synchronizer</a:t>
              </a:r>
            </a:p>
          </p:txBody>
        </p:sp>
        <p:cxnSp>
          <p:nvCxnSpPr>
            <p:cNvPr id="87" name="Straight Connector 86">
              <a:extLst>
                <a:ext uri="{FF2B5EF4-FFF2-40B4-BE49-F238E27FC236}">
                  <a16:creationId xmlns:a16="http://schemas.microsoft.com/office/drawing/2014/main" id="{AF2AC88E-6EA6-4F8A-AB4D-DC7CD97437A4}"/>
                </a:ext>
              </a:extLst>
            </p:cNvPr>
            <p:cNvCxnSpPr>
              <a:cxnSpLocks/>
            </p:cNvCxnSpPr>
            <p:nvPr/>
          </p:nvCxnSpPr>
          <p:spPr>
            <a:xfrm>
              <a:off x="5646916" y="3840327"/>
              <a:ext cx="2141948"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64DEE81-B250-4A8A-A7A1-0E11B03C9642}"/>
                </a:ext>
              </a:extLst>
            </p:cNvPr>
            <p:cNvSpPr txBox="1"/>
            <p:nvPr/>
          </p:nvSpPr>
          <p:spPr>
            <a:xfrm>
              <a:off x="6026916" y="3765003"/>
              <a:ext cx="1471250" cy="108046"/>
            </a:xfrm>
            <a:prstGeom prst="rect">
              <a:avLst/>
            </a:prstGeom>
            <a:solidFill>
              <a:schemeClr val="bg1"/>
            </a:solidFill>
          </p:spPr>
          <p:txBody>
            <a:bodyPr wrap="square" lIns="0" tIns="0" rIns="0" bIns="0">
              <a:noAutofit/>
            </a:bodyPr>
            <a:lstStyle/>
            <a:p>
              <a:pPr algn="ctr"/>
              <a:r>
                <a:rPr lang="en-GB" sz="1000" b="1">
                  <a:solidFill>
                    <a:schemeClr val="accent6">
                      <a:lumMod val="50000"/>
                    </a:schemeClr>
                  </a:solidFill>
                  <a:highlight>
                    <a:srgbClr val="FFFFFF"/>
                  </a:highlight>
                </a:rPr>
                <a:t>Expander Services</a:t>
              </a:r>
            </a:p>
          </p:txBody>
        </p:sp>
        <p:sp>
          <p:nvSpPr>
            <p:cNvPr id="57" name="Rectangle 56">
              <a:extLst>
                <a:ext uri="{FF2B5EF4-FFF2-40B4-BE49-F238E27FC236}">
                  <a16:creationId xmlns:a16="http://schemas.microsoft.com/office/drawing/2014/main" id="{7B24A244-C4B0-40EB-BDE7-60F4E25B4F44}"/>
                </a:ext>
              </a:extLst>
            </p:cNvPr>
            <p:cNvSpPr/>
            <p:nvPr/>
          </p:nvSpPr>
          <p:spPr>
            <a:xfrm>
              <a:off x="2955312" y="4641847"/>
              <a:ext cx="1148301" cy="30015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Chat</a:t>
              </a:r>
            </a:p>
          </p:txBody>
        </p:sp>
        <p:sp>
          <p:nvSpPr>
            <p:cNvPr id="64" name="Rectangle 63">
              <a:extLst>
                <a:ext uri="{FF2B5EF4-FFF2-40B4-BE49-F238E27FC236}">
                  <a16:creationId xmlns:a16="http://schemas.microsoft.com/office/drawing/2014/main" id="{56C519F2-700A-43A4-82FC-3FA9C9771EBC}"/>
                </a:ext>
              </a:extLst>
            </p:cNvPr>
            <p:cNvSpPr/>
            <p:nvPr/>
          </p:nvSpPr>
          <p:spPr>
            <a:xfrm>
              <a:off x="2957385" y="4330546"/>
              <a:ext cx="1148301" cy="2331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Forms</a:t>
              </a:r>
            </a:p>
            <a:p>
              <a:endParaRPr lang="en-GB" sz="800">
                <a:solidFill>
                  <a:schemeClr val="bg1"/>
                </a:solidFill>
              </a:endParaRPr>
            </a:p>
          </p:txBody>
        </p:sp>
      </p:grpSp>
      <p:grpSp>
        <p:nvGrpSpPr>
          <p:cNvPr id="11" name="Group 10">
            <a:extLst>
              <a:ext uri="{FF2B5EF4-FFF2-40B4-BE49-F238E27FC236}">
                <a16:creationId xmlns:a16="http://schemas.microsoft.com/office/drawing/2014/main" id="{70386F1B-7BA3-4AA4-BE0F-DE7FE42D6CD8}"/>
              </a:ext>
            </a:extLst>
          </p:cNvPr>
          <p:cNvGrpSpPr/>
          <p:nvPr/>
        </p:nvGrpSpPr>
        <p:grpSpPr>
          <a:xfrm>
            <a:off x="1781101" y="4225459"/>
            <a:ext cx="7625913" cy="2275974"/>
            <a:chOff x="485701" y="4225459"/>
            <a:chExt cx="7625913" cy="2275974"/>
          </a:xfrm>
        </p:grpSpPr>
        <p:sp>
          <p:nvSpPr>
            <p:cNvPr id="51" name="Rectangle 50">
              <a:extLst>
                <a:ext uri="{FF2B5EF4-FFF2-40B4-BE49-F238E27FC236}">
                  <a16:creationId xmlns:a16="http://schemas.microsoft.com/office/drawing/2014/main" id="{B963295F-55DA-4BC3-BCFF-B9544274755B}"/>
                </a:ext>
              </a:extLst>
            </p:cNvPr>
            <p:cNvSpPr/>
            <p:nvPr/>
          </p:nvSpPr>
          <p:spPr>
            <a:xfrm>
              <a:off x="1267146" y="5224280"/>
              <a:ext cx="6844468" cy="12771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2" name="Title 5">
              <a:extLst>
                <a:ext uri="{FF2B5EF4-FFF2-40B4-BE49-F238E27FC236}">
                  <a16:creationId xmlns:a16="http://schemas.microsoft.com/office/drawing/2014/main" id="{B5D45340-2E32-43A7-A38B-6C1078752324}"/>
                </a:ext>
              </a:extLst>
            </p:cNvPr>
            <p:cNvSpPr txBox="1">
              <a:spLocks/>
            </p:cNvSpPr>
            <p:nvPr/>
          </p:nvSpPr>
          <p:spPr>
            <a:xfrm rot="16200000">
              <a:off x="173714" y="5536267"/>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Metered</a:t>
              </a:r>
              <a:br>
                <a:rPr lang="nb-NO" sz="2000"/>
              </a:br>
              <a:r>
                <a:rPr lang="nb-NO" sz="2000"/>
                <a:t>Services</a:t>
              </a:r>
              <a:endParaRPr lang="en-US" sz="2000"/>
            </a:p>
          </p:txBody>
        </p:sp>
        <p:sp>
          <p:nvSpPr>
            <p:cNvPr id="54" name="Rectangle 53">
              <a:extLst>
                <a:ext uri="{FF2B5EF4-FFF2-40B4-BE49-F238E27FC236}">
                  <a16:creationId xmlns:a16="http://schemas.microsoft.com/office/drawing/2014/main" id="{3887F569-7982-445E-BF65-DF1F04ED358E}"/>
                </a:ext>
              </a:extLst>
            </p:cNvPr>
            <p:cNvSpPr/>
            <p:nvPr/>
          </p:nvSpPr>
          <p:spPr>
            <a:xfrm>
              <a:off x="6751916" y="5402317"/>
              <a:ext cx="1036948" cy="3887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err="1">
                  <a:solidFill>
                    <a:schemeClr val="bg1"/>
                  </a:solidFill>
                </a:rPr>
                <a:t>DataBridge</a:t>
              </a:r>
              <a:r>
                <a:rPr lang="en-GB" sz="800">
                  <a:solidFill>
                    <a:schemeClr val="bg1"/>
                  </a:solidFill>
                </a:rPr>
                <a:t> records</a:t>
              </a:r>
            </a:p>
            <a:p>
              <a:endParaRPr lang="en-GB" sz="800">
                <a:solidFill>
                  <a:schemeClr val="bg1"/>
                </a:solidFill>
              </a:endParaRPr>
            </a:p>
          </p:txBody>
        </p:sp>
        <p:sp>
          <p:nvSpPr>
            <p:cNvPr id="58" name="Rectangle 57">
              <a:extLst>
                <a:ext uri="{FF2B5EF4-FFF2-40B4-BE49-F238E27FC236}">
                  <a16:creationId xmlns:a16="http://schemas.microsoft.com/office/drawing/2014/main" id="{D5D7DF16-C314-428B-AEFD-BE5738115068}"/>
                </a:ext>
              </a:extLst>
            </p:cNvPr>
            <p:cNvSpPr/>
            <p:nvPr/>
          </p:nvSpPr>
          <p:spPr>
            <a:xfrm>
              <a:off x="1468877" y="5959740"/>
              <a:ext cx="1148301" cy="3437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Storage volume</a:t>
              </a:r>
            </a:p>
            <a:p>
              <a:endParaRPr lang="en-GB" sz="800" b="1">
                <a:solidFill>
                  <a:schemeClr val="bg1"/>
                </a:solidFill>
              </a:endParaRPr>
            </a:p>
          </p:txBody>
        </p:sp>
        <p:sp>
          <p:nvSpPr>
            <p:cNvPr id="61" name="Rectangle 60">
              <a:extLst>
                <a:ext uri="{FF2B5EF4-FFF2-40B4-BE49-F238E27FC236}">
                  <a16:creationId xmlns:a16="http://schemas.microsoft.com/office/drawing/2014/main" id="{7866E855-88A4-46FF-AA26-672B6DFC6315}"/>
                </a:ext>
              </a:extLst>
            </p:cNvPr>
            <p:cNvSpPr/>
            <p:nvPr/>
          </p:nvSpPr>
          <p:spPr>
            <a:xfrm>
              <a:off x="2950852" y="5373187"/>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17475" indent="-117475">
                <a:buFont typeface="Arial" panose="020B0604020202020204" pitchFamily="34" charset="0"/>
                <a:buChar char="•"/>
              </a:pPr>
              <a:r>
                <a:rPr lang="en-GB" sz="800">
                  <a:solidFill>
                    <a:schemeClr val="bg1"/>
                  </a:solidFill>
                </a:rPr>
                <a:t>Form submissions</a:t>
              </a:r>
            </a:p>
            <a:p>
              <a:pPr marL="117475" indent="-117475">
                <a:buFont typeface="Arial" panose="020B0604020202020204" pitchFamily="34" charset="0"/>
                <a:buChar char="•"/>
              </a:pPr>
              <a:r>
                <a:rPr lang="en-GB" sz="800">
                  <a:solidFill>
                    <a:schemeClr val="bg1"/>
                  </a:solidFill>
                </a:rPr>
                <a:t>Chat sessions</a:t>
              </a:r>
            </a:p>
            <a:p>
              <a:pPr marL="117475" indent="-117475">
                <a:buFont typeface="Arial" panose="020B0604020202020204" pitchFamily="34" charset="0"/>
                <a:buChar char="•"/>
              </a:pPr>
              <a:r>
                <a:rPr lang="en-GB" sz="800">
                  <a:solidFill>
                    <a:schemeClr val="bg1"/>
                  </a:solidFill>
                </a:rPr>
                <a:t>Customer logins</a:t>
              </a:r>
            </a:p>
            <a:p>
              <a:endParaRPr lang="en-GB" sz="800" b="1">
                <a:solidFill>
                  <a:schemeClr val="bg1"/>
                </a:solidFill>
              </a:endParaRPr>
            </a:p>
          </p:txBody>
        </p:sp>
        <p:sp>
          <p:nvSpPr>
            <p:cNvPr id="62" name="Rectangle 61">
              <a:extLst>
                <a:ext uri="{FF2B5EF4-FFF2-40B4-BE49-F238E27FC236}">
                  <a16:creationId xmlns:a16="http://schemas.microsoft.com/office/drawing/2014/main" id="{6BE405A8-5B49-4C6F-A4C4-7F825986D0DA}"/>
                </a:ext>
              </a:extLst>
            </p:cNvPr>
            <p:cNvSpPr/>
            <p:nvPr/>
          </p:nvSpPr>
          <p:spPr>
            <a:xfrm>
              <a:off x="4305088" y="5379647"/>
              <a:ext cx="1148301" cy="41146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AI Services calls</a:t>
              </a:r>
            </a:p>
            <a:p>
              <a:endParaRPr lang="en-GB" sz="800">
                <a:solidFill>
                  <a:schemeClr val="bg1"/>
                </a:solidFill>
              </a:endParaRPr>
            </a:p>
          </p:txBody>
        </p:sp>
        <p:sp>
          <p:nvSpPr>
            <p:cNvPr id="73" name="Rectangle 72">
              <a:extLst>
                <a:ext uri="{FF2B5EF4-FFF2-40B4-BE49-F238E27FC236}">
                  <a16:creationId xmlns:a16="http://schemas.microsoft.com/office/drawing/2014/main" id="{F4CE2F72-4E2A-48A6-803D-55B863EC02E0}"/>
                </a:ext>
              </a:extLst>
            </p:cNvPr>
            <p:cNvSpPr/>
            <p:nvPr/>
          </p:nvSpPr>
          <p:spPr>
            <a:xfrm>
              <a:off x="5646916" y="5402317"/>
              <a:ext cx="1036948" cy="3887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API Usage records</a:t>
              </a:r>
            </a:p>
          </p:txBody>
        </p:sp>
        <p:sp>
          <p:nvSpPr>
            <p:cNvPr id="79" name="Rectangle 78">
              <a:extLst>
                <a:ext uri="{FF2B5EF4-FFF2-40B4-BE49-F238E27FC236}">
                  <a16:creationId xmlns:a16="http://schemas.microsoft.com/office/drawing/2014/main" id="{66E8D8D7-8180-40C9-A24F-3EE1A6984A55}"/>
                </a:ext>
              </a:extLst>
            </p:cNvPr>
            <p:cNvSpPr/>
            <p:nvPr/>
          </p:nvSpPr>
          <p:spPr>
            <a:xfrm>
              <a:off x="1474339" y="5382988"/>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Mailings volume</a:t>
              </a:r>
            </a:p>
            <a:p>
              <a:pPr marL="117475" indent="-117475">
                <a:buFont typeface="Arial" panose="020B0604020202020204" pitchFamily="34" charset="0"/>
                <a:buChar char="•"/>
              </a:pPr>
              <a:endParaRPr lang="en-GB" sz="800">
                <a:solidFill>
                  <a:schemeClr val="bg1"/>
                </a:solidFill>
              </a:endParaRPr>
            </a:p>
            <a:p>
              <a:endParaRPr lang="en-GB" sz="800" b="1">
                <a:solidFill>
                  <a:schemeClr val="bg1"/>
                </a:solidFill>
              </a:endParaRPr>
            </a:p>
          </p:txBody>
        </p:sp>
        <p:cxnSp>
          <p:nvCxnSpPr>
            <p:cNvPr id="63" name="Straight Connector 62">
              <a:extLst>
                <a:ext uri="{FF2B5EF4-FFF2-40B4-BE49-F238E27FC236}">
                  <a16:creationId xmlns:a16="http://schemas.microsoft.com/office/drawing/2014/main" id="{23466475-4A58-4486-8A56-BDCF9DED7D94}"/>
                </a:ext>
              </a:extLst>
            </p:cNvPr>
            <p:cNvCxnSpPr>
              <a:cxnSpLocks/>
              <a:stCxn id="60" idx="2"/>
              <a:endCxn id="62" idx="0"/>
            </p:cNvCxnSpPr>
            <p:nvPr/>
          </p:nvCxnSpPr>
          <p:spPr>
            <a:xfrm>
              <a:off x="4869714" y="4922951"/>
              <a:ext cx="9525" cy="45669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8711A0-2127-45C8-B9DD-736BD3D2DAEB}"/>
                </a:ext>
              </a:extLst>
            </p:cNvPr>
            <p:cNvCxnSpPr>
              <a:cxnSpLocks/>
              <a:stCxn id="59" idx="2"/>
              <a:endCxn id="61" idx="0"/>
            </p:cNvCxnSpPr>
            <p:nvPr/>
          </p:nvCxnSpPr>
          <p:spPr>
            <a:xfrm>
              <a:off x="3522010" y="4225459"/>
              <a:ext cx="2993" cy="114772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9" name="Rektangel 48">
            <a:extLst>
              <a:ext uri="{FF2B5EF4-FFF2-40B4-BE49-F238E27FC236}">
                <a16:creationId xmlns:a16="http://schemas.microsoft.com/office/drawing/2014/main" id="{FAC146BC-CBF2-4FF3-B547-D9F3D0289F3D}"/>
              </a:ext>
            </a:extLst>
          </p:cNvPr>
          <p:cNvSpPr/>
          <p:nvPr/>
        </p:nvSpPr>
        <p:spPr>
          <a:xfrm>
            <a:off x="1644072" y="3662678"/>
            <a:ext cx="8077745" cy="300225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7201C01C-D4EA-495E-9DAD-C757540D4F14}"/>
              </a:ext>
            </a:extLst>
          </p:cNvPr>
          <p:cNvSpPr/>
          <p:nvPr/>
        </p:nvSpPr>
        <p:spPr>
          <a:xfrm>
            <a:off x="1765836" y="1238453"/>
            <a:ext cx="8077745" cy="2496787"/>
          </a:xfrm>
          <a:prstGeom prst="rect">
            <a:avLst/>
          </a:prstGeom>
          <a:noFill/>
          <a:ln w="38100">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ktangel 48">
            <a:extLst>
              <a:ext uri="{FF2B5EF4-FFF2-40B4-BE49-F238E27FC236}">
                <a16:creationId xmlns:a16="http://schemas.microsoft.com/office/drawing/2014/main" id="{101106B2-3095-E245-9868-82B3A8FBF7E9}"/>
              </a:ext>
            </a:extLst>
          </p:cNvPr>
          <p:cNvSpPr/>
          <p:nvPr/>
        </p:nvSpPr>
        <p:spPr>
          <a:xfrm>
            <a:off x="2650581" y="1717294"/>
            <a:ext cx="2006914" cy="180005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ktangel 48">
            <a:extLst>
              <a:ext uri="{FF2B5EF4-FFF2-40B4-BE49-F238E27FC236}">
                <a16:creationId xmlns:a16="http://schemas.microsoft.com/office/drawing/2014/main" id="{226CD703-2D96-4C4E-837B-4AD6373CA71B}"/>
              </a:ext>
            </a:extLst>
          </p:cNvPr>
          <p:cNvSpPr/>
          <p:nvPr/>
        </p:nvSpPr>
        <p:spPr>
          <a:xfrm>
            <a:off x="4907297" y="1754446"/>
            <a:ext cx="2006914" cy="180005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Rektangel 48">
            <a:extLst>
              <a:ext uri="{FF2B5EF4-FFF2-40B4-BE49-F238E27FC236}">
                <a16:creationId xmlns:a16="http://schemas.microsoft.com/office/drawing/2014/main" id="{F7CF0B6F-3D00-6E4B-A46B-5B5817F77520}"/>
              </a:ext>
            </a:extLst>
          </p:cNvPr>
          <p:cNvSpPr/>
          <p:nvPr/>
        </p:nvSpPr>
        <p:spPr>
          <a:xfrm>
            <a:off x="7293330" y="1723748"/>
            <a:ext cx="2006914" cy="1800054"/>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213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C189F3D-1EDC-4DF4-80E3-FB3241DD7B96}"/>
              </a:ext>
            </a:extLst>
          </p:cNvPr>
          <p:cNvSpPr>
            <a:spLocks noGrp="1"/>
          </p:cNvSpPr>
          <p:nvPr>
            <p:ph type="title"/>
          </p:nvPr>
        </p:nvSpPr>
        <p:spPr/>
        <p:txBody>
          <a:bodyPr>
            <a:normAutofit/>
          </a:bodyPr>
          <a:lstStyle/>
          <a:p>
            <a:r>
              <a:rPr lang="en-US" dirty="0"/>
              <a:t>Why 3 solutions – It’s one suite, isn’t it?</a:t>
            </a:r>
          </a:p>
        </p:txBody>
      </p:sp>
      <p:sp>
        <p:nvSpPr>
          <p:cNvPr id="6" name="Plassholder for innhold 5">
            <a:extLst>
              <a:ext uri="{FF2B5EF4-FFF2-40B4-BE49-F238E27FC236}">
                <a16:creationId xmlns:a16="http://schemas.microsoft.com/office/drawing/2014/main" id="{F12502F5-7E27-47A3-A229-2311D4877BE8}"/>
              </a:ext>
            </a:extLst>
          </p:cNvPr>
          <p:cNvSpPr>
            <a:spLocks noGrp="1"/>
          </p:cNvSpPr>
          <p:nvPr>
            <p:ph idx="1"/>
          </p:nvPr>
        </p:nvSpPr>
        <p:spPr/>
        <p:txBody>
          <a:bodyPr vert="horz" lIns="91440" tIns="45720" rIns="91440" bIns="45720" rtlCol="0" anchor="t">
            <a:normAutofit/>
          </a:bodyPr>
          <a:lstStyle/>
          <a:p>
            <a:r>
              <a:rPr lang="en-US" b="1" dirty="0">
                <a:latin typeface="Arial"/>
                <a:cs typeface="Arial"/>
              </a:rPr>
              <a:t>Yes, SuperOffice is a complete CRM suite. This is one of our strengths</a:t>
            </a:r>
          </a:p>
          <a:p>
            <a:endParaRPr lang="en-US" dirty="0"/>
          </a:p>
          <a:p>
            <a:pPr marL="285750" indent="-285750">
              <a:buFont typeface="Arial" panose="020B0604020202020204" pitchFamily="34" charset="0"/>
              <a:buChar char="•"/>
            </a:pPr>
            <a:r>
              <a:rPr lang="en-US" dirty="0">
                <a:latin typeface="Arial"/>
                <a:cs typeface="Arial"/>
              </a:rPr>
              <a:t>The 3 solutions is a tool to discuss one business area at the time with customers</a:t>
            </a:r>
          </a:p>
          <a:p>
            <a:pPr marL="285750" indent="-285750">
              <a:buFont typeface="Arial" panose="020B0604020202020204" pitchFamily="34" charset="0"/>
              <a:buChar char="•"/>
            </a:pPr>
            <a:r>
              <a:rPr lang="en-US" dirty="0">
                <a:latin typeface="Arial"/>
                <a:cs typeface="Arial"/>
              </a:rPr>
              <a:t>It is not that often that we talk to the same person about all 3 business areas (Sales, Service and Marketing)</a:t>
            </a:r>
          </a:p>
          <a:p>
            <a:pPr marL="285750" indent="-285750">
              <a:buFont typeface="Arial" panose="020B0604020202020204" pitchFamily="34" charset="0"/>
              <a:buChar char="•"/>
            </a:pPr>
            <a:r>
              <a:rPr lang="en-US" dirty="0">
                <a:latin typeface="Arial"/>
                <a:cs typeface="Arial"/>
              </a:rPr>
              <a:t>Customers are often not looking for solutions in all 3 business areas at the same time</a:t>
            </a:r>
          </a:p>
          <a:p>
            <a:pPr marL="285750" indent="-285750">
              <a:buFont typeface="Arial" panose="020B0604020202020204" pitchFamily="34" charset="0"/>
              <a:buChar char="•"/>
            </a:pPr>
            <a:r>
              <a:rPr lang="en-US" dirty="0">
                <a:latin typeface="Arial"/>
                <a:cs typeface="Arial"/>
              </a:rPr>
              <a:t>Each solution can stand at it´s own feet…</a:t>
            </a:r>
          </a:p>
          <a:p>
            <a:endParaRPr lang="en-US" b="1" dirty="0"/>
          </a:p>
          <a:p>
            <a:r>
              <a:rPr lang="en-US" b="1" dirty="0">
                <a:latin typeface="Arial"/>
                <a:cs typeface="Arial"/>
              </a:rPr>
              <a:t>The 3 solutions matches our 3 business areas:</a:t>
            </a:r>
          </a:p>
          <a:p>
            <a:pPr marL="285750" indent="-285750">
              <a:buFont typeface="Arial" panose="020B0604020202020204" pitchFamily="34" charset="0"/>
              <a:buChar char="•"/>
            </a:pPr>
            <a:endParaRPr lang="en-US" dirty="0"/>
          </a:p>
        </p:txBody>
      </p:sp>
      <p:graphicFrame>
        <p:nvGraphicFramePr>
          <p:cNvPr id="2" name="Diagram 2">
            <a:extLst>
              <a:ext uri="{FF2B5EF4-FFF2-40B4-BE49-F238E27FC236}">
                <a16:creationId xmlns:a16="http://schemas.microsoft.com/office/drawing/2014/main" id="{44D582A4-C9A8-42D8-AD7F-D66223C149E0}"/>
              </a:ext>
            </a:extLst>
          </p:cNvPr>
          <p:cNvGraphicFramePr/>
          <p:nvPr>
            <p:extLst>
              <p:ext uri="{D42A27DB-BD31-4B8C-83A1-F6EECF244321}">
                <p14:modId xmlns:p14="http://schemas.microsoft.com/office/powerpoint/2010/main" val="1635684388"/>
              </p:ext>
            </p:extLst>
          </p:nvPr>
        </p:nvGraphicFramePr>
        <p:xfrm>
          <a:off x="3232484" y="3380874"/>
          <a:ext cx="4572000" cy="365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0175719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FC189F3D-1EDC-4DF4-80E3-FB3241DD7B96}"/>
              </a:ext>
            </a:extLst>
          </p:cNvPr>
          <p:cNvSpPr>
            <a:spLocks noGrp="1"/>
          </p:cNvSpPr>
          <p:nvPr>
            <p:ph type="title"/>
          </p:nvPr>
        </p:nvSpPr>
        <p:spPr/>
        <p:txBody>
          <a:bodyPr/>
          <a:lstStyle/>
          <a:p>
            <a:r>
              <a:rPr lang="en-US"/>
              <a:t>The 360</a:t>
            </a:r>
            <a:r>
              <a:rPr lang="en-US">
                <a:latin typeface="Times New Roman" panose="02020603050405020304" pitchFamily="18" charset="0"/>
                <a:cs typeface="Times New Roman" panose="02020603050405020304" pitchFamily="18" charset="0"/>
              </a:rPr>
              <a:t>⁰</a:t>
            </a:r>
            <a:r>
              <a:rPr lang="en-US"/>
              <a:t> principle is continued </a:t>
            </a:r>
          </a:p>
        </p:txBody>
      </p:sp>
      <p:sp>
        <p:nvSpPr>
          <p:cNvPr id="6" name="Plassholder for innhold 5">
            <a:extLst>
              <a:ext uri="{FF2B5EF4-FFF2-40B4-BE49-F238E27FC236}">
                <a16:creationId xmlns:a16="http://schemas.microsoft.com/office/drawing/2014/main" id="{F12502F5-7E27-47A3-A229-2311D4877BE8}"/>
              </a:ext>
            </a:extLst>
          </p:cNvPr>
          <p:cNvSpPr>
            <a:spLocks noGrp="1"/>
          </p:cNvSpPr>
          <p:nvPr>
            <p:ph idx="1"/>
          </p:nvPr>
        </p:nvSpPr>
        <p:spPr>
          <a:xfrm>
            <a:off x="838200" y="1603169"/>
            <a:ext cx="10515600" cy="2464739"/>
          </a:xfrm>
        </p:spPr>
        <p:txBody>
          <a:bodyPr vert="horz" lIns="91440" tIns="45720" rIns="91440" bIns="45720" rtlCol="0" anchor="t">
            <a:normAutofit/>
          </a:bodyPr>
          <a:lstStyle/>
          <a:p>
            <a:r>
              <a:rPr lang="en-US" sz="1900" dirty="0">
                <a:latin typeface="Arial"/>
                <a:cs typeface="Arial"/>
              </a:rPr>
              <a:t>We will stick to our strategy that any user, regardless of plan, will have access to all data, activities, sales, requests, mailings etc. on a company or contact.</a:t>
            </a:r>
          </a:p>
          <a:p>
            <a:endParaRPr lang="en-US" sz="1900" dirty="0"/>
          </a:p>
          <a:p>
            <a:r>
              <a:rPr lang="en-US" sz="1900" dirty="0">
                <a:latin typeface="Arial"/>
                <a:cs typeface="Arial"/>
              </a:rPr>
              <a:t>This is what we call a 360</a:t>
            </a:r>
            <a:r>
              <a:rPr lang="en-US" sz="1900" dirty="0">
                <a:latin typeface="Times New Roman"/>
                <a:cs typeface="Times New Roman"/>
              </a:rPr>
              <a:t>⁰ </a:t>
            </a:r>
            <a:r>
              <a:rPr lang="en-US" sz="1900" dirty="0">
                <a:latin typeface="Arial"/>
                <a:cs typeface="Arial"/>
              </a:rPr>
              <a:t>view on a customer</a:t>
            </a:r>
          </a:p>
          <a:p>
            <a:endParaRPr lang="en-US" sz="1900" dirty="0"/>
          </a:p>
          <a:p>
            <a:r>
              <a:rPr lang="en-US" sz="1900" dirty="0">
                <a:latin typeface="Arial"/>
                <a:cs typeface="Arial"/>
              </a:rPr>
              <a:t>What will differ, is the set of features the user has access to. This depends on what specific plan the user is subscribing to.</a:t>
            </a:r>
          </a:p>
          <a:p>
            <a:endParaRPr lang="en-US" sz="1800" dirty="0"/>
          </a:p>
        </p:txBody>
      </p:sp>
      <p:sp>
        <p:nvSpPr>
          <p:cNvPr id="2" name="Rectangle 1">
            <a:extLst>
              <a:ext uri="{FF2B5EF4-FFF2-40B4-BE49-F238E27FC236}">
                <a16:creationId xmlns:a16="http://schemas.microsoft.com/office/drawing/2014/main" id="{8A3FE660-F5AF-4ECA-892C-362EEA26C4F6}"/>
              </a:ext>
            </a:extLst>
          </p:cNvPr>
          <p:cNvSpPr/>
          <p:nvPr/>
        </p:nvSpPr>
        <p:spPr>
          <a:xfrm>
            <a:off x="838200" y="4216316"/>
            <a:ext cx="10515600" cy="1905918"/>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1800">
                <a:solidFill>
                  <a:srgbClr val="005E58"/>
                </a:solidFill>
                <a:latin typeface="Arial"/>
                <a:cs typeface="Arial"/>
              </a:rPr>
              <a:t>Two examples: </a:t>
            </a:r>
            <a:endParaRPr lang="en-US" sz="1800">
              <a:solidFill>
                <a:srgbClr val="005E58"/>
              </a:solidFill>
            </a:endParaRPr>
          </a:p>
          <a:p>
            <a:pPr indent="-228600"/>
            <a:r>
              <a:rPr lang="en-US" sz="1800">
                <a:solidFill>
                  <a:srgbClr val="005E58"/>
                </a:solidFill>
                <a:latin typeface="Arial"/>
                <a:cs typeface="Arial"/>
              </a:rPr>
              <a:t>A user with a Service plan can see all sales registered in the system, but not create, edit or delete sales</a:t>
            </a:r>
            <a:endParaRPr lang="en-US" sz="1800">
              <a:solidFill>
                <a:srgbClr val="005E58"/>
              </a:solidFill>
            </a:endParaRPr>
          </a:p>
          <a:p>
            <a:pPr indent="-228600"/>
            <a:endParaRPr lang="en-US" sz="1800">
              <a:solidFill>
                <a:srgbClr val="005E58"/>
              </a:solidFill>
              <a:latin typeface="Arial"/>
              <a:cs typeface="Arial"/>
            </a:endParaRPr>
          </a:p>
          <a:p>
            <a:pPr indent="-228600"/>
            <a:r>
              <a:rPr lang="en-US" sz="1800">
                <a:solidFill>
                  <a:srgbClr val="005E58"/>
                </a:solidFill>
                <a:latin typeface="Arial"/>
                <a:cs typeface="Arial"/>
              </a:rPr>
              <a:t>A user with a Sales plan will see all mailings that a customer has received, but s/he will not be able to navigate to the mailing itself to see reports on the mailing, link clicks etc.</a:t>
            </a:r>
            <a:endParaRPr lang="en-US" sz="1800">
              <a:solidFill>
                <a:srgbClr val="005E58"/>
              </a:solidFill>
            </a:endParaRPr>
          </a:p>
        </p:txBody>
      </p:sp>
    </p:spTree>
    <p:extLst>
      <p:ext uri="{BB962C8B-B14F-4D97-AF65-F5344CB8AC3E}">
        <p14:creationId xmlns:p14="http://schemas.microsoft.com/office/powerpoint/2010/main" val="3774004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a:xfrm>
            <a:off x="838199" y="602820"/>
            <a:ext cx="10843437" cy="851941"/>
          </a:xfrm>
        </p:spPr>
        <p:txBody>
          <a:bodyPr>
            <a:normAutofit/>
          </a:bodyPr>
          <a:lstStyle/>
          <a:p>
            <a:r>
              <a:rPr lang="en-US"/>
              <a:t>Common features across all plans and tiers</a:t>
            </a:r>
          </a:p>
        </p:txBody>
      </p:sp>
      <p:sp>
        <p:nvSpPr>
          <p:cNvPr id="7" name="Plassholder for innhold 6">
            <a:extLst>
              <a:ext uri="{FF2B5EF4-FFF2-40B4-BE49-F238E27FC236}">
                <a16:creationId xmlns:a16="http://schemas.microsoft.com/office/drawing/2014/main" id="{92720987-5578-4E55-A5B5-3C521E693A99}"/>
              </a:ext>
            </a:extLst>
          </p:cNvPr>
          <p:cNvSpPr>
            <a:spLocks noGrp="1"/>
          </p:cNvSpPr>
          <p:nvPr>
            <p:ph idx="1"/>
          </p:nvPr>
        </p:nvSpPr>
        <p:spPr>
          <a:xfrm>
            <a:off x="838199" y="2315693"/>
            <a:ext cx="3020367" cy="4195483"/>
          </a:xfrm>
        </p:spPr>
        <p:txBody>
          <a:bodyPr/>
          <a:lstStyle/>
          <a:p>
            <a:r>
              <a:rPr lang="en-US" b="1"/>
              <a:t>Contact management</a:t>
            </a:r>
          </a:p>
          <a:p>
            <a:pPr marL="285750" indent="-285750">
              <a:buFont typeface="Arial" panose="020B0604020202020204" pitchFamily="34" charset="0"/>
              <a:buChar char="•"/>
            </a:pPr>
            <a:r>
              <a:rPr lang="en-US"/>
              <a:t>Companies and contacts</a:t>
            </a:r>
          </a:p>
          <a:p>
            <a:pPr marL="285750" indent="-285750">
              <a:buFont typeface="Arial" panose="020B0604020202020204" pitchFamily="34" charset="0"/>
              <a:buChar char="•"/>
            </a:pPr>
            <a:r>
              <a:rPr lang="en-US"/>
              <a:t>Relations</a:t>
            </a:r>
          </a:p>
          <a:p>
            <a:pPr marL="285750" indent="-285750">
              <a:buFont typeface="Arial" panose="020B0604020202020204" pitchFamily="34" charset="0"/>
              <a:buChar char="•"/>
            </a:pPr>
            <a:r>
              <a:rPr lang="en-US"/>
              <a:t>Custom fields</a:t>
            </a:r>
          </a:p>
          <a:p>
            <a:pPr marL="285750" indent="-285750">
              <a:buFont typeface="Arial" panose="020B0604020202020204" pitchFamily="34" charset="0"/>
              <a:buChar char="•"/>
            </a:pPr>
            <a:r>
              <a:rPr lang="en-US"/>
              <a:t>Consent management</a:t>
            </a:r>
          </a:p>
          <a:p>
            <a:r>
              <a:rPr lang="en-US" b="1"/>
              <a:t>Calendar</a:t>
            </a:r>
          </a:p>
          <a:p>
            <a:pPr marL="285750" indent="-285750">
              <a:buFont typeface="Arial" panose="020B0604020202020204" pitchFamily="34" charset="0"/>
              <a:buChar char="•"/>
            </a:pPr>
            <a:r>
              <a:rPr lang="en-US"/>
              <a:t>Diary and tasks</a:t>
            </a:r>
          </a:p>
          <a:p>
            <a:pPr marL="285750" indent="-285750">
              <a:buFont typeface="Arial" panose="020B0604020202020204" pitchFamily="34" charset="0"/>
              <a:buChar char="•"/>
            </a:pPr>
            <a:r>
              <a:rPr lang="en-US"/>
              <a:t>Invitations</a:t>
            </a:r>
          </a:p>
          <a:p>
            <a:pPr marL="285750" indent="-285750">
              <a:buFont typeface="Arial" panose="020B0604020202020204" pitchFamily="34" charset="0"/>
              <a:buChar char="•"/>
            </a:pPr>
            <a:r>
              <a:rPr lang="en-US"/>
              <a:t>Video meeting integration*</a:t>
            </a:r>
          </a:p>
          <a:p>
            <a:r>
              <a:rPr lang="en-US" b="1"/>
              <a:t>Mobile CRM</a:t>
            </a:r>
          </a:p>
          <a:p>
            <a:pPr marL="285750" indent="-285750">
              <a:buFont typeface="Arial" panose="020B0604020202020204" pitchFamily="34" charset="0"/>
              <a:buChar char="•"/>
            </a:pPr>
            <a:r>
              <a:rPr lang="en-US"/>
              <a:t>iOS App</a:t>
            </a:r>
          </a:p>
          <a:p>
            <a:pPr marL="285750" indent="-285750">
              <a:buFont typeface="Arial" panose="020B0604020202020204" pitchFamily="34" charset="0"/>
              <a:buChar char="•"/>
            </a:pPr>
            <a:r>
              <a:rPr lang="en-US"/>
              <a:t>Android App</a:t>
            </a:r>
          </a:p>
        </p:txBody>
      </p:sp>
      <p:sp>
        <p:nvSpPr>
          <p:cNvPr id="8" name="Plassholder for tekst 7">
            <a:extLst>
              <a:ext uri="{FF2B5EF4-FFF2-40B4-BE49-F238E27FC236}">
                <a16:creationId xmlns:a16="http://schemas.microsoft.com/office/drawing/2014/main" id="{3B6880AC-A5E3-4B57-8BA2-005DD743DB40}"/>
              </a:ext>
            </a:extLst>
          </p:cNvPr>
          <p:cNvSpPr>
            <a:spLocks noGrp="1"/>
          </p:cNvSpPr>
          <p:nvPr>
            <p:ph type="body" idx="10"/>
          </p:nvPr>
        </p:nvSpPr>
        <p:spPr/>
        <p:txBody>
          <a:bodyPr/>
          <a:lstStyle/>
          <a:p>
            <a:r>
              <a:rPr lang="en-US"/>
              <a:t>Users across all plans will have a common set of features:</a:t>
            </a:r>
          </a:p>
        </p:txBody>
      </p:sp>
      <p:sp>
        <p:nvSpPr>
          <p:cNvPr id="9" name="Plassholder for innhold 6">
            <a:extLst>
              <a:ext uri="{FF2B5EF4-FFF2-40B4-BE49-F238E27FC236}">
                <a16:creationId xmlns:a16="http://schemas.microsoft.com/office/drawing/2014/main" id="{A2C75634-8F6F-4FE5-923C-4C28F61989CD}"/>
              </a:ext>
            </a:extLst>
          </p:cNvPr>
          <p:cNvSpPr txBox="1">
            <a:spLocks/>
          </p:cNvSpPr>
          <p:nvPr/>
        </p:nvSpPr>
        <p:spPr>
          <a:xfrm>
            <a:off x="4375472" y="2313781"/>
            <a:ext cx="3441055" cy="419548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Document management</a:t>
            </a:r>
          </a:p>
          <a:p>
            <a:pPr marL="285750" indent="-285750">
              <a:buFont typeface="Arial" panose="020B0604020202020204" pitchFamily="34" charset="0"/>
              <a:buChar char="•"/>
            </a:pPr>
            <a:r>
              <a:rPr lang="en-US"/>
              <a:t>Documents and templates</a:t>
            </a:r>
          </a:p>
          <a:p>
            <a:pPr marL="285750" indent="-285750">
              <a:buFont typeface="Arial" panose="020B0604020202020204" pitchFamily="34" charset="0"/>
              <a:buChar char="•"/>
            </a:pPr>
            <a:r>
              <a:rPr lang="en-US"/>
              <a:t>Language support</a:t>
            </a:r>
          </a:p>
          <a:p>
            <a:pPr marL="285750" indent="-285750">
              <a:buFont typeface="Arial" panose="020B0604020202020204" pitchFamily="34" charset="0"/>
              <a:buChar char="•"/>
            </a:pPr>
            <a:r>
              <a:rPr lang="en-US">
                <a:latin typeface="Arial"/>
                <a:cs typeface="Arial"/>
              </a:rPr>
              <a:t>MS SharePoint documents*</a:t>
            </a:r>
          </a:p>
          <a:p>
            <a:pPr marL="285750" indent="-285750">
              <a:buFont typeface="Arial" panose="020B0604020202020204" pitchFamily="34" charset="0"/>
              <a:buChar char="•"/>
            </a:pPr>
            <a:r>
              <a:rPr lang="en-US"/>
              <a:t>Google Workplace documents*</a:t>
            </a:r>
          </a:p>
          <a:p>
            <a:r>
              <a:rPr lang="en-US" b="1"/>
              <a:t>Email</a:t>
            </a:r>
          </a:p>
          <a:p>
            <a:pPr marL="285750" indent="-285750">
              <a:buFont typeface="Arial" panose="020B0604020202020204" pitchFamily="34" charset="0"/>
              <a:buChar char="•"/>
            </a:pPr>
            <a:r>
              <a:rPr lang="en-US"/>
              <a:t>SuperOffice inbox</a:t>
            </a:r>
          </a:p>
          <a:p>
            <a:pPr marL="285750" indent="-285750">
              <a:buFont typeface="Arial" panose="020B0604020202020204" pitchFamily="34" charset="0"/>
              <a:buChar char="•"/>
            </a:pPr>
            <a:r>
              <a:rPr lang="en-US"/>
              <a:t>SuperOffice for Outlook 365</a:t>
            </a:r>
          </a:p>
          <a:p>
            <a:pPr marL="285750" indent="-285750">
              <a:buFont typeface="Arial" panose="020B0604020202020204" pitchFamily="34" charset="0"/>
              <a:buChar char="•"/>
            </a:pPr>
            <a:r>
              <a:rPr lang="en-US"/>
              <a:t>SuperOffice for Google</a:t>
            </a:r>
          </a:p>
          <a:p>
            <a:endParaRPr lang="en-US"/>
          </a:p>
          <a:p>
            <a:endParaRPr lang="en-US"/>
          </a:p>
        </p:txBody>
      </p:sp>
      <p:sp>
        <p:nvSpPr>
          <p:cNvPr id="10" name="Plassholder for innhold 6">
            <a:extLst>
              <a:ext uri="{FF2B5EF4-FFF2-40B4-BE49-F238E27FC236}">
                <a16:creationId xmlns:a16="http://schemas.microsoft.com/office/drawing/2014/main" id="{99C35B78-0210-42A3-B257-E4006FC32DD9}"/>
              </a:ext>
            </a:extLst>
          </p:cNvPr>
          <p:cNvSpPr txBox="1">
            <a:spLocks/>
          </p:cNvSpPr>
          <p:nvPr/>
        </p:nvSpPr>
        <p:spPr>
          <a:xfrm>
            <a:off x="8331845" y="2313782"/>
            <a:ext cx="3441055" cy="4195483"/>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Search / Selections</a:t>
            </a:r>
          </a:p>
          <a:p>
            <a:pPr marL="285750" indent="-285750">
              <a:buFont typeface="Arial" panose="020B0604020202020204" pitchFamily="34" charset="0"/>
              <a:buChar char="•"/>
            </a:pPr>
            <a:r>
              <a:rPr lang="en-US"/>
              <a:t>Static Selections</a:t>
            </a:r>
          </a:p>
          <a:p>
            <a:pPr marL="285750" indent="-285750">
              <a:buFont typeface="Arial" panose="020B0604020202020204" pitchFamily="34" charset="0"/>
              <a:buChar char="•"/>
            </a:pPr>
            <a:r>
              <a:rPr lang="en-US"/>
              <a:t>Dynamic selections</a:t>
            </a:r>
          </a:p>
          <a:p>
            <a:pPr marL="285750" indent="-285750">
              <a:buFont typeface="Arial" panose="020B0604020202020204" pitchFamily="34" charset="0"/>
              <a:buChar char="•"/>
            </a:pPr>
            <a:r>
              <a:rPr lang="en-US"/>
              <a:t>Selection tasks</a:t>
            </a:r>
          </a:p>
          <a:p>
            <a:pPr marL="285750" indent="-285750">
              <a:buFont typeface="Arial" panose="020B0604020202020204" pitchFamily="34" charset="0"/>
              <a:buChar char="•"/>
            </a:pPr>
            <a:r>
              <a:rPr lang="en-US"/>
              <a:t>Send email to (max 500)</a:t>
            </a:r>
          </a:p>
          <a:p>
            <a:r>
              <a:rPr lang="en-US" b="1"/>
              <a:t>Reporting and dashboards</a:t>
            </a:r>
          </a:p>
          <a:p>
            <a:pPr marL="285750" indent="-285750">
              <a:buFont typeface="Arial" panose="020B0604020202020204" pitchFamily="34" charset="0"/>
              <a:buChar char="•"/>
            </a:pPr>
            <a:r>
              <a:rPr lang="en-US"/>
              <a:t>Dashboards with default charts</a:t>
            </a:r>
          </a:p>
          <a:p>
            <a:pPr marL="285750" indent="-285750">
              <a:buFont typeface="Arial" panose="020B0604020202020204" pitchFamily="34" charset="0"/>
              <a:buChar char="•"/>
            </a:pPr>
            <a:r>
              <a:rPr lang="en-US"/>
              <a:t>Standard reports</a:t>
            </a:r>
          </a:p>
          <a:p>
            <a:pPr marL="285750" indent="-285750">
              <a:buFont typeface="Arial" panose="020B0604020202020204" pitchFamily="34" charset="0"/>
              <a:buChar char="•"/>
            </a:pPr>
            <a:r>
              <a:rPr lang="en-US"/>
              <a:t>Print</a:t>
            </a:r>
          </a:p>
        </p:txBody>
      </p:sp>
      <p:sp>
        <p:nvSpPr>
          <p:cNvPr id="2" name="TextBox 1">
            <a:extLst>
              <a:ext uri="{FF2B5EF4-FFF2-40B4-BE49-F238E27FC236}">
                <a16:creationId xmlns:a16="http://schemas.microsoft.com/office/drawing/2014/main" id="{AD3BBB6D-695F-422C-AA37-0CD386CB61F0}"/>
              </a:ext>
            </a:extLst>
          </p:cNvPr>
          <p:cNvSpPr txBox="1"/>
          <p:nvPr/>
        </p:nvSpPr>
        <p:spPr>
          <a:xfrm>
            <a:off x="8702078" y="6511176"/>
            <a:ext cx="2335794" cy="307777"/>
          </a:xfrm>
          <a:prstGeom prst="rect">
            <a:avLst/>
          </a:prstGeom>
          <a:noFill/>
        </p:spPr>
        <p:txBody>
          <a:bodyPr wrap="square" rtlCol="0">
            <a:spAutoFit/>
          </a:bodyPr>
          <a:lstStyle/>
          <a:p>
            <a:r>
              <a:rPr lang="en-US" sz="1400" i="1"/>
              <a:t>* cloud only feature</a:t>
            </a:r>
          </a:p>
        </p:txBody>
      </p:sp>
    </p:spTree>
    <p:extLst>
      <p:ext uri="{BB962C8B-B14F-4D97-AF65-F5344CB8AC3E}">
        <p14:creationId xmlns:p14="http://schemas.microsoft.com/office/powerpoint/2010/main" val="40378055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268AC-86DB-AF4D-A7C1-814D1EFAA69D}"/>
              </a:ext>
            </a:extLst>
          </p:cNvPr>
          <p:cNvSpPr>
            <a:spLocks noGrp="1"/>
          </p:cNvSpPr>
          <p:nvPr>
            <p:ph type="title"/>
          </p:nvPr>
        </p:nvSpPr>
        <p:spPr/>
        <p:txBody>
          <a:bodyPr/>
          <a:lstStyle/>
          <a:p>
            <a:r>
              <a:rPr lang="en-NO"/>
              <a:t>The two tiers:</a:t>
            </a:r>
            <a:br>
              <a:rPr lang="en-NO"/>
            </a:br>
            <a:br>
              <a:rPr lang="en-NO"/>
            </a:br>
            <a:r>
              <a:rPr lang="en-NO"/>
              <a:t>Essentials and Premium</a:t>
            </a:r>
          </a:p>
        </p:txBody>
      </p:sp>
    </p:spTree>
    <p:extLst>
      <p:ext uri="{BB962C8B-B14F-4D97-AF65-F5344CB8AC3E}">
        <p14:creationId xmlns:p14="http://schemas.microsoft.com/office/powerpoint/2010/main" val="340853633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26CB033-9C9C-4C83-BDAB-846A26F30675}"/>
              </a:ext>
            </a:extLst>
          </p:cNvPr>
          <p:cNvSpPr>
            <a:spLocks noGrp="1"/>
          </p:cNvSpPr>
          <p:nvPr>
            <p:ph type="title"/>
          </p:nvPr>
        </p:nvSpPr>
        <p:spPr/>
        <p:txBody>
          <a:bodyPr/>
          <a:lstStyle/>
          <a:p>
            <a:r>
              <a:rPr lang="nb-NO" dirty="0"/>
              <a:t>The </a:t>
            </a:r>
            <a:r>
              <a:rPr lang="nb-NO" i="1" dirty="0" err="1"/>
              <a:t>idea</a:t>
            </a:r>
            <a:r>
              <a:rPr lang="nb-NO" dirty="0"/>
              <a:t> </a:t>
            </a:r>
            <a:r>
              <a:rPr lang="nb-NO" dirty="0" err="1"/>
              <a:t>behind</a:t>
            </a:r>
            <a:r>
              <a:rPr lang="nb-NO" dirty="0"/>
              <a:t> </a:t>
            </a:r>
            <a:r>
              <a:rPr lang="nb-NO" dirty="0" err="1"/>
              <a:t>the</a:t>
            </a:r>
            <a:r>
              <a:rPr lang="nb-NO" dirty="0"/>
              <a:t> 2 tiers:</a:t>
            </a:r>
            <a:endParaRPr lang="en-US" dirty="0"/>
          </a:p>
        </p:txBody>
      </p:sp>
      <p:sp>
        <p:nvSpPr>
          <p:cNvPr id="5" name="Content Placeholder 4">
            <a:extLst>
              <a:ext uri="{FF2B5EF4-FFF2-40B4-BE49-F238E27FC236}">
                <a16:creationId xmlns:a16="http://schemas.microsoft.com/office/drawing/2014/main" id="{FF41533C-1E17-4D80-A4CA-7319BE2CF8C0}"/>
              </a:ext>
            </a:extLst>
          </p:cNvPr>
          <p:cNvSpPr>
            <a:spLocks noGrp="1"/>
          </p:cNvSpPr>
          <p:nvPr>
            <p:ph idx="1"/>
          </p:nvPr>
        </p:nvSpPr>
        <p:spPr>
          <a:xfrm>
            <a:off x="838200" y="1603169"/>
            <a:ext cx="10515600" cy="4943935"/>
          </a:xfrm>
        </p:spPr>
        <p:txBody>
          <a:bodyPr>
            <a:noAutofit/>
          </a:bodyPr>
          <a:lstStyle/>
          <a:p>
            <a:pPr>
              <a:lnSpc>
                <a:spcPct val="100000"/>
              </a:lnSpc>
              <a:spcBef>
                <a:spcPts val="600"/>
              </a:spcBef>
            </a:pPr>
            <a:r>
              <a:rPr lang="nb-NO" sz="1400" b="1"/>
              <a:t>In SuperOffice </a:t>
            </a:r>
            <a:r>
              <a:rPr lang="nb-NO" sz="1400" b="1" err="1"/>
              <a:t>we</a:t>
            </a:r>
            <a:r>
              <a:rPr lang="nb-NO" sz="1400" b="1"/>
              <a:t> </a:t>
            </a:r>
            <a:r>
              <a:rPr lang="nb-NO" sz="1400" b="1" err="1"/>
              <a:t>try</a:t>
            </a:r>
            <a:r>
              <a:rPr lang="nb-NO" sz="1400" b="1"/>
              <a:t> to make </a:t>
            </a:r>
            <a:r>
              <a:rPr lang="nb-NO" sz="1400" b="1" err="1"/>
              <a:t>things</a:t>
            </a:r>
            <a:r>
              <a:rPr lang="nb-NO" sz="1400" b="1"/>
              <a:t> as simple as </a:t>
            </a:r>
            <a:r>
              <a:rPr lang="nb-NO" sz="1400" b="1" err="1"/>
              <a:t>possible</a:t>
            </a:r>
            <a:r>
              <a:rPr lang="nb-NO" sz="1400" b="1"/>
              <a:t>. </a:t>
            </a:r>
            <a:br>
              <a:rPr lang="nb-NO" sz="1400"/>
            </a:br>
            <a:r>
              <a:rPr lang="nb-NO" sz="1400" err="1"/>
              <a:t>That’s</a:t>
            </a:r>
            <a:r>
              <a:rPr lang="nb-NO" sz="1400"/>
              <a:t> </a:t>
            </a:r>
            <a:r>
              <a:rPr lang="nb-NO" sz="1400" err="1"/>
              <a:t>why</a:t>
            </a:r>
            <a:r>
              <a:rPr lang="nb-NO" sz="1400"/>
              <a:t> </a:t>
            </a:r>
            <a:r>
              <a:rPr lang="nb-NO" sz="1400" err="1"/>
              <a:t>we</a:t>
            </a:r>
            <a:r>
              <a:rPr lang="nb-NO" sz="1400"/>
              <a:t> have </a:t>
            </a:r>
            <a:r>
              <a:rPr lang="nb-NO" sz="1400" err="1"/>
              <a:t>defined</a:t>
            </a:r>
            <a:r>
              <a:rPr lang="nb-NO" sz="1400"/>
              <a:t> </a:t>
            </a:r>
            <a:r>
              <a:rPr lang="nb-NO" sz="1400" err="1"/>
              <a:t>only</a:t>
            </a:r>
            <a:r>
              <a:rPr lang="nb-NO" sz="1400"/>
              <a:t> 2 </a:t>
            </a:r>
            <a:r>
              <a:rPr lang="nb-NO" sz="1400" err="1"/>
              <a:t>levels</a:t>
            </a:r>
            <a:r>
              <a:rPr lang="nb-NO" sz="1400"/>
              <a:t> </a:t>
            </a:r>
            <a:r>
              <a:rPr lang="nb-NO" sz="1400" err="1"/>
              <a:t>of</a:t>
            </a:r>
            <a:r>
              <a:rPr lang="nb-NO" sz="1400"/>
              <a:t> </a:t>
            </a:r>
            <a:r>
              <a:rPr lang="nb-NO" sz="1400" err="1"/>
              <a:t>functionality</a:t>
            </a:r>
            <a:r>
              <a:rPr lang="nb-NO" sz="1400"/>
              <a:t> to </a:t>
            </a:r>
            <a:r>
              <a:rPr lang="nb-NO" sz="1400" err="1"/>
              <a:t>choose</a:t>
            </a:r>
            <a:r>
              <a:rPr lang="nb-NO" sz="1400"/>
              <a:t> from: </a:t>
            </a:r>
            <a:r>
              <a:rPr lang="nb-NO" sz="1400" err="1"/>
              <a:t>the</a:t>
            </a:r>
            <a:r>
              <a:rPr lang="nb-NO" sz="1400"/>
              <a:t> Essentials plan or </a:t>
            </a:r>
            <a:r>
              <a:rPr lang="nb-NO" sz="1400" err="1"/>
              <a:t>the</a:t>
            </a:r>
            <a:r>
              <a:rPr lang="nb-NO" sz="1400"/>
              <a:t> Premium plan</a:t>
            </a:r>
          </a:p>
          <a:p>
            <a:pPr marL="171450" indent="-171450">
              <a:lnSpc>
                <a:spcPct val="100000"/>
              </a:lnSpc>
              <a:spcBef>
                <a:spcPts val="600"/>
              </a:spcBef>
              <a:buFont typeface="Arial" panose="020B0604020202020204" pitchFamily="34" charset="0"/>
              <a:buChar char="•"/>
            </a:pPr>
            <a:endParaRPr lang="nb-NO" sz="1400" b="1"/>
          </a:p>
          <a:p>
            <a:pPr marL="171450" indent="-171450">
              <a:lnSpc>
                <a:spcPct val="100000"/>
              </a:lnSpc>
              <a:spcBef>
                <a:spcPts val="600"/>
              </a:spcBef>
              <a:buFont typeface="Arial" panose="020B0604020202020204" pitchFamily="34" charset="0"/>
              <a:buChar char="•"/>
            </a:pPr>
            <a:r>
              <a:rPr lang="nb-NO" sz="1400" b="1"/>
              <a:t>The Essentials</a:t>
            </a:r>
            <a:r>
              <a:rPr lang="nb-NO" sz="1400"/>
              <a:t> </a:t>
            </a:r>
            <a:r>
              <a:rPr lang="nb-NO" sz="1400" b="1"/>
              <a:t>plan </a:t>
            </a:r>
            <a:r>
              <a:rPr lang="nb-NO" sz="1400"/>
              <a:t>– </a:t>
            </a:r>
            <a:r>
              <a:rPr lang="nb-NO" sz="1400" b="1" i="1" err="1"/>
              <a:t>Exactly</a:t>
            </a:r>
            <a:r>
              <a:rPr lang="nb-NO" sz="1400" b="1" i="1"/>
              <a:t> </a:t>
            </a:r>
            <a:r>
              <a:rPr lang="nb-NO" sz="1400" b="1" i="1" err="1"/>
              <a:t>what</a:t>
            </a:r>
            <a:r>
              <a:rPr lang="nb-NO" sz="1400" b="1" i="1"/>
              <a:t> </a:t>
            </a:r>
            <a:r>
              <a:rPr lang="nb-NO" sz="1400" b="1" i="1" err="1"/>
              <a:t>you</a:t>
            </a:r>
            <a:r>
              <a:rPr lang="nb-NO" sz="1400" b="1" i="1"/>
              <a:t> </a:t>
            </a:r>
            <a:r>
              <a:rPr lang="nb-NO" sz="1400" b="1" i="1" err="1"/>
              <a:t>need</a:t>
            </a:r>
            <a:r>
              <a:rPr lang="nb-NO" sz="1400" b="1" i="1"/>
              <a:t>. No more, </a:t>
            </a:r>
            <a:r>
              <a:rPr lang="nb-NO" sz="1400" b="1" i="1" err="1"/>
              <a:t>no</a:t>
            </a:r>
            <a:r>
              <a:rPr lang="nb-NO" sz="1400" b="1" i="1"/>
              <a:t> less. </a:t>
            </a:r>
            <a:br>
              <a:rPr lang="nb-NO" sz="1400"/>
            </a:br>
            <a:r>
              <a:rPr lang="nb-NO" sz="1400" err="1"/>
              <a:t>After</a:t>
            </a:r>
            <a:r>
              <a:rPr lang="nb-NO" sz="1400"/>
              <a:t> more </a:t>
            </a:r>
            <a:r>
              <a:rPr lang="nb-NO" sz="1400" err="1"/>
              <a:t>than</a:t>
            </a:r>
            <a:r>
              <a:rPr lang="nb-NO" sz="1400"/>
              <a:t> 30 </a:t>
            </a:r>
            <a:r>
              <a:rPr lang="nb-NO" sz="1400" err="1"/>
              <a:t>years</a:t>
            </a:r>
            <a:r>
              <a:rPr lang="nb-NO" sz="1400"/>
              <a:t> in </a:t>
            </a:r>
            <a:r>
              <a:rPr lang="nb-NO" sz="1400" err="1"/>
              <a:t>this</a:t>
            </a:r>
            <a:r>
              <a:rPr lang="nb-NO" sz="1400"/>
              <a:t> business </a:t>
            </a:r>
            <a:r>
              <a:rPr lang="nb-NO" sz="1400" err="1"/>
              <a:t>we</a:t>
            </a:r>
            <a:r>
              <a:rPr lang="nb-NO" sz="1400"/>
              <a:t> </a:t>
            </a:r>
            <a:r>
              <a:rPr lang="nb-NO" sz="1400" err="1"/>
              <a:t>know</a:t>
            </a:r>
            <a:r>
              <a:rPr lang="nb-NO" sz="1400"/>
              <a:t> </a:t>
            </a:r>
            <a:r>
              <a:rPr lang="nb-NO" sz="1400" err="1"/>
              <a:t>exactly</a:t>
            </a:r>
            <a:r>
              <a:rPr lang="nb-NO" sz="1400"/>
              <a:t> </a:t>
            </a:r>
            <a:r>
              <a:rPr lang="nb-NO" sz="1400" err="1"/>
              <a:t>what</a:t>
            </a:r>
            <a:r>
              <a:rPr lang="nb-NO" sz="1400"/>
              <a:t> </a:t>
            </a:r>
            <a:r>
              <a:rPr lang="nb-NO" sz="1400" err="1"/>
              <a:t>you</a:t>
            </a:r>
            <a:r>
              <a:rPr lang="nb-NO" sz="1400"/>
              <a:t> </a:t>
            </a:r>
            <a:r>
              <a:rPr lang="nb-NO" sz="1400" err="1"/>
              <a:t>need</a:t>
            </a:r>
            <a:r>
              <a:rPr lang="nb-NO" sz="1400"/>
              <a:t> to </a:t>
            </a:r>
            <a:r>
              <a:rPr lang="nb-NO" sz="1400" err="1"/>
              <a:t>get</a:t>
            </a:r>
            <a:r>
              <a:rPr lang="nb-NO" sz="1400"/>
              <a:t> </a:t>
            </a:r>
            <a:r>
              <a:rPr lang="nb-NO" sz="1400" err="1"/>
              <a:t>started</a:t>
            </a:r>
            <a:r>
              <a:rPr lang="nb-NO" sz="1400"/>
              <a:t> and to run a </a:t>
            </a:r>
            <a:r>
              <a:rPr lang="nb-NO" sz="1400" err="1"/>
              <a:t>lean</a:t>
            </a:r>
            <a:r>
              <a:rPr lang="nb-NO" sz="1400"/>
              <a:t>, </a:t>
            </a:r>
            <a:r>
              <a:rPr lang="nb-NO" sz="1400" err="1"/>
              <a:t>efficient</a:t>
            </a:r>
            <a:r>
              <a:rPr lang="nb-NO" sz="1400"/>
              <a:t>, </a:t>
            </a:r>
            <a:r>
              <a:rPr lang="nb-NO" sz="1400" err="1"/>
              <a:t>standardized</a:t>
            </a:r>
            <a:r>
              <a:rPr lang="nb-NO" sz="1400"/>
              <a:t> CRM system. </a:t>
            </a:r>
            <a:br>
              <a:rPr lang="nb-NO" sz="1400"/>
            </a:br>
            <a:br>
              <a:rPr lang="nb-NO" sz="1400"/>
            </a:br>
            <a:r>
              <a:rPr lang="nb-NO" sz="1400" err="1"/>
              <a:t>We</a:t>
            </a:r>
            <a:r>
              <a:rPr lang="nb-NO" sz="1400"/>
              <a:t> have </a:t>
            </a:r>
            <a:r>
              <a:rPr lang="nb-NO" sz="1400" err="1"/>
              <a:t>carefully</a:t>
            </a:r>
            <a:r>
              <a:rPr lang="nb-NO" sz="1400"/>
              <a:t> </a:t>
            </a:r>
            <a:r>
              <a:rPr lang="nb-NO" sz="1400" err="1"/>
              <a:t>selected</a:t>
            </a:r>
            <a:r>
              <a:rPr lang="nb-NO" sz="1400"/>
              <a:t> </a:t>
            </a:r>
            <a:r>
              <a:rPr lang="nb-NO" sz="1400" err="1"/>
              <a:t>the</a:t>
            </a:r>
            <a:r>
              <a:rPr lang="nb-NO" sz="1400"/>
              <a:t> </a:t>
            </a:r>
            <a:r>
              <a:rPr lang="nb-NO" sz="1400" err="1"/>
              <a:t>absolute</a:t>
            </a:r>
            <a:r>
              <a:rPr lang="nb-NO" sz="1400"/>
              <a:t> </a:t>
            </a:r>
            <a:r>
              <a:rPr lang="nb-NO" sz="1400" err="1"/>
              <a:t>necessary</a:t>
            </a:r>
            <a:r>
              <a:rPr lang="nb-NO" sz="1400"/>
              <a:t> </a:t>
            </a:r>
            <a:r>
              <a:rPr lang="nb-NO" sz="1400" err="1"/>
              <a:t>functions</a:t>
            </a:r>
            <a:r>
              <a:rPr lang="nb-NO" sz="1400"/>
              <a:t> and </a:t>
            </a:r>
            <a:r>
              <a:rPr lang="nb-NO" sz="1400" err="1"/>
              <a:t>designed</a:t>
            </a:r>
            <a:r>
              <a:rPr lang="nb-NO" sz="1400"/>
              <a:t> </a:t>
            </a:r>
            <a:r>
              <a:rPr lang="nb-NO" sz="1400" err="1"/>
              <a:t>the</a:t>
            </a:r>
            <a:r>
              <a:rPr lang="nb-NO" sz="1400"/>
              <a:t> </a:t>
            </a:r>
            <a:r>
              <a:rPr lang="nb-NO" sz="1400" err="1"/>
              <a:t>price</a:t>
            </a:r>
            <a:r>
              <a:rPr lang="nb-NO" sz="1400"/>
              <a:t> plans </a:t>
            </a:r>
            <a:r>
              <a:rPr lang="nb-NO" sz="1400" b="1"/>
              <a:t>SuperOffice CRM Essentials</a:t>
            </a:r>
            <a:r>
              <a:rPr lang="nb-NO" sz="1400"/>
              <a:t>. An Essentials </a:t>
            </a:r>
            <a:r>
              <a:rPr lang="nb-NO" sz="1400" err="1"/>
              <a:t>solution</a:t>
            </a:r>
            <a:r>
              <a:rPr lang="nb-NO" sz="1400"/>
              <a:t> is </a:t>
            </a:r>
            <a:r>
              <a:rPr lang="nb-NO" sz="1400" err="1"/>
              <a:t>easy</a:t>
            </a:r>
            <a:r>
              <a:rPr lang="nb-NO" sz="1400"/>
              <a:t> to </a:t>
            </a:r>
            <a:r>
              <a:rPr lang="nb-NO" sz="1400" err="1"/>
              <a:t>use</a:t>
            </a:r>
            <a:r>
              <a:rPr lang="nb-NO" sz="1400"/>
              <a:t>, price-</a:t>
            </a:r>
            <a:r>
              <a:rPr lang="nb-NO" sz="1400" err="1"/>
              <a:t>worthy</a:t>
            </a:r>
            <a:r>
              <a:rPr lang="nb-NO" sz="1400"/>
              <a:t> and </a:t>
            </a:r>
            <a:r>
              <a:rPr lang="nb-NO" sz="1400" err="1"/>
              <a:t>easily</a:t>
            </a:r>
            <a:r>
              <a:rPr lang="nb-NO" sz="1400"/>
              <a:t> </a:t>
            </a:r>
            <a:r>
              <a:rPr lang="nb-NO" sz="1400" err="1"/>
              <a:t>upgraded</a:t>
            </a:r>
            <a:r>
              <a:rPr lang="nb-NO" sz="1400"/>
              <a:t> to a </a:t>
            </a:r>
            <a:r>
              <a:rPr lang="nb-NO" sz="1400" b="1"/>
              <a:t>SuperOffice CRM Premium</a:t>
            </a:r>
            <a:r>
              <a:rPr lang="nb-NO" sz="1400"/>
              <a:t> plan. </a:t>
            </a:r>
            <a:br>
              <a:rPr lang="nb-NO" sz="1400"/>
            </a:br>
            <a:endParaRPr lang="nb-NO" sz="1400"/>
          </a:p>
          <a:p>
            <a:pPr marL="171450" indent="-171450">
              <a:lnSpc>
                <a:spcPct val="100000"/>
              </a:lnSpc>
              <a:spcBef>
                <a:spcPts val="600"/>
              </a:spcBef>
              <a:buFont typeface="Arial" panose="020B0604020202020204" pitchFamily="34" charset="0"/>
              <a:buChar char="•"/>
            </a:pPr>
            <a:r>
              <a:rPr lang="nb-NO" sz="1400" b="1"/>
              <a:t>The Premium Plan</a:t>
            </a:r>
            <a:r>
              <a:rPr lang="nb-NO" sz="1400"/>
              <a:t> – </a:t>
            </a:r>
            <a:r>
              <a:rPr lang="nb-NO" sz="1400" b="1" i="1" err="1"/>
              <a:t>Everything</a:t>
            </a:r>
            <a:r>
              <a:rPr lang="nb-NO" sz="1400" b="1" i="1"/>
              <a:t> </a:t>
            </a:r>
            <a:r>
              <a:rPr lang="nb-NO" sz="1400" b="1" i="1" err="1"/>
              <a:t>you</a:t>
            </a:r>
            <a:r>
              <a:rPr lang="nb-NO" sz="1400" b="1" i="1"/>
              <a:t> </a:t>
            </a:r>
            <a:r>
              <a:rPr lang="nb-NO" sz="1400" b="1" i="1" err="1"/>
              <a:t>need</a:t>
            </a:r>
            <a:r>
              <a:rPr lang="nb-NO" sz="1400" b="1" i="1"/>
              <a:t>. </a:t>
            </a:r>
            <a:r>
              <a:rPr lang="nb-NO" sz="1400" b="1" i="1" err="1"/>
              <a:t>Everything</a:t>
            </a:r>
            <a:r>
              <a:rPr lang="nb-NO" sz="1400" b="1" i="1"/>
              <a:t> </a:t>
            </a:r>
            <a:r>
              <a:rPr lang="nb-NO" sz="1400" b="1" i="1" err="1"/>
              <a:t>we</a:t>
            </a:r>
            <a:r>
              <a:rPr lang="nb-NO" sz="1400" b="1" i="1"/>
              <a:t> have.</a:t>
            </a:r>
            <a:br>
              <a:rPr lang="nb-NO" sz="1400"/>
            </a:br>
            <a:r>
              <a:rPr lang="nb-NO" sz="1400"/>
              <a:t>By </a:t>
            </a:r>
            <a:r>
              <a:rPr lang="nb-NO" sz="1400" err="1"/>
              <a:t>choosing</a:t>
            </a:r>
            <a:r>
              <a:rPr lang="nb-NO" sz="1400"/>
              <a:t> </a:t>
            </a:r>
            <a:r>
              <a:rPr lang="nb-NO" sz="1400" err="1"/>
              <a:t>the</a:t>
            </a:r>
            <a:r>
              <a:rPr lang="nb-NO" sz="1400"/>
              <a:t> Premium plan </a:t>
            </a:r>
            <a:r>
              <a:rPr lang="nb-NO" sz="1400" err="1"/>
              <a:t>you</a:t>
            </a:r>
            <a:r>
              <a:rPr lang="nb-NO" sz="1400"/>
              <a:t> </a:t>
            </a:r>
            <a:r>
              <a:rPr lang="nb-NO" sz="1400" err="1"/>
              <a:t>will</a:t>
            </a:r>
            <a:r>
              <a:rPr lang="nb-NO" sz="1400"/>
              <a:t> </a:t>
            </a:r>
            <a:r>
              <a:rPr lang="nb-NO" sz="1400" err="1"/>
              <a:t>get</a:t>
            </a:r>
            <a:r>
              <a:rPr lang="nb-NO" sz="1400"/>
              <a:t> </a:t>
            </a:r>
            <a:r>
              <a:rPr lang="nb-NO" sz="1400" err="1"/>
              <a:t>access</a:t>
            </a:r>
            <a:r>
              <a:rPr lang="nb-NO" sz="1400"/>
              <a:t> to all </a:t>
            </a:r>
            <a:r>
              <a:rPr lang="nb-NO" sz="1400" err="1"/>
              <a:t>features</a:t>
            </a:r>
            <a:r>
              <a:rPr lang="nb-NO" sz="1400"/>
              <a:t>, a </a:t>
            </a:r>
            <a:r>
              <a:rPr lang="nb-NO" sz="1400" err="1"/>
              <a:t>continuous</a:t>
            </a:r>
            <a:r>
              <a:rPr lang="nb-NO" sz="1400"/>
              <a:t> </a:t>
            </a:r>
            <a:r>
              <a:rPr lang="nb-NO" sz="1400" err="1"/>
              <a:t>flow</a:t>
            </a:r>
            <a:r>
              <a:rPr lang="nb-NO" sz="1400"/>
              <a:t> </a:t>
            </a:r>
            <a:r>
              <a:rPr lang="nb-NO" sz="1400" err="1"/>
              <a:t>of</a:t>
            </a:r>
            <a:r>
              <a:rPr lang="nb-NO" sz="1400"/>
              <a:t> </a:t>
            </a:r>
            <a:r>
              <a:rPr lang="nb-NO" sz="1400" err="1"/>
              <a:t>updates</a:t>
            </a:r>
            <a:r>
              <a:rPr lang="nb-NO" sz="1400"/>
              <a:t> and </a:t>
            </a:r>
            <a:r>
              <a:rPr lang="nb-NO" sz="1400" err="1"/>
              <a:t>the</a:t>
            </a:r>
            <a:r>
              <a:rPr lang="nb-NO" sz="1400"/>
              <a:t> </a:t>
            </a:r>
            <a:r>
              <a:rPr lang="nb-NO" sz="1400" err="1"/>
              <a:t>solution</a:t>
            </a:r>
            <a:r>
              <a:rPr lang="nb-NO" sz="1400"/>
              <a:t> </a:t>
            </a:r>
            <a:r>
              <a:rPr lang="nb-NO" sz="1400" err="1"/>
              <a:t>that</a:t>
            </a:r>
            <a:r>
              <a:rPr lang="nb-NO" sz="1400"/>
              <a:t> </a:t>
            </a:r>
            <a:r>
              <a:rPr lang="nb-NO" sz="1400" err="1"/>
              <a:t>provides</a:t>
            </a:r>
            <a:r>
              <a:rPr lang="nb-NO" sz="1400"/>
              <a:t> most </a:t>
            </a:r>
            <a:r>
              <a:rPr lang="nb-NO" sz="1400" err="1"/>
              <a:t>value</a:t>
            </a:r>
            <a:r>
              <a:rPr lang="nb-NO" sz="1400"/>
              <a:t> for </a:t>
            </a:r>
            <a:r>
              <a:rPr lang="nb-NO" sz="1400" err="1"/>
              <a:t>money</a:t>
            </a:r>
            <a:r>
              <a:rPr lang="nb-NO" sz="1400"/>
              <a:t>. </a:t>
            </a:r>
            <a:br>
              <a:rPr lang="nb-NO" sz="1400"/>
            </a:br>
            <a:br>
              <a:rPr lang="nb-NO" sz="1400"/>
            </a:br>
            <a:r>
              <a:rPr lang="nb-NO" sz="1400"/>
              <a:t>Our </a:t>
            </a:r>
            <a:r>
              <a:rPr lang="nb-NO" sz="1400" err="1"/>
              <a:t>complete</a:t>
            </a:r>
            <a:r>
              <a:rPr lang="nb-NO" sz="1400"/>
              <a:t> </a:t>
            </a:r>
            <a:r>
              <a:rPr lang="nb-NO" sz="1400" err="1"/>
              <a:t>set</a:t>
            </a:r>
            <a:r>
              <a:rPr lang="nb-NO" sz="1400"/>
              <a:t> </a:t>
            </a:r>
            <a:r>
              <a:rPr lang="nb-NO" sz="1400" err="1"/>
              <a:t>of</a:t>
            </a:r>
            <a:r>
              <a:rPr lang="nb-NO" sz="1400"/>
              <a:t> CRM </a:t>
            </a:r>
            <a:r>
              <a:rPr lang="nb-NO" sz="1400" err="1"/>
              <a:t>functionality</a:t>
            </a:r>
            <a:r>
              <a:rPr lang="nb-NO" sz="1400"/>
              <a:t> </a:t>
            </a:r>
            <a:r>
              <a:rPr lang="nb-NO" sz="1400" err="1"/>
              <a:t>are</a:t>
            </a:r>
            <a:r>
              <a:rPr lang="nb-NO" sz="1400"/>
              <a:t> </a:t>
            </a:r>
            <a:r>
              <a:rPr lang="nb-NO" sz="1400" err="1"/>
              <a:t>available</a:t>
            </a:r>
            <a:r>
              <a:rPr lang="nb-NO" sz="1400"/>
              <a:t> in </a:t>
            </a:r>
            <a:r>
              <a:rPr lang="nb-NO" sz="1400" err="1"/>
              <a:t>the</a:t>
            </a:r>
            <a:r>
              <a:rPr lang="nb-NO" sz="1400"/>
              <a:t> </a:t>
            </a:r>
            <a:r>
              <a:rPr lang="nb-NO" sz="1400" err="1"/>
              <a:t>price</a:t>
            </a:r>
            <a:r>
              <a:rPr lang="nb-NO" sz="1400"/>
              <a:t> plans </a:t>
            </a:r>
            <a:r>
              <a:rPr lang="nb-NO" sz="1400" b="1"/>
              <a:t>SuperOffice CRM Premium. </a:t>
            </a:r>
            <a:r>
              <a:rPr lang="nb-NO" sz="1400"/>
              <a:t>It’s all </a:t>
            </a:r>
            <a:r>
              <a:rPr lang="nb-NO" sz="1400" err="1"/>
              <a:t>the</a:t>
            </a:r>
            <a:r>
              <a:rPr lang="nb-NO" sz="1400"/>
              <a:t> CRM </a:t>
            </a:r>
            <a:r>
              <a:rPr lang="nb-NO" sz="1400" err="1"/>
              <a:t>functions</a:t>
            </a:r>
            <a:r>
              <a:rPr lang="nb-NO" sz="1400"/>
              <a:t> </a:t>
            </a:r>
            <a:r>
              <a:rPr lang="nb-NO" sz="1400" err="1"/>
              <a:t>you</a:t>
            </a:r>
            <a:r>
              <a:rPr lang="nb-NO" sz="1400"/>
              <a:t> </a:t>
            </a:r>
            <a:r>
              <a:rPr lang="nb-NO" sz="1400" err="1"/>
              <a:t>can</a:t>
            </a:r>
            <a:r>
              <a:rPr lang="nb-NO" sz="1400"/>
              <a:t> </a:t>
            </a:r>
            <a:r>
              <a:rPr lang="nb-NO" sz="1400" err="1"/>
              <a:t>possibly</a:t>
            </a:r>
            <a:r>
              <a:rPr lang="nb-NO" sz="1400"/>
              <a:t> </a:t>
            </a:r>
            <a:r>
              <a:rPr lang="nb-NO" sz="1400" err="1"/>
              <a:t>need</a:t>
            </a:r>
            <a:r>
              <a:rPr lang="nb-NO" sz="1400"/>
              <a:t>. Ever.</a:t>
            </a:r>
            <a:endParaRPr lang="nb-NO" sz="1400" b="1"/>
          </a:p>
          <a:p>
            <a:pPr marL="171450" indent="-171450">
              <a:lnSpc>
                <a:spcPct val="100000"/>
              </a:lnSpc>
              <a:spcBef>
                <a:spcPts val="600"/>
              </a:spcBef>
              <a:buFont typeface="Arial" panose="020B0604020202020204" pitchFamily="34" charset="0"/>
              <a:buChar char="•"/>
            </a:pPr>
            <a:endParaRPr lang="en-US" sz="1400"/>
          </a:p>
          <a:p>
            <a:pPr marL="171450" indent="-171450">
              <a:lnSpc>
                <a:spcPct val="100000"/>
              </a:lnSpc>
              <a:spcBef>
                <a:spcPts val="600"/>
              </a:spcBef>
              <a:buFont typeface="Arial" panose="020B0604020202020204" pitchFamily="34" charset="0"/>
              <a:buChar char="•"/>
            </a:pPr>
            <a:endParaRPr lang="en-US" sz="1400"/>
          </a:p>
        </p:txBody>
      </p:sp>
    </p:spTree>
    <p:extLst>
      <p:ext uri="{BB962C8B-B14F-4D97-AF65-F5344CB8AC3E}">
        <p14:creationId xmlns:p14="http://schemas.microsoft.com/office/powerpoint/2010/main" val="76561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3" end="3"/>
                                            </p:txEl>
                                          </p:spTgt>
                                        </p:tgtEl>
                                        <p:attrNameLst>
                                          <p:attrName>style.visibility</p:attrName>
                                        </p:attrNameLst>
                                      </p:cBhvr>
                                      <p:to>
                                        <p:strVal val="visible"/>
                                      </p:to>
                                    </p:set>
                                    <p:animEffect transition="in" filter="fade">
                                      <p:cBhvr>
                                        <p:cTn id="12"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912E81-415D-4207-A09C-2DACCD186345}"/>
              </a:ext>
            </a:extLst>
          </p:cNvPr>
          <p:cNvSpPr/>
          <p:nvPr/>
        </p:nvSpPr>
        <p:spPr>
          <a:xfrm>
            <a:off x="4849888" y="1663545"/>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5" name="Rectangle 4">
            <a:extLst>
              <a:ext uri="{FF2B5EF4-FFF2-40B4-BE49-F238E27FC236}">
                <a16:creationId xmlns:a16="http://schemas.microsoft.com/office/drawing/2014/main" id="{6EB2DA27-9293-4AC6-B7EA-A6703466AE6E}"/>
              </a:ext>
            </a:extLst>
          </p:cNvPr>
          <p:cNvSpPr/>
          <p:nvPr/>
        </p:nvSpPr>
        <p:spPr>
          <a:xfrm>
            <a:off x="2553579" y="1663545"/>
            <a:ext cx="2177659"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8" name="Rectangle 7">
            <a:extLst>
              <a:ext uri="{FF2B5EF4-FFF2-40B4-BE49-F238E27FC236}">
                <a16:creationId xmlns:a16="http://schemas.microsoft.com/office/drawing/2014/main" id="{6A5FDD84-290B-4A76-AA94-9C4E982E7399}"/>
              </a:ext>
            </a:extLst>
          </p:cNvPr>
          <p:cNvSpPr/>
          <p:nvPr/>
        </p:nvSpPr>
        <p:spPr>
          <a:xfrm>
            <a:off x="2676616"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10" name="Rectangle 9">
            <a:extLst>
              <a:ext uri="{FF2B5EF4-FFF2-40B4-BE49-F238E27FC236}">
                <a16:creationId xmlns:a16="http://schemas.microsoft.com/office/drawing/2014/main" id="{3FCD6A8D-14F3-4D01-B222-71B6A1B92C34}"/>
              </a:ext>
            </a:extLst>
          </p:cNvPr>
          <p:cNvSpPr/>
          <p:nvPr/>
        </p:nvSpPr>
        <p:spPr>
          <a:xfrm>
            <a:off x="7211480" y="1653907"/>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br>
              <a:rPr lang="en-GB" sz="1600" b="1">
                <a:solidFill>
                  <a:schemeClr val="accent6">
                    <a:lumMod val="50000"/>
                  </a:schemeClr>
                </a:solidFill>
              </a:rPr>
            </a:br>
            <a:endParaRPr lang="en-GB" sz="1600" b="1">
              <a:solidFill>
                <a:schemeClr val="accent6">
                  <a:lumMod val="50000"/>
                </a:schemeClr>
              </a:solidFill>
            </a:endParaRPr>
          </a:p>
        </p:txBody>
      </p:sp>
      <p:sp>
        <p:nvSpPr>
          <p:cNvPr id="19" name="Rectangle 18">
            <a:extLst>
              <a:ext uri="{FF2B5EF4-FFF2-40B4-BE49-F238E27FC236}">
                <a16:creationId xmlns:a16="http://schemas.microsoft.com/office/drawing/2014/main" id="{5A1B991A-4187-48F9-9164-89947D4D379D}"/>
              </a:ext>
            </a:extLst>
          </p:cNvPr>
          <p:cNvSpPr/>
          <p:nvPr/>
        </p:nvSpPr>
        <p:spPr>
          <a:xfrm>
            <a:off x="3709827"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0" name="Rectangle 19">
            <a:extLst>
              <a:ext uri="{FF2B5EF4-FFF2-40B4-BE49-F238E27FC236}">
                <a16:creationId xmlns:a16="http://schemas.microsoft.com/office/drawing/2014/main" id="{D8F0B9CA-49D2-4C0C-A515-30F670042202}"/>
              </a:ext>
            </a:extLst>
          </p:cNvPr>
          <p:cNvSpPr/>
          <p:nvPr/>
        </p:nvSpPr>
        <p:spPr>
          <a:xfrm>
            <a:off x="4958285"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b="1"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21" name="Rectangle 20">
            <a:extLst>
              <a:ext uri="{FF2B5EF4-FFF2-40B4-BE49-F238E27FC236}">
                <a16:creationId xmlns:a16="http://schemas.microsoft.com/office/drawing/2014/main" id="{82D55BE1-9E6A-4DC7-ABFE-48FB0311320E}"/>
              </a:ext>
            </a:extLst>
          </p:cNvPr>
          <p:cNvSpPr/>
          <p:nvPr/>
        </p:nvSpPr>
        <p:spPr>
          <a:xfrm>
            <a:off x="5977774"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2" name="Rectangle 21">
            <a:extLst>
              <a:ext uri="{FF2B5EF4-FFF2-40B4-BE49-F238E27FC236}">
                <a16:creationId xmlns:a16="http://schemas.microsoft.com/office/drawing/2014/main" id="{8AB9D5C0-5AE6-403E-AFB0-BD53354EE661}"/>
              </a:ext>
            </a:extLst>
          </p:cNvPr>
          <p:cNvSpPr/>
          <p:nvPr/>
        </p:nvSpPr>
        <p:spPr>
          <a:xfrm>
            <a:off x="7322316"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30" name="Rectangle 29">
            <a:extLst>
              <a:ext uri="{FF2B5EF4-FFF2-40B4-BE49-F238E27FC236}">
                <a16:creationId xmlns:a16="http://schemas.microsoft.com/office/drawing/2014/main" id="{1AB4F97A-3015-46E4-8611-EE3CF903BA61}"/>
              </a:ext>
            </a:extLst>
          </p:cNvPr>
          <p:cNvSpPr/>
          <p:nvPr/>
        </p:nvSpPr>
        <p:spPr>
          <a:xfrm>
            <a:off x="8372265"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31" name="TextBox 30">
            <a:extLst>
              <a:ext uri="{FF2B5EF4-FFF2-40B4-BE49-F238E27FC236}">
                <a16:creationId xmlns:a16="http://schemas.microsoft.com/office/drawing/2014/main" id="{CA5B3A1D-305E-4F74-90D5-D665B57ECA9C}"/>
              </a:ext>
            </a:extLst>
          </p:cNvPr>
          <p:cNvSpPr txBox="1"/>
          <p:nvPr/>
        </p:nvSpPr>
        <p:spPr>
          <a:xfrm>
            <a:off x="2562546" y="1779219"/>
            <a:ext cx="1208375"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 plan</a:t>
            </a:r>
            <a:endParaRPr lang="en-US" sz="1000" b="1">
              <a:solidFill>
                <a:schemeClr val="accent6">
                  <a:lumMod val="50000"/>
                </a:schemeClr>
              </a:solidFill>
            </a:endParaRPr>
          </a:p>
        </p:txBody>
      </p:sp>
      <p:sp>
        <p:nvSpPr>
          <p:cNvPr id="32" name="TextBox 31">
            <a:extLst>
              <a:ext uri="{FF2B5EF4-FFF2-40B4-BE49-F238E27FC236}">
                <a16:creationId xmlns:a16="http://schemas.microsoft.com/office/drawing/2014/main" id="{C08709A1-F175-4DED-A192-F21891988431}"/>
              </a:ext>
            </a:extLst>
          </p:cNvPr>
          <p:cNvSpPr txBox="1"/>
          <p:nvPr/>
        </p:nvSpPr>
        <p:spPr>
          <a:xfrm>
            <a:off x="3624462"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3" name="TextBox 32">
            <a:extLst>
              <a:ext uri="{FF2B5EF4-FFF2-40B4-BE49-F238E27FC236}">
                <a16:creationId xmlns:a16="http://schemas.microsoft.com/office/drawing/2014/main" id="{0A41359E-54AF-4BAB-BEA4-ED9BCAB97267}"/>
              </a:ext>
            </a:extLst>
          </p:cNvPr>
          <p:cNvSpPr txBox="1"/>
          <p:nvPr/>
        </p:nvSpPr>
        <p:spPr>
          <a:xfrm>
            <a:off x="4841633" y="1779219"/>
            <a:ext cx="1201470"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4" name="TextBox 33">
            <a:extLst>
              <a:ext uri="{FF2B5EF4-FFF2-40B4-BE49-F238E27FC236}">
                <a16:creationId xmlns:a16="http://schemas.microsoft.com/office/drawing/2014/main" id="{88FFB58B-8E78-4A74-8B2A-1577E78DAAD8}"/>
              </a:ext>
            </a:extLst>
          </p:cNvPr>
          <p:cNvSpPr txBox="1"/>
          <p:nvPr/>
        </p:nvSpPr>
        <p:spPr>
          <a:xfrm>
            <a:off x="5873807"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5" name="TextBox 34">
            <a:extLst>
              <a:ext uri="{FF2B5EF4-FFF2-40B4-BE49-F238E27FC236}">
                <a16:creationId xmlns:a16="http://schemas.microsoft.com/office/drawing/2014/main" id="{2654B382-2B27-47C4-83BA-30B22AE51D7E}"/>
              </a:ext>
            </a:extLst>
          </p:cNvPr>
          <p:cNvSpPr txBox="1"/>
          <p:nvPr/>
        </p:nvSpPr>
        <p:spPr>
          <a:xfrm>
            <a:off x="7198777" y="1779219"/>
            <a:ext cx="1206749" cy="400110"/>
          </a:xfrm>
          <a:prstGeom prst="rect">
            <a:avLst/>
          </a:prstGeom>
          <a:noFill/>
        </p:spPr>
        <p:txBody>
          <a:bodyPr wrap="square" rtlCol="0">
            <a:spAutoFit/>
          </a:bodyPr>
          <a:lstStyle/>
          <a:p>
            <a:pPr algn="ctr"/>
            <a:r>
              <a:rPr lang="nb-NO" sz="1000" b="1">
                <a:solidFill>
                  <a:srgbClr val="A7D4DE"/>
                </a:solidFill>
              </a:rPr>
              <a:t>Essentials</a:t>
            </a:r>
          </a:p>
          <a:p>
            <a:pPr algn="ctr"/>
            <a:r>
              <a:rPr lang="nb-NO" sz="1000" b="1">
                <a:solidFill>
                  <a:srgbClr val="A7D4DE"/>
                </a:solidFill>
              </a:rPr>
              <a:t>plan</a:t>
            </a:r>
            <a:endParaRPr lang="en-US" sz="1000" b="1">
              <a:solidFill>
                <a:srgbClr val="A7D4DE"/>
              </a:solidFill>
            </a:endParaRPr>
          </a:p>
        </p:txBody>
      </p:sp>
      <p:sp>
        <p:nvSpPr>
          <p:cNvPr id="36" name="TextBox 35">
            <a:extLst>
              <a:ext uri="{FF2B5EF4-FFF2-40B4-BE49-F238E27FC236}">
                <a16:creationId xmlns:a16="http://schemas.microsoft.com/office/drawing/2014/main" id="{FE6B3073-CD73-46C4-9940-45E0AE32A24B}"/>
              </a:ext>
            </a:extLst>
          </p:cNvPr>
          <p:cNvSpPr txBox="1"/>
          <p:nvPr/>
        </p:nvSpPr>
        <p:spPr>
          <a:xfrm>
            <a:off x="8268298"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8" name="TextBox 37">
            <a:extLst>
              <a:ext uri="{FF2B5EF4-FFF2-40B4-BE49-F238E27FC236}">
                <a16:creationId xmlns:a16="http://schemas.microsoft.com/office/drawing/2014/main" id="{42A9BB5D-2DD0-4352-ACEE-298411731B5B}"/>
              </a:ext>
            </a:extLst>
          </p:cNvPr>
          <p:cNvSpPr txBox="1"/>
          <p:nvPr/>
        </p:nvSpPr>
        <p:spPr>
          <a:xfrm>
            <a:off x="2893277" y="1315715"/>
            <a:ext cx="1526950" cy="338554"/>
          </a:xfrm>
          <a:prstGeom prst="rect">
            <a:avLst/>
          </a:prstGeom>
          <a:noFill/>
        </p:spPr>
        <p:txBody>
          <a:bodyPr wrap="square" rtlCol="0">
            <a:spAutoFit/>
          </a:bodyPr>
          <a:lstStyle/>
          <a:p>
            <a:pPr algn="ctr"/>
            <a:r>
              <a:rPr lang="nb-NO" sz="1600" b="1">
                <a:solidFill>
                  <a:schemeClr val="accent6">
                    <a:lumMod val="50000"/>
                  </a:schemeClr>
                </a:solidFill>
              </a:rPr>
              <a:t>Sales</a:t>
            </a:r>
            <a:endParaRPr lang="en-US" sz="1600" b="1">
              <a:solidFill>
                <a:schemeClr val="accent6">
                  <a:lumMod val="50000"/>
                </a:schemeClr>
              </a:solidFill>
            </a:endParaRPr>
          </a:p>
        </p:txBody>
      </p:sp>
      <p:sp>
        <p:nvSpPr>
          <p:cNvPr id="39" name="TextBox 38">
            <a:extLst>
              <a:ext uri="{FF2B5EF4-FFF2-40B4-BE49-F238E27FC236}">
                <a16:creationId xmlns:a16="http://schemas.microsoft.com/office/drawing/2014/main" id="{00B17D4C-B513-4A4B-B452-827865CFC63E}"/>
              </a:ext>
            </a:extLst>
          </p:cNvPr>
          <p:cNvSpPr txBox="1"/>
          <p:nvPr/>
        </p:nvSpPr>
        <p:spPr>
          <a:xfrm>
            <a:off x="5093070" y="1329052"/>
            <a:ext cx="1707628" cy="338554"/>
          </a:xfrm>
          <a:prstGeom prst="rect">
            <a:avLst/>
          </a:prstGeom>
          <a:noFill/>
        </p:spPr>
        <p:txBody>
          <a:bodyPr wrap="square" rtlCol="0">
            <a:spAutoFit/>
          </a:bodyPr>
          <a:lstStyle/>
          <a:p>
            <a:pPr algn="ctr"/>
            <a:r>
              <a:rPr lang="nb-NO" sz="1600" b="1">
                <a:solidFill>
                  <a:schemeClr val="accent6">
                    <a:lumMod val="50000"/>
                  </a:schemeClr>
                </a:solidFill>
              </a:rPr>
              <a:t>Service</a:t>
            </a:r>
            <a:endParaRPr lang="en-US" sz="1600" b="1">
              <a:solidFill>
                <a:schemeClr val="accent6">
                  <a:lumMod val="50000"/>
                </a:schemeClr>
              </a:solidFill>
            </a:endParaRPr>
          </a:p>
        </p:txBody>
      </p:sp>
      <p:sp>
        <p:nvSpPr>
          <p:cNvPr id="40" name="TextBox 39">
            <a:extLst>
              <a:ext uri="{FF2B5EF4-FFF2-40B4-BE49-F238E27FC236}">
                <a16:creationId xmlns:a16="http://schemas.microsoft.com/office/drawing/2014/main" id="{3C8CA051-DD10-4A52-AFAD-3C2A74313C18}"/>
              </a:ext>
            </a:extLst>
          </p:cNvPr>
          <p:cNvSpPr txBox="1"/>
          <p:nvPr/>
        </p:nvSpPr>
        <p:spPr>
          <a:xfrm>
            <a:off x="7386298" y="1302525"/>
            <a:ext cx="1813424" cy="338554"/>
          </a:xfrm>
          <a:prstGeom prst="rect">
            <a:avLst/>
          </a:prstGeom>
          <a:noFill/>
        </p:spPr>
        <p:txBody>
          <a:bodyPr wrap="square" rtlCol="0">
            <a:spAutoFit/>
          </a:bodyPr>
          <a:lstStyle/>
          <a:p>
            <a:pPr algn="ctr"/>
            <a:r>
              <a:rPr lang="nb-NO" sz="1600" b="1">
                <a:solidFill>
                  <a:schemeClr val="accent6">
                    <a:lumMod val="50000"/>
                  </a:schemeClr>
                </a:solidFill>
              </a:rPr>
              <a:t>Marketing</a:t>
            </a:r>
            <a:endParaRPr lang="en-US" sz="1600" b="1">
              <a:solidFill>
                <a:schemeClr val="accent6">
                  <a:lumMod val="50000"/>
                </a:schemeClr>
              </a:solidFill>
            </a:endParaRPr>
          </a:p>
        </p:txBody>
      </p:sp>
      <p:sp>
        <p:nvSpPr>
          <p:cNvPr id="6" name="Title 5">
            <a:extLst>
              <a:ext uri="{FF2B5EF4-FFF2-40B4-BE49-F238E27FC236}">
                <a16:creationId xmlns:a16="http://schemas.microsoft.com/office/drawing/2014/main" id="{CE852204-6CEE-4B77-B5A2-2873A648B9AA}"/>
              </a:ext>
            </a:extLst>
          </p:cNvPr>
          <p:cNvSpPr>
            <a:spLocks noGrp="1"/>
          </p:cNvSpPr>
          <p:nvPr>
            <p:ph type="title" idx="4294967295"/>
          </p:nvPr>
        </p:nvSpPr>
        <p:spPr>
          <a:xfrm rot="16200000">
            <a:off x="1692782" y="2313381"/>
            <a:ext cx="890588" cy="652462"/>
          </a:xfrm>
        </p:spPr>
        <p:txBody>
          <a:bodyPr>
            <a:normAutofit/>
          </a:bodyPr>
          <a:lstStyle/>
          <a:p>
            <a:r>
              <a:rPr lang="nb-NO" sz="2000"/>
              <a:t>Plans</a:t>
            </a:r>
            <a:endParaRPr lang="en-US" sz="2000"/>
          </a:p>
        </p:txBody>
      </p:sp>
      <p:cxnSp>
        <p:nvCxnSpPr>
          <p:cNvPr id="9" name="Straight Connector 8">
            <a:extLst>
              <a:ext uri="{FF2B5EF4-FFF2-40B4-BE49-F238E27FC236}">
                <a16:creationId xmlns:a16="http://schemas.microsoft.com/office/drawing/2014/main" id="{CE62B358-1F00-4218-9C67-158E7BBF17FC}"/>
              </a:ext>
            </a:extLst>
          </p:cNvPr>
          <p:cNvCxnSpPr/>
          <p:nvPr/>
        </p:nvCxnSpPr>
        <p:spPr>
          <a:xfrm>
            <a:off x="2553579" y="1016057"/>
            <a:ext cx="6853435"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606E23A-350C-4F81-B537-DD8F3D802454}"/>
              </a:ext>
            </a:extLst>
          </p:cNvPr>
          <p:cNvSpPr txBox="1"/>
          <p:nvPr/>
        </p:nvSpPr>
        <p:spPr>
          <a:xfrm>
            <a:off x="3912578" y="761506"/>
            <a:ext cx="3996352" cy="461665"/>
          </a:xfrm>
          <a:prstGeom prst="rect">
            <a:avLst/>
          </a:prstGeom>
          <a:solidFill>
            <a:schemeClr val="bg1"/>
          </a:solidFill>
        </p:spPr>
        <p:txBody>
          <a:bodyPr wrap="square" rtlCol="0">
            <a:spAutoFit/>
          </a:bodyPr>
          <a:lstStyle/>
          <a:p>
            <a:pPr algn="ctr"/>
            <a:r>
              <a:rPr lang="nb-NO" sz="2400" b="1">
                <a:solidFill>
                  <a:schemeClr val="accent6">
                    <a:lumMod val="50000"/>
                  </a:schemeClr>
                </a:solidFill>
              </a:rPr>
              <a:t>SuperOffice CRM</a:t>
            </a:r>
            <a:endParaRPr lang="en-US" sz="2400" b="1">
              <a:solidFill>
                <a:schemeClr val="accent6">
                  <a:lumMod val="50000"/>
                </a:schemeClr>
              </a:solidFill>
            </a:endParaRPr>
          </a:p>
        </p:txBody>
      </p:sp>
      <p:sp>
        <p:nvSpPr>
          <p:cNvPr id="48" name="Rectangle 47">
            <a:extLst>
              <a:ext uri="{FF2B5EF4-FFF2-40B4-BE49-F238E27FC236}">
                <a16:creationId xmlns:a16="http://schemas.microsoft.com/office/drawing/2014/main" id="{F628F3D8-1CF1-4733-90EE-4CD23BA7C020}"/>
              </a:ext>
            </a:extLst>
          </p:cNvPr>
          <p:cNvSpPr/>
          <p:nvPr/>
        </p:nvSpPr>
        <p:spPr>
          <a:xfrm>
            <a:off x="8325988" y="1854660"/>
            <a:ext cx="1001488" cy="127272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a:p>
            <a:pPr algn="ctr"/>
            <a:endParaRPr lang="en-GB" sz="1600" b="1">
              <a:solidFill>
                <a:schemeClr val="accent6">
                  <a:lumMod val="50000"/>
                </a:schemeClr>
              </a:solidFill>
            </a:endParaRPr>
          </a:p>
          <a:p>
            <a:pPr algn="ctr"/>
            <a:r>
              <a:rPr lang="en-GB" sz="1600" b="1">
                <a:solidFill>
                  <a:schemeClr val="accent6">
                    <a:lumMod val="50000"/>
                  </a:schemeClr>
                </a:solidFill>
              </a:rPr>
              <a:t>Coming</a:t>
            </a:r>
          </a:p>
        </p:txBody>
      </p:sp>
      <p:sp>
        <p:nvSpPr>
          <p:cNvPr id="78" name="Rectangle 77">
            <a:extLst>
              <a:ext uri="{FF2B5EF4-FFF2-40B4-BE49-F238E27FC236}">
                <a16:creationId xmlns:a16="http://schemas.microsoft.com/office/drawing/2014/main" id="{73599C88-2161-44A9-80D2-1518B6940928}"/>
              </a:ext>
            </a:extLst>
          </p:cNvPr>
          <p:cNvSpPr/>
          <p:nvPr/>
        </p:nvSpPr>
        <p:spPr>
          <a:xfrm>
            <a:off x="7322315" y="3136562"/>
            <a:ext cx="1964349"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Marketing Platform*</a:t>
            </a:r>
          </a:p>
        </p:txBody>
      </p:sp>
      <p:grpSp>
        <p:nvGrpSpPr>
          <p:cNvPr id="7" name="Group 6">
            <a:extLst>
              <a:ext uri="{FF2B5EF4-FFF2-40B4-BE49-F238E27FC236}">
                <a16:creationId xmlns:a16="http://schemas.microsoft.com/office/drawing/2014/main" id="{B6094C9A-76D4-479F-8A94-0AB1E2CD4FDF}"/>
              </a:ext>
            </a:extLst>
          </p:cNvPr>
          <p:cNvGrpSpPr/>
          <p:nvPr/>
        </p:nvGrpSpPr>
        <p:grpSpPr>
          <a:xfrm>
            <a:off x="1765837" y="3705528"/>
            <a:ext cx="7641177" cy="1373421"/>
            <a:chOff x="470437" y="3724578"/>
            <a:chExt cx="7641177" cy="1373421"/>
          </a:xfrm>
        </p:grpSpPr>
        <p:sp>
          <p:nvSpPr>
            <p:cNvPr id="46" name="Rectangle 45">
              <a:extLst>
                <a:ext uri="{FF2B5EF4-FFF2-40B4-BE49-F238E27FC236}">
                  <a16:creationId xmlns:a16="http://schemas.microsoft.com/office/drawing/2014/main" id="{8A27C2F0-F62F-4C81-B783-3B6C2E62773C}"/>
                </a:ext>
              </a:extLst>
            </p:cNvPr>
            <p:cNvSpPr/>
            <p:nvPr/>
          </p:nvSpPr>
          <p:spPr>
            <a:xfrm>
              <a:off x="1267146" y="3724578"/>
              <a:ext cx="6844468" cy="1373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0" name="Title 5">
              <a:extLst>
                <a:ext uri="{FF2B5EF4-FFF2-40B4-BE49-F238E27FC236}">
                  <a16:creationId xmlns:a16="http://schemas.microsoft.com/office/drawing/2014/main" id="{6AB87F43-473B-4957-915F-E3A3E130F72E}"/>
                </a:ext>
              </a:extLst>
            </p:cNvPr>
            <p:cNvSpPr txBox="1">
              <a:spLocks/>
            </p:cNvSpPr>
            <p:nvPr/>
          </p:nvSpPr>
          <p:spPr>
            <a:xfrm rot="16200000">
              <a:off x="158450" y="4055769"/>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Add-ons</a:t>
              </a:r>
              <a:endParaRPr lang="en-US" sz="2000"/>
            </a:p>
          </p:txBody>
        </p:sp>
        <p:sp>
          <p:nvSpPr>
            <p:cNvPr id="53" name="Rectangle 52">
              <a:extLst>
                <a:ext uri="{FF2B5EF4-FFF2-40B4-BE49-F238E27FC236}">
                  <a16:creationId xmlns:a16="http://schemas.microsoft.com/office/drawing/2014/main" id="{D4CEEDEB-20E4-4D1C-B7AA-58824560CCC8}"/>
                </a:ext>
              </a:extLst>
            </p:cNvPr>
            <p:cNvSpPr/>
            <p:nvPr/>
          </p:nvSpPr>
          <p:spPr>
            <a:xfrm>
              <a:off x="6751916" y="3957306"/>
              <a:ext cx="1036948" cy="109653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Expander Products</a:t>
              </a:r>
            </a:p>
            <a:p>
              <a:endParaRPr lang="en-GB" sz="400" b="1">
                <a:solidFill>
                  <a:schemeClr val="bg1"/>
                </a:solidFill>
              </a:endParaRPr>
            </a:p>
            <a:p>
              <a:r>
                <a:rPr lang="en-GB" sz="800">
                  <a:solidFill>
                    <a:schemeClr val="bg1"/>
                  </a:solidFill>
                </a:rPr>
                <a:t>Sandbox for prod.</a:t>
              </a:r>
            </a:p>
            <a:p>
              <a:r>
                <a:rPr lang="en-GB" sz="800">
                  <a:solidFill>
                    <a:schemeClr val="bg1"/>
                  </a:solidFill>
                </a:rPr>
                <a:t>Database Mirroring</a:t>
              </a:r>
            </a:p>
            <a:p>
              <a:r>
                <a:rPr lang="en-GB" sz="800">
                  <a:solidFill>
                    <a:schemeClr val="bg1"/>
                  </a:solidFill>
                </a:rPr>
                <a:t>Custom Objects</a:t>
              </a:r>
            </a:p>
            <a:p>
              <a:r>
                <a:rPr lang="en-GB" sz="800">
                  <a:solidFill>
                    <a:schemeClr val="bg1"/>
                  </a:solidFill>
                </a:rPr>
                <a:t>SCIM</a:t>
              </a:r>
            </a:p>
            <a:p>
              <a:r>
                <a:rPr lang="en-GB" sz="800" err="1">
                  <a:solidFill>
                    <a:schemeClr val="bg1"/>
                  </a:solidFill>
                </a:rPr>
                <a:t>DataBridge</a:t>
              </a:r>
              <a:endParaRPr lang="en-GB" sz="800">
                <a:solidFill>
                  <a:schemeClr val="bg1"/>
                </a:solidFill>
              </a:endParaRPr>
            </a:p>
            <a:p>
              <a:endParaRPr lang="en-GB" sz="800" b="1">
                <a:solidFill>
                  <a:schemeClr val="bg1"/>
                </a:solidFill>
              </a:endParaRPr>
            </a:p>
          </p:txBody>
        </p:sp>
        <p:sp>
          <p:nvSpPr>
            <p:cNvPr id="59" name="Rectangle 58">
              <a:extLst>
                <a:ext uri="{FF2B5EF4-FFF2-40B4-BE49-F238E27FC236}">
                  <a16:creationId xmlns:a16="http://schemas.microsoft.com/office/drawing/2014/main" id="{751114E1-0276-4D3B-A29D-F676E749499E}"/>
                </a:ext>
              </a:extLst>
            </p:cNvPr>
            <p:cNvSpPr/>
            <p:nvPr/>
          </p:nvSpPr>
          <p:spPr>
            <a:xfrm>
              <a:off x="2957384" y="3872475"/>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Customer Engagement Platform</a:t>
              </a:r>
            </a:p>
          </p:txBody>
        </p:sp>
        <p:sp>
          <p:nvSpPr>
            <p:cNvPr id="60" name="Rectangle 59">
              <a:extLst>
                <a:ext uri="{FF2B5EF4-FFF2-40B4-BE49-F238E27FC236}">
                  <a16:creationId xmlns:a16="http://schemas.microsoft.com/office/drawing/2014/main" id="{7FA54936-BA31-4970-8918-9A9F429434DB}"/>
                </a:ext>
              </a:extLst>
            </p:cNvPr>
            <p:cNvSpPr/>
            <p:nvPr/>
          </p:nvSpPr>
          <p:spPr>
            <a:xfrm>
              <a:off x="4305088" y="4569967"/>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SuperOffice AI</a:t>
              </a:r>
            </a:p>
          </p:txBody>
        </p:sp>
        <p:sp>
          <p:nvSpPr>
            <p:cNvPr id="72" name="Rectangle 71">
              <a:extLst>
                <a:ext uri="{FF2B5EF4-FFF2-40B4-BE49-F238E27FC236}">
                  <a16:creationId xmlns:a16="http://schemas.microsoft.com/office/drawing/2014/main" id="{F91E2010-B8DE-4C4B-9EBF-F5774F73761D}"/>
                </a:ext>
              </a:extLst>
            </p:cNvPr>
            <p:cNvSpPr/>
            <p:nvPr/>
          </p:nvSpPr>
          <p:spPr>
            <a:xfrm>
              <a:off x="5640431" y="3957307"/>
              <a:ext cx="1036948" cy="109653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t" anchorCtr="0"/>
            <a:lstStyle/>
            <a:p>
              <a:r>
                <a:rPr lang="en-GB" sz="800" b="1">
                  <a:solidFill>
                    <a:schemeClr val="bg1"/>
                  </a:solidFill>
                </a:rPr>
                <a:t>Development Tools</a:t>
              </a:r>
            </a:p>
            <a:p>
              <a:endParaRPr lang="en-GB" sz="400" b="1">
                <a:solidFill>
                  <a:schemeClr val="bg1"/>
                </a:solidFill>
              </a:endParaRPr>
            </a:p>
            <a:p>
              <a:r>
                <a:rPr lang="en-GB" sz="800" err="1">
                  <a:solidFill>
                    <a:schemeClr val="bg1"/>
                  </a:solidFill>
                </a:rPr>
                <a:t>CRMScript</a:t>
              </a:r>
              <a:endParaRPr lang="en-GB" sz="800">
                <a:solidFill>
                  <a:schemeClr val="bg1"/>
                </a:solidFill>
              </a:endParaRPr>
            </a:p>
            <a:p>
              <a:r>
                <a:rPr lang="en-GB" sz="800" err="1">
                  <a:solidFill>
                    <a:schemeClr val="bg1"/>
                  </a:solidFill>
                </a:rPr>
                <a:t>SuperMacro</a:t>
              </a:r>
              <a:endParaRPr lang="en-GB" sz="800">
                <a:solidFill>
                  <a:schemeClr val="bg1"/>
                </a:solidFill>
              </a:endParaRPr>
            </a:p>
            <a:p>
              <a:r>
                <a:rPr lang="en-GB" sz="800" err="1">
                  <a:solidFill>
                    <a:schemeClr val="bg1"/>
                  </a:solidFill>
                </a:rPr>
                <a:t>ExtraTables</a:t>
              </a:r>
              <a:endParaRPr lang="en-GB" sz="800">
                <a:solidFill>
                  <a:schemeClr val="bg1"/>
                </a:solidFill>
              </a:endParaRPr>
            </a:p>
            <a:p>
              <a:r>
                <a:rPr lang="en-GB" sz="800">
                  <a:solidFill>
                    <a:schemeClr val="bg1"/>
                  </a:solidFill>
                </a:rPr>
                <a:t>Custom Screens</a:t>
              </a:r>
            </a:p>
            <a:p>
              <a:r>
                <a:rPr lang="en-GB" sz="800">
                  <a:solidFill>
                    <a:schemeClr val="bg1"/>
                  </a:solidFill>
                </a:rPr>
                <a:t>Custom Apps</a:t>
              </a:r>
            </a:p>
            <a:p>
              <a:r>
                <a:rPr lang="en-GB" sz="800">
                  <a:solidFill>
                    <a:schemeClr val="bg1"/>
                  </a:solidFill>
                </a:rPr>
                <a:t>Config. Screen</a:t>
              </a:r>
            </a:p>
            <a:p>
              <a:r>
                <a:rPr lang="en-GB" sz="800">
                  <a:solidFill>
                    <a:schemeClr val="bg1"/>
                  </a:solidFill>
                </a:rPr>
                <a:t>Sandbox for Dev.</a:t>
              </a:r>
            </a:p>
          </p:txBody>
        </p:sp>
        <p:sp>
          <p:nvSpPr>
            <p:cNvPr id="81" name="Rectangle 80">
              <a:extLst>
                <a:ext uri="{FF2B5EF4-FFF2-40B4-BE49-F238E27FC236}">
                  <a16:creationId xmlns:a16="http://schemas.microsoft.com/office/drawing/2014/main" id="{4C7D02AF-A617-4BA0-A90F-4F6D84E73A57}"/>
                </a:ext>
              </a:extLst>
            </p:cNvPr>
            <p:cNvSpPr/>
            <p:nvPr/>
          </p:nvSpPr>
          <p:spPr>
            <a:xfrm>
              <a:off x="1468876" y="4560979"/>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Synchronizer</a:t>
              </a:r>
            </a:p>
          </p:txBody>
        </p:sp>
        <p:cxnSp>
          <p:nvCxnSpPr>
            <p:cNvPr id="87" name="Straight Connector 86">
              <a:extLst>
                <a:ext uri="{FF2B5EF4-FFF2-40B4-BE49-F238E27FC236}">
                  <a16:creationId xmlns:a16="http://schemas.microsoft.com/office/drawing/2014/main" id="{AF2AC88E-6EA6-4F8A-AB4D-DC7CD97437A4}"/>
                </a:ext>
              </a:extLst>
            </p:cNvPr>
            <p:cNvCxnSpPr>
              <a:cxnSpLocks/>
            </p:cNvCxnSpPr>
            <p:nvPr/>
          </p:nvCxnSpPr>
          <p:spPr>
            <a:xfrm>
              <a:off x="5646916" y="3840327"/>
              <a:ext cx="2141948"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64DEE81-B250-4A8A-A7A1-0E11B03C9642}"/>
                </a:ext>
              </a:extLst>
            </p:cNvPr>
            <p:cNvSpPr txBox="1"/>
            <p:nvPr/>
          </p:nvSpPr>
          <p:spPr>
            <a:xfrm>
              <a:off x="6026916" y="3765003"/>
              <a:ext cx="1471250" cy="108046"/>
            </a:xfrm>
            <a:prstGeom prst="rect">
              <a:avLst/>
            </a:prstGeom>
            <a:solidFill>
              <a:schemeClr val="bg1"/>
            </a:solidFill>
          </p:spPr>
          <p:txBody>
            <a:bodyPr wrap="square" lIns="0" tIns="0" rIns="0" bIns="0">
              <a:noAutofit/>
            </a:bodyPr>
            <a:lstStyle/>
            <a:p>
              <a:pPr algn="ctr"/>
              <a:r>
                <a:rPr lang="en-GB" sz="1000" b="1">
                  <a:solidFill>
                    <a:schemeClr val="accent6">
                      <a:lumMod val="50000"/>
                    </a:schemeClr>
                  </a:solidFill>
                  <a:highlight>
                    <a:srgbClr val="FFFFFF"/>
                  </a:highlight>
                </a:rPr>
                <a:t>Expander Services</a:t>
              </a:r>
            </a:p>
          </p:txBody>
        </p:sp>
        <p:sp>
          <p:nvSpPr>
            <p:cNvPr id="57" name="Rectangle 56">
              <a:extLst>
                <a:ext uri="{FF2B5EF4-FFF2-40B4-BE49-F238E27FC236}">
                  <a16:creationId xmlns:a16="http://schemas.microsoft.com/office/drawing/2014/main" id="{7B24A244-C4B0-40EB-BDE7-60F4E25B4F44}"/>
                </a:ext>
              </a:extLst>
            </p:cNvPr>
            <p:cNvSpPr/>
            <p:nvPr/>
          </p:nvSpPr>
          <p:spPr>
            <a:xfrm>
              <a:off x="2955312" y="4641847"/>
              <a:ext cx="1148301" cy="30015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Chat</a:t>
              </a:r>
            </a:p>
          </p:txBody>
        </p:sp>
        <p:sp>
          <p:nvSpPr>
            <p:cNvPr id="64" name="Rectangle 63">
              <a:extLst>
                <a:ext uri="{FF2B5EF4-FFF2-40B4-BE49-F238E27FC236}">
                  <a16:creationId xmlns:a16="http://schemas.microsoft.com/office/drawing/2014/main" id="{56C519F2-700A-43A4-82FC-3FA9C9771EBC}"/>
                </a:ext>
              </a:extLst>
            </p:cNvPr>
            <p:cNvSpPr/>
            <p:nvPr/>
          </p:nvSpPr>
          <p:spPr>
            <a:xfrm>
              <a:off x="2957385" y="4330546"/>
              <a:ext cx="1148301" cy="2331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Forms</a:t>
              </a:r>
            </a:p>
            <a:p>
              <a:endParaRPr lang="en-GB" sz="800">
                <a:solidFill>
                  <a:schemeClr val="bg1"/>
                </a:solidFill>
              </a:endParaRPr>
            </a:p>
          </p:txBody>
        </p:sp>
      </p:grpSp>
      <p:grpSp>
        <p:nvGrpSpPr>
          <p:cNvPr id="11" name="Group 10">
            <a:extLst>
              <a:ext uri="{FF2B5EF4-FFF2-40B4-BE49-F238E27FC236}">
                <a16:creationId xmlns:a16="http://schemas.microsoft.com/office/drawing/2014/main" id="{70386F1B-7BA3-4AA4-BE0F-DE7FE42D6CD8}"/>
              </a:ext>
            </a:extLst>
          </p:cNvPr>
          <p:cNvGrpSpPr/>
          <p:nvPr/>
        </p:nvGrpSpPr>
        <p:grpSpPr>
          <a:xfrm>
            <a:off x="1781101" y="4225459"/>
            <a:ext cx="7625913" cy="2275974"/>
            <a:chOff x="485701" y="4225459"/>
            <a:chExt cx="7625913" cy="2275974"/>
          </a:xfrm>
        </p:grpSpPr>
        <p:sp>
          <p:nvSpPr>
            <p:cNvPr id="51" name="Rectangle 50">
              <a:extLst>
                <a:ext uri="{FF2B5EF4-FFF2-40B4-BE49-F238E27FC236}">
                  <a16:creationId xmlns:a16="http://schemas.microsoft.com/office/drawing/2014/main" id="{B963295F-55DA-4BC3-BCFF-B9544274755B}"/>
                </a:ext>
              </a:extLst>
            </p:cNvPr>
            <p:cNvSpPr/>
            <p:nvPr/>
          </p:nvSpPr>
          <p:spPr>
            <a:xfrm>
              <a:off x="1267146" y="5224280"/>
              <a:ext cx="6844468" cy="12771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2" name="Title 5">
              <a:extLst>
                <a:ext uri="{FF2B5EF4-FFF2-40B4-BE49-F238E27FC236}">
                  <a16:creationId xmlns:a16="http://schemas.microsoft.com/office/drawing/2014/main" id="{B5D45340-2E32-43A7-A38B-6C1078752324}"/>
                </a:ext>
              </a:extLst>
            </p:cNvPr>
            <p:cNvSpPr txBox="1">
              <a:spLocks/>
            </p:cNvSpPr>
            <p:nvPr/>
          </p:nvSpPr>
          <p:spPr>
            <a:xfrm rot="16200000">
              <a:off x="173714" y="5536267"/>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Metered</a:t>
              </a:r>
              <a:br>
                <a:rPr lang="nb-NO" sz="2000"/>
              </a:br>
              <a:r>
                <a:rPr lang="nb-NO" sz="2000"/>
                <a:t>Services</a:t>
              </a:r>
              <a:endParaRPr lang="en-US" sz="2000"/>
            </a:p>
          </p:txBody>
        </p:sp>
        <p:sp>
          <p:nvSpPr>
            <p:cNvPr id="54" name="Rectangle 53">
              <a:extLst>
                <a:ext uri="{FF2B5EF4-FFF2-40B4-BE49-F238E27FC236}">
                  <a16:creationId xmlns:a16="http://schemas.microsoft.com/office/drawing/2014/main" id="{3887F569-7982-445E-BF65-DF1F04ED358E}"/>
                </a:ext>
              </a:extLst>
            </p:cNvPr>
            <p:cNvSpPr/>
            <p:nvPr/>
          </p:nvSpPr>
          <p:spPr>
            <a:xfrm>
              <a:off x="6751916" y="5402317"/>
              <a:ext cx="1036948" cy="3887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err="1">
                  <a:solidFill>
                    <a:schemeClr val="bg1"/>
                  </a:solidFill>
                </a:rPr>
                <a:t>DataBridge</a:t>
              </a:r>
              <a:r>
                <a:rPr lang="en-GB" sz="800">
                  <a:solidFill>
                    <a:schemeClr val="bg1"/>
                  </a:solidFill>
                </a:rPr>
                <a:t> records</a:t>
              </a:r>
            </a:p>
            <a:p>
              <a:endParaRPr lang="en-GB" sz="800">
                <a:solidFill>
                  <a:schemeClr val="bg1"/>
                </a:solidFill>
              </a:endParaRPr>
            </a:p>
          </p:txBody>
        </p:sp>
        <p:sp>
          <p:nvSpPr>
            <p:cNvPr id="58" name="Rectangle 57">
              <a:extLst>
                <a:ext uri="{FF2B5EF4-FFF2-40B4-BE49-F238E27FC236}">
                  <a16:creationId xmlns:a16="http://schemas.microsoft.com/office/drawing/2014/main" id="{D5D7DF16-C314-428B-AEFD-BE5738115068}"/>
                </a:ext>
              </a:extLst>
            </p:cNvPr>
            <p:cNvSpPr/>
            <p:nvPr/>
          </p:nvSpPr>
          <p:spPr>
            <a:xfrm>
              <a:off x="1468877" y="5959740"/>
              <a:ext cx="1148301" cy="3437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Storage volume</a:t>
              </a:r>
            </a:p>
            <a:p>
              <a:endParaRPr lang="en-GB" sz="800" b="1">
                <a:solidFill>
                  <a:schemeClr val="bg1"/>
                </a:solidFill>
              </a:endParaRPr>
            </a:p>
          </p:txBody>
        </p:sp>
        <p:sp>
          <p:nvSpPr>
            <p:cNvPr id="61" name="Rectangle 60">
              <a:extLst>
                <a:ext uri="{FF2B5EF4-FFF2-40B4-BE49-F238E27FC236}">
                  <a16:creationId xmlns:a16="http://schemas.microsoft.com/office/drawing/2014/main" id="{7866E855-88A4-46FF-AA26-672B6DFC6315}"/>
                </a:ext>
              </a:extLst>
            </p:cNvPr>
            <p:cNvSpPr/>
            <p:nvPr/>
          </p:nvSpPr>
          <p:spPr>
            <a:xfrm>
              <a:off x="2950852" y="5373187"/>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17475" indent="-117475">
                <a:buFont typeface="Arial" panose="020B0604020202020204" pitchFamily="34" charset="0"/>
                <a:buChar char="•"/>
              </a:pPr>
              <a:r>
                <a:rPr lang="en-GB" sz="800">
                  <a:solidFill>
                    <a:schemeClr val="bg1"/>
                  </a:solidFill>
                </a:rPr>
                <a:t>Form submissions</a:t>
              </a:r>
            </a:p>
            <a:p>
              <a:pPr marL="117475" indent="-117475">
                <a:buFont typeface="Arial" panose="020B0604020202020204" pitchFamily="34" charset="0"/>
                <a:buChar char="•"/>
              </a:pPr>
              <a:r>
                <a:rPr lang="en-GB" sz="800">
                  <a:solidFill>
                    <a:schemeClr val="bg1"/>
                  </a:solidFill>
                </a:rPr>
                <a:t>Chat sessions</a:t>
              </a:r>
            </a:p>
            <a:p>
              <a:pPr marL="117475" indent="-117475">
                <a:buFont typeface="Arial" panose="020B0604020202020204" pitchFamily="34" charset="0"/>
                <a:buChar char="•"/>
              </a:pPr>
              <a:r>
                <a:rPr lang="en-GB" sz="800">
                  <a:solidFill>
                    <a:schemeClr val="bg1"/>
                  </a:solidFill>
                </a:rPr>
                <a:t>Customer logins</a:t>
              </a:r>
            </a:p>
            <a:p>
              <a:endParaRPr lang="en-GB" sz="800" b="1">
                <a:solidFill>
                  <a:schemeClr val="bg1"/>
                </a:solidFill>
              </a:endParaRPr>
            </a:p>
          </p:txBody>
        </p:sp>
        <p:sp>
          <p:nvSpPr>
            <p:cNvPr id="62" name="Rectangle 61">
              <a:extLst>
                <a:ext uri="{FF2B5EF4-FFF2-40B4-BE49-F238E27FC236}">
                  <a16:creationId xmlns:a16="http://schemas.microsoft.com/office/drawing/2014/main" id="{6BE405A8-5B49-4C6F-A4C4-7F825986D0DA}"/>
                </a:ext>
              </a:extLst>
            </p:cNvPr>
            <p:cNvSpPr/>
            <p:nvPr/>
          </p:nvSpPr>
          <p:spPr>
            <a:xfrm>
              <a:off x="4305088" y="5379647"/>
              <a:ext cx="1148301" cy="41146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AI Services calls</a:t>
              </a:r>
            </a:p>
            <a:p>
              <a:endParaRPr lang="en-GB" sz="800">
                <a:solidFill>
                  <a:schemeClr val="bg1"/>
                </a:solidFill>
              </a:endParaRPr>
            </a:p>
          </p:txBody>
        </p:sp>
        <p:sp>
          <p:nvSpPr>
            <p:cNvPr id="73" name="Rectangle 72">
              <a:extLst>
                <a:ext uri="{FF2B5EF4-FFF2-40B4-BE49-F238E27FC236}">
                  <a16:creationId xmlns:a16="http://schemas.microsoft.com/office/drawing/2014/main" id="{F4CE2F72-4E2A-48A6-803D-55B863EC02E0}"/>
                </a:ext>
              </a:extLst>
            </p:cNvPr>
            <p:cNvSpPr/>
            <p:nvPr/>
          </p:nvSpPr>
          <p:spPr>
            <a:xfrm>
              <a:off x="5646916" y="5402317"/>
              <a:ext cx="1036948" cy="3887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API Usage records</a:t>
              </a:r>
            </a:p>
          </p:txBody>
        </p:sp>
        <p:sp>
          <p:nvSpPr>
            <p:cNvPr id="79" name="Rectangle 78">
              <a:extLst>
                <a:ext uri="{FF2B5EF4-FFF2-40B4-BE49-F238E27FC236}">
                  <a16:creationId xmlns:a16="http://schemas.microsoft.com/office/drawing/2014/main" id="{66E8D8D7-8180-40C9-A24F-3EE1A6984A55}"/>
                </a:ext>
              </a:extLst>
            </p:cNvPr>
            <p:cNvSpPr/>
            <p:nvPr/>
          </p:nvSpPr>
          <p:spPr>
            <a:xfrm>
              <a:off x="1474339" y="5382988"/>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Mailings volume</a:t>
              </a:r>
            </a:p>
            <a:p>
              <a:pPr marL="117475" indent="-117475">
                <a:buFont typeface="Arial" panose="020B0604020202020204" pitchFamily="34" charset="0"/>
                <a:buChar char="•"/>
              </a:pPr>
              <a:endParaRPr lang="en-GB" sz="800">
                <a:solidFill>
                  <a:schemeClr val="bg1"/>
                </a:solidFill>
              </a:endParaRPr>
            </a:p>
            <a:p>
              <a:endParaRPr lang="en-GB" sz="800" b="1">
                <a:solidFill>
                  <a:schemeClr val="bg1"/>
                </a:solidFill>
              </a:endParaRPr>
            </a:p>
          </p:txBody>
        </p:sp>
        <p:cxnSp>
          <p:nvCxnSpPr>
            <p:cNvPr id="63" name="Straight Connector 62">
              <a:extLst>
                <a:ext uri="{FF2B5EF4-FFF2-40B4-BE49-F238E27FC236}">
                  <a16:creationId xmlns:a16="http://schemas.microsoft.com/office/drawing/2014/main" id="{23466475-4A58-4486-8A56-BDCF9DED7D94}"/>
                </a:ext>
              </a:extLst>
            </p:cNvPr>
            <p:cNvCxnSpPr>
              <a:cxnSpLocks/>
              <a:stCxn id="60" idx="2"/>
              <a:endCxn id="62" idx="0"/>
            </p:cNvCxnSpPr>
            <p:nvPr/>
          </p:nvCxnSpPr>
          <p:spPr>
            <a:xfrm>
              <a:off x="4869714" y="4922951"/>
              <a:ext cx="9525" cy="45669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8711A0-2127-45C8-B9DD-736BD3D2DAEB}"/>
                </a:ext>
              </a:extLst>
            </p:cNvPr>
            <p:cNvCxnSpPr>
              <a:cxnSpLocks/>
              <a:stCxn id="59" idx="2"/>
              <a:endCxn id="61" idx="0"/>
            </p:cNvCxnSpPr>
            <p:nvPr/>
          </p:nvCxnSpPr>
          <p:spPr>
            <a:xfrm>
              <a:off x="3522010" y="4225459"/>
              <a:ext cx="2993" cy="114772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49" name="Rektangel 48">
            <a:extLst>
              <a:ext uri="{FF2B5EF4-FFF2-40B4-BE49-F238E27FC236}">
                <a16:creationId xmlns:a16="http://schemas.microsoft.com/office/drawing/2014/main" id="{FAC146BC-CBF2-4FF3-B547-D9F3D0289F3D}"/>
              </a:ext>
            </a:extLst>
          </p:cNvPr>
          <p:cNvSpPr/>
          <p:nvPr/>
        </p:nvSpPr>
        <p:spPr>
          <a:xfrm>
            <a:off x="1644072" y="3662678"/>
            <a:ext cx="8077745" cy="3002252"/>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ktangel 1">
            <a:extLst>
              <a:ext uri="{FF2B5EF4-FFF2-40B4-BE49-F238E27FC236}">
                <a16:creationId xmlns:a16="http://schemas.microsoft.com/office/drawing/2014/main" id="{7201C01C-D4EA-495E-9DAD-C757540D4F14}"/>
              </a:ext>
            </a:extLst>
          </p:cNvPr>
          <p:cNvSpPr/>
          <p:nvPr/>
        </p:nvSpPr>
        <p:spPr>
          <a:xfrm>
            <a:off x="1765836" y="1238453"/>
            <a:ext cx="8077745" cy="2496787"/>
          </a:xfrm>
          <a:prstGeom prst="rect">
            <a:avLst/>
          </a:prstGeom>
          <a:noFill/>
          <a:ln w="38100">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935760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B96C6C-52E8-1D4C-B185-2C4983AE061D}"/>
              </a:ext>
            </a:extLst>
          </p:cNvPr>
          <p:cNvSpPr>
            <a:spLocks noGrp="1"/>
          </p:cNvSpPr>
          <p:nvPr>
            <p:ph type="title"/>
          </p:nvPr>
        </p:nvSpPr>
        <p:spPr>
          <a:xfrm>
            <a:off x="831850" y="1162374"/>
            <a:ext cx="10515600" cy="4132640"/>
          </a:xfrm>
        </p:spPr>
        <p:txBody>
          <a:bodyPr>
            <a:normAutofit/>
          </a:bodyPr>
          <a:lstStyle/>
          <a:p>
            <a:r>
              <a:rPr lang="en-NO">
                <a:latin typeface="Arial Black"/>
              </a:rPr>
              <a:t>Within one plan: All users must be on the same tier.</a:t>
            </a:r>
            <a:br>
              <a:rPr lang="en-NO"/>
            </a:br>
            <a:br>
              <a:rPr lang="en-NO"/>
            </a:br>
            <a:r>
              <a:rPr lang="en-US">
                <a:latin typeface="Arial Black"/>
              </a:rPr>
              <a:t>Decide between </a:t>
            </a:r>
            <a:r>
              <a:rPr lang="en-NO">
                <a:latin typeface="Arial Black"/>
              </a:rPr>
              <a:t>Essentials OR Premium for the entire solution within one plan</a:t>
            </a:r>
            <a:br>
              <a:rPr lang="en-NO"/>
            </a:br>
            <a:endParaRPr lang="en-NO"/>
          </a:p>
        </p:txBody>
      </p:sp>
    </p:spTree>
    <p:extLst>
      <p:ext uri="{BB962C8B-B14F-4D97-AF65-F5344CB8AC3E}">
        <p14:creationId xmlns:p14="http://schemas.microsoft.com/office/powerpoint/2010/main" val="42609538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E9E161F-4062-4842-875D-D2C854877BD8}"/>
              </a:ext>
            </a:extLst>
          </p:cNvPr>
          <p:cNvSpPr>
            <a:spLocks noGrp="1"/>
          </p:cNvSpPr>
          <p:nvPr>
            <p:ph type="title"/>
          </p:nvPr>
        </p:nvSpPr>
        <p:spPr/>
        <p:txBody>
          <a:bodyPr/>
          <a:lstStyle/>
          <a:p>
            <a:r>
              <a:rPr lang="en-US"/>
              <a:t>Sales – </a:t>
            </a:r>
            <a:r>
              <a:rPr lang="nb-NO" sz="4000" b="1">
                <a:solidFill>
                  <a:schemeClr val="accent6">
                    <a:lumMod val="50000"/>
                  </a:schemeClr>
                </a:solidFill>
              </a:rPr>
              <a:t>Essentials</a:t>
            </a:r>
            <a:r>
              <a:rPr lang="en-US"/>
              <a:t> vs Premium</a:t>
            </a:r>
          </a:p>
        </p:txBody>
      </p:sp>
      <p:sp>
        <p:nvSpPr>
          <p:cNvPr id="6" name="Plassholder for innhold 5">
            <a:extLst>
              <a:ext uri="{FF2B5EF4-FFF2-40B4-BE49-F238E27FC236}">
                <a16:creationId xmlns:a16="http://schemas.microsoft.com/office/drawing/2014/main" id="{E0D2E1B2-B278-433E-BAFC-48A968BF72C4}"/>
              </a:ext>
            </a:extLst>
          </p:cNvPr>
          <p:cNvSpPr>
            <a:spLocks noGrp="1"/>
          </p:cNvSpPr>
          <p:nvPr>
            <p:ph idx="1"/>
          </p:nvPr>
        </p:nvSpPr>
        <p:spPr>
          <a:xfrm>
            <a:off x="838200" y="1603169"/>
            <a:ext cx="10515600" cy="4844126"/>
          </a:xfrm>
        </p:spPr>
        <p:txBody>
          <a:bodyPr vert="horz" lIns="91440" tIns="45720" rIns="91440" bIns="45720" rtlCol="0" anchor="t">
            <a:normAutofit/>
          </a:bodyPr>
          <a:lstStyle/>
          <a:p>
            <a:r>
              <a:rPr lang="nb-NO" sz="2000" b="1">
                <a:latin typeface="Arial"/>
                <a:cs typeface="Arial"/>
              </a:rPr>
              <a:t>Essentials</a:t>
            </a:r>
            <a:r>
              <a:rPr lang="en-US" sz="2000" b="1">
                <a:latin typeface="Arial"/>
                <a:cs typeface="Arial"/>
              </a:rPr>
              <a:t> Edition – Target customers (NOK 500)</a:t>
            </a:r>
            <a:endParaRPr lang="en-US" sz="2000" b="1"/>
          </a:p>
          <a:p>
            <a:r>
              <a:rPr lang="en-GB" sz="1600" i="1">
                <a:solidFill>
                  <a:schemeClr val="tx1"/>
                </a:solidFill>
                <a:latin typeface="Arial"/>
                <a:cs typeface="Arial"/>
              </a:rPr>
              <a:t>Ideal for sale teams without and formalized selling method implemented. This is a good fit when </a:t>
            </a:r>
            <a:r>
              <a:rPr lang="en-GB" i="1">
                <a:solidFill>
                  <a:schemeClr val="tx1"/>
                </a:solidFill>
                <a:latin typeface="Arial"/>
                <a:cs typeface="Arial"/>
              </a:rPr>
              <a:t>the sales process and details of each sale isn’t to complex. This helps you k</a:t>
            </a:r>
            <a:r>
              <a:rPr lang="en-GB" sz="1600" i="1">
                <a:solidFill>
                  <a:schemeClr val="tx1"/>
                </a:solidFill>
                <a:latin typeface="Arial"/>
                <a:cs typeface="Arial"/>
              </a:rPr>
              <a:t>eeping track of your opportunities, and helps you follow up at the right time and keep track of where in the process you are. This gives you a good overall indication of your forecast and pipeline at any time.</a:t>
            </a:r>
          </a:p>
          <a:p>
            <a:endParaRPr lang="en-US"/>
          </a:p>
          <a:p>
            <a:r>
              <a:rPr lang="en-US" sz="2000" b="1">
                <a:latin typeface="Arial"/>
                <a:cs typeface="Arial"/>
              </a:rPr>
              <a:t>Premium edition – Target customers (NOK 700)</a:t>
            </a:r>
            <a:endParaRPr lang="en-US" sz="2000" b="1"/>
          </a:p>
          <a:p>
            <a:r>
              <a:rPr lang="en-GB" sz="1600" i="1">
                <a:solidFill>
                  <a:schemeClr val="tx1"/>
                </a:solidFill>
                <a:latin typeface="Arial"/>
                <a:cs typeface="Arial"/>
              </a:rPr>
              <a:t>Ideal for sale organisations with a formalized selling method implemented. This is a good fit when </a:t>
            </a:r>
            <a:r>
              <a:rPr lang="en-GB" i="1">
                <a:solidFill>
                  <a:schemeClr val="tx1"/>
                </a:solidFill>
                <a:latin typeface="Arial"/>
                <a:cs typeface="Arial"/>
              </a:rPr>
              <a:t>the sales process and details of each sale varies within the organisation. Also recommended when structured quotes with prices, discounts and approvals is a part of your formalized selling processes. This gives you capabilities to explore a more detailed look at your forecast, pipeline and KPIs. Working with project sales or partner sales? This is the solution you need.</a:t>
            </a:r>
            <a:endParaRPr lang="en-GB" sz="1600" i="1">
              <a:solidFill>
                <a:schemeClr val="tx1"/>
              </a:solidFill>
              <a:latin typeface="Arial"/>
              <a:cs typeface="Arial"/>
            </a:endParaRPr>
          </a:p>
        </p:txBody>
      </p:sp>
    </p:spTree>
    <p:extLst>
      <p:ext uri="{BB962C8B-B14F-4D97-AF65-F5344CB8AC3E}">
        <p14:creationId xmlns:p14="http://schemas.microsoft.com/office/powerpoint/2010/main" val="11995762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Sales features</a:t>
            </a: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a:xfrm>
            <a:off x="838200" y="1603169"/>
            <a:ext cx="4823460" cy="4526169"/>
          </a:xfrm>
        </p:spPr>
        <p:txBody>
          <a:bodyPr>
            <a:normAutofit/>
          </a:bodyPr>
          <a:lstStyle/>
          <a:p>
            <a:r>
              <a:rPr lang="nb-NO" sz="1600" b="1"/>
              <a:t>Essentials</a:t>
            </a:r>
            <a:r>
              <a:rPr lang="en-US" sz="1400" b="1"/>
              <a:t> Edition</a:t>
            </a:r>
          </a:p>
          <a:p>
            <a:pPr marL="285750" indent="-285750">
              <a:buFont typeface="Arial" panose="020B0604020202020204" pitchFamily="34" charset="0"/>
              <a:buChar char="•"/>
            </a:pPr>
            <a:r>
              <a:rPr lang="en-US" sz="1400"/>
              <a:t>Sales and opportunity management</a:t>
            </a:r>
          </a:p>
          <a:p>
            <a:pPr marL="285750" indent="-285750">
              <a:buFont typeface="Arial" panose="020B0604020202020204" pitchFamily="34" charset="0"/>
              <a:buChar char="•"/>
            </a:pPr>
            <a:r>
              <a:rPr lang="en-US" sz="1400"/>
              <a:t>Sales forecasting</a:t>
            </a:r>
          </a:p>
          <a:p>
            <a:pPr marL="285750" indent="-285750">
              <a:buFont typeface="Arial" panose="020B0604020202020204" pitchFamily="34" charset="0"/>
              <a:buChar char="•"/>
            </a:pPr>
            <a:r>
              <a:rPr lang="en-US" sz="1400"/>
              <a:t>Dashboards with </a:t>
            </a:r>
            <a:r>
              <a:rPr lang="en-US" sz="1400" b="1"/>
              <a:t>default</a:t>
            </a:r>
            <a:r>
              <a:rPr lang="en-US" sz="1400"/>
              <a:t> tiles</a:t>
            </a:r>
          </a:p>
          <a:p>
            <a:pPr marL="285750" indent="-285750">
              <a:buFont typeface="Arial" panose="020B0604020202020204" pitchFamily="34" charset="0"/>
              <a:buChar char="•"/>
            </a:pPr>
            <a:r>
              <a:rPr lang="en-US" sz="1400"/>
              <a:t>Currency support</a:t>
            </a:r>
          </a:p>
          <a:p>
            <a:pPr marL="285750" indent="-285750">
              <a:buFont typeface="Arial" panose="020B0604020202020204" pitchFamily="34" charset="0"/>
              <a:buChar char="•"/>
            </a:pPr>
            <a:r>
              <a:rPr lang="en-US" sz="1400"/>
              <a:t>Sales secretary</a:t>
            </a:r>
          </a:p>
          <a:p>
            <a:endParaRPr lang="en-US" sz="1400"/>
          </a:p>
        </p:txBody>
      </p:sp>
      <p:sp>
        <p:nvSpPr>
          <p:cNvPr id="4" name="Plassholder for innhold 5">
            <a:extLst>
              <a:ext uri="{FF2B5EF4-FFF2-40B4-BE49-F238E27FC236}">
                <a16:creationId xmlns:a16="http://schemas.microsoft.com/office/drawing/2014/main" id="{22B9C9D1-9145-44B0-82F2-EE48B1F6E70C}"/>
              </a:ext>
            </a:extLst>
          </p:cNvPr>
          <p:cNvSpPr txBox="1">
            <a:spLocks/>
          </p:cNvSpPr>
          <p:nvPr/>
        </p:nvSpPr>
        <p:spPr>
          <a:xfrm>
            <a:off x="6949440" y="1606138"/>
            <a:ext cx="4823460" cy="4526169"/>
          </a:xfrm>
          <a:prstGeom prst="rect">
            <a:avLst/>
          </a:prstGeom>
        </p:spPr>
        <p:txBody>
          <a:bodyPr vert="horz" lIns="91440" tIns="45720" rIns="91440" bIns="45720" rtlCol="0" anchor="t">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t>Premium Edition</a:t>
            </a:r>
          </a:p>
          <a:p>
            <a:pPr marL="285750" indent="-285750">
              <a:buFont typeface="Arial" panose="020B0604020202020204" pitchFamily="34" charset="0"/>
              <a:buChar char="•"/>
            </a:pPr>
            <a:r>
              <a:rPr lang="en-US"/>
              <a:t>Sales guide</a:t>
            </a:r>
          </a:p>
          <a:p>
            <a:pPr marL="285750" indent="-285750">
              <a:buFont typeface="Arial" panose="020B0604020202020204" pitchFamily="34" charset="0"/>
              <a:buChar char="•"/>
            </a:pPr>
            <a:r>
              <a:rPr lang="en-US">
                <a:latin typeface="Arial"/>
                <a:cs typeface="Arial"/>
              </a:rPr>
              <a:t>Sales forecasting on product level </a:t>
            </a:r>
            <a:endParaRPr lang="en-US"/>
          </a:p>
          <a:p>
            <a:pPr marL="285750" indent="-285750">
              <a:buFont typeface="Arial" panose="020B0604020202020204" pitchFamily="34" charset="0"/>
              <a:buChar char="•"/>
            </a:pPr>
            <a:r>
              <a:rPr lang="en-US"/>
              <a:t>Dashboards with </a:t>
            </a:r>
            <a:r>
              <a:rPr lang="en-US" b="1"/>
              <a:t>custom</a:t>
            </a:r>
            <a:r>
              <a:rPr lang="en-US"/>
              <a:t> tiles</a:t>
            </a:r>
          </a:p>
          <a:p>
            <a:pPr marL="285750" indent="-285750">
              <a:buFont typeface="Arial" panose="020B0604020202020204" pitchFamily="34" charset="0"/>
              <a:buChar char="•"/>
            </a:pPr>
            <a:r>
              <a:rPr lang="en-US"/>
              <a:t>Stakeholders</a:t>
            </a:r>
          </a:p>
          <a:p>
            <a:pPr marL="285750" indent="-285750">
              <a:buFont typeface="Arial" panose="020B0604020202020204" pitchFamily="34" charset="0"/>
              <a:buChar char="•"/>
            </a:pPr>
            <a:r>
              <a:rPr lang="en-US">
                <a:latin typeface="Arial"/>
                <a:cs typeface="Arial"/>
              </a:rPr>
              <a:t>Sale targets and KPI's</a:t>
            </a:r>
            <a:endParaRPr lang="en-US"/>
          </a:p>
          <a:p>
            <a:pPr marL="285750" indent="-285750">
              <a:buFont typeface="Arial" panose="020B0604020202020204" pitchFamily="34" charset="0"/>
              <a:buChar char="•"/>
            </a:pPr>
            <a:r>
              <a:rPr lang="en-US"/>
              <a:t>Activity Monitors (SAINT)</a:t>
            </a:r>
          </a:p>
          <a:p>
            <a:pPr marL="285750" indent="-285750">
              <a:buFont typeface="Arial" panose="020B0604020202020204" pitchFamily="34" charset="0"/>
              <a:buChar char="•"/>
            </a:pPr>
            <a:r>
              <a:rPr lang="en-US"/>
              <a:t>Combined selections</a:t>
            </a:r>
          </a:p>
          <a:p>
            <a:pPr marL="285750" indent="-285750">
              <a:buFont typeface="Arial" panose="020B0604020202020204" pitchFamily="34" charset="0"/>
              <a:buChar char="•"/>
            </a:pPr>
            <a:r>
              <a:rPr lang="en-US"/>
              <a:t>Project management</a:t>
            </a:r>
          </a:p>
          <a:p>
            <a:pPr marL="285750" indent="-285750">
              <a:buFont typeface="Arial" panose="020B0604020202020204" pitchFamily="34" charset="0"/>
              <a:buChar char="•"/>
            </a:pPr>
            <a:r>
              <a:rPr lang="en-US"/>
              <a:t>Quote Management</a:t>
            </a:r>
          </a:p>
          <a:p>
            <a:pPr marL="971550" lvl="1" indent="-285750"/>
            <a:r>
              <a:rPr lang="en-US" sz="1400"/>
              <a:t>Create and manage quotes</a:t>
            </a:r>
          </a:p>
          <a:p>
            <a:pPr marL="971550" lvl="1" indent="-285750"/>
            <a:r>
              <a:rPr lang="en-US" sz="1400"/>
              <a:t>Products and pricelists</a:t>
            </a:r>
          </a:p>
          <a:p>
            <a:pPr marL="971550" lvl="1" indent="-285750"/>
            <a:r>
              <a:rPr lang="en-US" sz="1400"/>
              <a:t>Alternatives and versions</a:t>
            </a:r>
          </a:p>
          <a:p>
            <a:pPr marL="971550" lvl="1" indent="-285750"/>
            <a:r>
              <a:rPr lang="en-US" sz="1400"/>
              <a:t>Approval</a:t>
            </a:r>
          </a:p>
          <a:p>
            <a:pPr marL="971550" lvl="1" indent="-285750"/>
            <a:r>
              <a:rPr lang="en-US" sz="1400"/>
              <a:t>Templates</a:t>
            </a:r>
          </a:p>
          <a:p>
            <a:endParaRPr lang="en-US"/>
          </a:p>
          <a:p>
            <a:r>
              <a:rPr lang="en-US"/>
              <a:t>In addition to all from the Essential edition</a:t>
            </a:r>
          </a:p>
        </p:txBody>
      </p:sp>
    </p:spTree>
    <p:extLst>
      <p:ext uri="{BB962C8B-B14F-4D97-AF65-F5344CB8AC3E}">
        <p14:creationId xmlns:p14="http://schemas.microsoft.com/office/powerpoint/2010/main" val="3949892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E9DC-FE05-4DEE-B1EF-F1CFEE467767}"/>
              </a:ext>
            </a:extLst>
          </p:cNvPr>
          <p:cNvSpPr>
            <a:spLocks noGrp="1"/>
          </p:cNvSpPr>
          <p:nvPr>
            <p:ph type="title"/>
          </p:nvPr>
        </p:nvSpPr>
        <p:spPr/>
        <p:txBody>
          <a:bodyPr>
            <a:normAutofit/>
          </a:bodyPr>
          <a:lstStyle/>
          <a:p>
            <a:r>
              <a:rPr lang="en-GB" sz="4400"/>
              <a:t>New Pricing </a:t>
            </a:r>
            <a:br>
              <a:rPr lang="en-GB" sz="4400"/>
            </a:br>
            <a:r>
              <a:rPr lang="en-GB" sz="4400"/>
              <a:t>&amp; Packaging</a:t>
            </a:r>
          </a:p>
        </p:txBody>
      </p:sp>
      <p:pic>
        <p:nvPicPr>
          <p:cNvPr id="1026" name="Picture 2">
            <a:extLst>
              <a:ext uri="{FF2B5EF4-FFF2-40B4-BE49-F238E27FC236}">
                <a16:creationId xmlns:a16="http://schemas.microsoft.com/office/drawing/2014/main" id="{07E04B01-C330-4253-84FD-49E826E2C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0307" y="0"/>
            <a:ext cx="3389760" cy="6705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748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E9E161F-4062-4842-875D-D2C854877BD8}"/>
              </a:ext>
            </a:extLst>
          </p:cNvPr>
          <p:cNvSpPr>
            <a:spLocks noGrp="1"/>
          </p:cNvSpPr>
          <p:nvPr>
            <p:ph type="title"/>
          </p:nvPr>
        </p:nvSpPr>
        <p:spPr/>
        <p:txBody>
          <a:bodyPr/>
          <a:lstStyle/>
          <a:p>
            <a:r>
              <a:rPr lang="en-US"/>
              <a:t>Service – </a:t>
            </a:r>
            <a:r>
              <a:rPr lang="nb-NO" sz="4000" b="1"/>
              <a:t>Essentials</a:t>
            </a:r>
            <a:r>
              <a:rPr lang="en-US"/>
              <a:t> vs Premium</a:t>
            </a:r>
          </a:p>
        </p:txBody>
      </p:sp>
      <p:sp>
        <p:nvSpPr>
          <p:cNvPr id="6" name="Plassholder for innhold 5">
            <a:extLst>
              <a:ext uri="{FF2B5EF4-FFF2-40B4-BE49-F238E27FC236}">
                <a16:creationId xmlns:a16="http://schemas.microsoft.com/office/drawing/2014/main" id="{E0D2E1B2-B278-433E-BAFC-48A968BF72C4}"/>
              </a:ext>
            </a:extLst>
          </p:cNvPr>
          <p:cNvSpPr>
            <a:spLocks noGrp="1"/>
          </p:cNvSpPr>
          <p:nvPr>
            <p:ph idx="1"/>
          </p:nvPr>
        </p:nvSpPr>
        <p:spPr>
          <a:xfrm>
            <a:off x="838200" y="1603169"/>
            <a:ext cx="10515600" cy="4844126"/>
          </a:xfrm>
        </p:spPr>
        <p:txBody>
          <a:bodyPr vert="horz" lIns="91440" tIns="45720" rIns="91440" bIns="45720" rtlCol="0" anchor="t">
            <a:normAutofit/>
          </a:bodyPr>
          <a:lstStyle/>
          <a:p>
            <a:r>
              <a:rPr lang="nb-NO" sz="2000" b="1">
                <a:latin typeface="Arial"/>
                <a:cs typeface="Arial"/>
              </a:rPr>
              <a:t>Essentials</a:t>
            </a:r>
            <a:r>
              <a:rPr lang="en-US" sz="2000" b="1">
                <a:latin typeface="Arial"/>
                <a:cs typeface="Arial"/>
              </a:rPr>
              <a:t> Edition – Target customers  (NOK 400)</a:t>
            </a:r>
            <a:endParaRPr lang="en-US" sz="2000">
              <a:latin typeface="Arial"/>
              <a:cs typeface="Arial"/>
            </a:endParaRPr>
          </a:p>
          <a:p>
            <a:r>
              <a:rPr lang="en-GB" sz="1600" i="1">
                <a:solidFill>
                  <a:schemeClr val="tx1"/>
                </a:solidFill>
                <a:latin typeface="Arial"/>
                <a:cs typeface="Arial"/>
              </a:rPr>
              <a:t>Ideal for dedicated and/or smaller service teams that has a more limited diversity on incoming requests. They typically work after “the first in – first out” principle and have a lower set of requirement to </a:t>
            </a:r>
            <a:r>
              <a:rPr lang="en-GB" i="1">
                <a:solidFill>
                  <a:schemeClr val="tx1"/>
                </a:solidFill>
                <a:latin typeface="Arial"/>
                <a:cs typeface="Arial"/>
              </a:rPr>
              <a:t>automations </a:t>
            </a:r>
            <a:endParaRPr lang="en-GB" sz="1600" i="1">
              <a:solidFill>
                <a:schemeClr val="tx1"/>
              </a:solidFill>
            </a:endParaRPr>
          </a:p>
          <a:p>
            <a:endParaRPr lang="en-US"/>
          </a:p>
          <a:p>
            <a:endParaRPr lang="en-US"/>
          </a:p>
          <a:p>
            <a:endParaRPr lang="en-US"/>
          </a:p>
          <a:p>
            <a:r>
              <a:rPr lang="en-US" sz="2000" b="1">
                <a:latin typeface="Arial"/>
                <a:cs typeface="Arial"/>
              </a:rPr>
              <a:t>Premium edition – Target customers (NOK 650)</a:t>
            </a:r>
            <a:endParaRPr lang="en-US" sz="2000">
              <a:latin typeface="Arial"/>
              <a:cs typeface="Arial"/>
            </a:endParaRPr>
          </a:p>
          <a:p>
            <a:r>
              <a:rPr lang="en-GB" sz="1600" i="1">
                <a:solidFill>
                  <a:schemeClr val="tx1"/>
                </a:solidFill>
                <a:latin typeface="Arial"/>
                <a:cs typeface="Arial"/>
              </a:rPr>
              <a:t>Ideal for larger organizations that have several teams handling incoming requests</a:t>
            </a:r>
            <a:r>
              <a:rPr lang="en-GB" i="1">
                <a:solidFill>
                  <a:schemeClr val="tx1"/>
                </a:solidFill>
                <a:latin typeface="Arial"/>
                <a:cs typeface="Arial"/>
              </a:rPr>
              <a:t>. Typically, they </a:t>
            </a:r>
            <a:r>
              <a:rPr lang="en-GB" sz="1600" i="1">
                <a:solidFill>
                  <a:schemeClr val="tx1"/>
                </a:solidFill>
                <a:latin typeface="Arial"/>
                <a:cs typeface="Arial"/>
              </a:rPr>
              <a:t>have more diversity on types on incoming requests. They are depending on automations and advanced escalation across the organisation due to a larger number of incoming requests.</a:t>
            </a:r>
            <a:endParaRPr lang="en-US" i="1">
              <a:solidFill>
                <a:schemeClr val="tx1"/>
              </a:solidFill>
              <a:latin typeface="Arial"/>
              <a:cs typeface="Arial"/>
            </a:endParaRPr>
          </a:p>
        </p:txBody>
      </p:sp>
    </p:spTree>
    <p:extLst>
      <p:ext uri="{BB962C8B-B14F-4D97-AF65-F5344CB8AC3E}">
        <p14:creationId xmlns:p14="http://schemas.microsoft.com/office/powerpoint/2010/main" val="177075795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Service features</a:t>
            </a:r>
          </a:p>
        </p:txBody>
      </p:sp>
      <p:sp>
        <p:nvSpPr>
          <p:cNvPr id="4" name="Plassholder for innhold 5">
            <a:extLst>
              <a:ext uri="{FF2B5EF4-FFF2-40B4-BE49-F238E27FC236}">
                <a16:creationId xmlns:a16="http://schemas.microsoft.com/office/drawing/2014/main" id="{5088851B-CBED-40EE-A782-F31D4104A1AB}"/>
              </a:ext>
            </a:extLst>
          </p:cNvPr>
          <p:cNvSpPr>
            <a:spLocks noGrp="1"/>
          </p:cNvSpPr>
          <p:nvPr>
            <p:ph idx="1"/>
          </p:nvPr>
        </p:nvSpPr>
        <p:spPr>
          <a:xfrm>
            <a:off x="838200" y="1603169"/>
            <a:ext cx="4823460" cy="4526169"/>
          </a:xfrm>
        </p:spPr>
        <p:txBody>
          <a:bodyPr vert="horz" lIns="91440" tIns="45720" rIns="91440" bIns="45720" rtlCol="0" anchor="t">
            <a:normAutofit/>
          </a:bodyPr>
          <a:lstStyle/>
          <a:p>
            <a:r>
              <a:rPr lang="nb-NO" sz="1600" b="1" dirty="0">
                <a:latin typeface="Arial"/>
                <a:cs typeface="Arial"/>
              </a:rPr>
              <a:t>Essentials</a:t>
            </a:r>
            <a:r>
              <a:rPr lang="en-US" b="1" dirty="0">
                <a:latin typeface="Arial"/>
                <a:cs typeface="Arial"/>
              </a:rPr>
              <a:t> Edition</a:t>
            </a:r>
          </a:p>
          <a:p>
            <a:pPr marL="285750" indent="-285750">
              <a:buFont typeface="Arial" panose="020B0604020202020204" pitchFamily="34" charset="0"/>
              <a:buChar char="•"/>
            </a:pPr>
            <a:r>
              <a:rPr lang="en-US" dirty="0">
                <a:latin typeface="Arial"/>
                <a:cs typeface="Arial"/>
              </a:rPr>
              <a:t>Request / Ticket management</a:t>
            </a:r>
          </a:p>
          <a:p>
            <a:pPr marL="285750" indent="-285750">
              <a:buFont typeface="Arial" panose="020B0604020202020204" pitchFamily="34" charset="0"/>
              <a:buChar char="•"/>
            </a:pPr>
            <a:r>
              <a:rPr lang="en-US" dirty="0">
                <a:latin typeface="Arial"/>
                <a:cs typeface="Arial"/>
              </a:rPr>
              <a:t>Categorization</a:t>
            </a:r>
            <a:r>
              <a:rPr lang="en-US">
                <a:latin typeface="Arial"/>
                <a:cs typeface="Arial"/>
              </a:rPr>
              <a:t> </a:t>
            </a:r>
          </a:p>
          <a:p>
            <a:pPr marL="285750" indent="-285750">
              <a:buFont typeface="Arial" panose="020B0604020202020204" pitchFamily="34" charset="0"/>
              <a:buChar char="•"/>
            </a:pPr>
            <a:r>
              <a:rPr lang="en-US" dirty="0">
                <a:latin typeface="Arial"/>
                <a:cs typeface="Arial"/>
              </a:rPr>
              <a:t>Auto reply and reply templates</a:t>
            </a:r>
            <a:endParaRPr lang="en-US"/>
          </a:p>
          <a:p>
            <a:pPr marL="285750" indent="-285750">
              <a:buFont typeface="Arial" panose="020B0604020202020204" pitchFamily="34" charset="0"/>
              <a:buChar char="•"/>
            </a:pPr>
            <a:r>
              <a:rPr lang="en-US" dirty="0">
                <a:latin typeface="Arial"/>
                <a:cs typeface="Arial"/>
              </a:rPr>
              <a:t>Mobile CRM Request management</a:t>
            </a:r>
          </a:p>
          <a:p>
            <a:pPr marL="285750" indent="-285750">
              <a:buFont typeface="Arial" panose="020B0604020202020204" pitchFamily="34" charset="0"/>
              <a:buChar char="•"/>
            </a:pPr>
            <a:r>
              <a:rPr lang="en-US" dirty="0">
                <a:latin typeface="Arial"/>
                <a:cs typeface="Arial"/>
              </a:rPr>
              <a:t>Standard Service reports</a:t>
            </a:r>
          </a:p>
          <a:p>
            <a:pPr marL="285750" indent="-285750">
              <a:buFont typeface="Arial" panose="020B0604020202020204" pitchFamily="34" charset="0"/>
              <a:buChar char="•"/>
            </a:pPr>
            <a:r>
              <a:rPr lang="en-US" dirty="0">
                <a:latin typeface="Arial"/>
                <a:cs typeface="Arial"/>
              </a:rPr>
              <a:t>Dashboards with </a:t>
            </a:r>
            <a:r>
              <a:rPr lang="en-US" b="1" dirty="0">
                <a:latin typeface="Arial"/>
                <a:cs typeface="Arial"/>
              </a:rPr>
              <a:t>default</a:t>
            </a:r>
            <a:r>
              <a:rPr lang="en-US" dirty="0">
                <a:latin typeface="Arial"/>
                <a:cs typeface="Arial"/>
              </a:rPr>
              <a:t> tiles</a:t>
            </a:r>
          </a:p>
          <a:p>
            <a:endParaRPr lang="en-US"/>
          </a:p>
        </p:txBody>
      </p:sp>
      <p:sp>
        <p:nvSpPr>
          <p:cNvPr id="7" name="Plassholder for innhold 5">
            <a:extLst>
              <a:ext uri="{FF2B5EF4-FFF2-40B4-BE49-F238E27FC236}">
                <a16:creationId xmlns:a16="http://schemas.microsoft.com/office/drawing/2014/main" id="{A6CC54FD-FD44-45E4-A523-1E3E2BFBE483}"/>
              </a:ext>
            </a:extLst>
          </p:cNvPr>
          <p:cNvSpPr txBox="1">
            <a:spLocks/>
          </p:cNvSpPr>
          <p:nvPr/>
        </p:nvSpPr>
        <p:spPr>
          <a:xfrm>
            <a:off x="6614160" y="1606138"/>
            <a:ext cx="5158740" cy="45261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a:cs typeface="Arial"/>
              </a:rPr>
              <a:t>Premium Edition</a:t>
            </a:r>
          </a:p>
          <a:p>
            <a:pPr marL="285750" indent="-285750">
              <a:buFont typeface="Arial" panose="020B0604020202020204" pitchFamily="34" charset="0"/>
              <a:buChar char="•"/>
            </a:pPr>
            <a:r>
              <a:rPr lang="en-US">
                <a:latin typeface="Arial"/>
                <a:cs typeface="Arial"/>
              </a:rPr>
              <a:t>Automated rule-based escalation</a:t>
            </a:r>
          </a:p>
          <a:p>
            <a:pPr marL="285750" indent="-285750">
              <a:buFont typeface="Arial" panose="020B0604020202020204" pitchFamily="34" charset="0"/>
              <a:buChar char="•"/>
            </a:pPr>
            <a:r>
              <a:rPr lang="en-US">
                <a:latin typeface="Arial"/>
                <a:cs typeface="Arial"/>
              </a:rPr>
              <a:t>Warnings and notifications – Time limits</a:t>
            </a:r>
          </a:p>
          <a:p>
            <a:pPr marL="285750" indent="-285750">
              <a:buFont typeface="Arial" panose="020B0604020202020204" pitchFamily="34" charset="0"/>
              <a:buChar char="•"/>
            </a:pPr>
            <a:r>
              <a:rPr lang="en-US">
                <a:latin typeface="Arial"/>
                <a:cs typeface="Arial"/>
              </a:rPr>
              <a:t>Auto-assign to agent</a:t>
            </a:r>
          </a:p>
          <a:p>
            <a:pPr marL="285750" indent="-285750">
              <a:buFont typeface="Arial" panose="020B0604020202020204" pitchFamily="34" charset="0"/>
              <a:buChar char="•"/>
            </a:pPr>
            <a:r>
              <a:rPr lang="en-US">
                <a:latin typeface="Arial"/>
                <a:cs typeface="Arial"/>
              </a:rPr>
              <a:t>Knowledge base (FAQs)</a:t>
            </a:r>
            <a:r>
              <a:rPr lang="en-US">
                <a:solidFill>
                  <a:srgbClr val="FF0000"/>
                </a:solidFill>
                <a:latin typeface="Arial"/>
                <a:cs typeface="Arial"/>
              </a:rPr>
              <a:t>*</a:t>
            </a:r>
            <a:r>
              <a:rPr lang="en-US">
                <a:latin typeface="Arial"/>
                <a:cs typeface="Arial"/>
              </a:rPr>
              <a:t> </a:t>
            </a:r>
          </a:p>
          <a:p>
            <a:pPr marL="285750" indent="-285750">
              <a:buFont typeface="Arial" panose="020B0604020202020204" pitchFamily="34" charset="0"/>
              <a:buChar char="•"/>
            </a:pPr>
            <a:r>
              <a:rPr lang="en-US">
                <a:latin typeface="Arial"/>
                <a:cs typeface="Arial"/>
              </a:rPr>
              <a:t>Activity Monitors (SAINT)</a:t>
            </a:r>
            <a:endParaRPr lang="en-US"/>
          </a:p>
          <a:p>
            <a:pPr marL="285750" indent="-285750">
              <a:buFont typeface="Arial" panose="020B0604020202020204" pitchFamily="34" charset="0"/>
              <a:buChar char="•"/>
            </a:pPr>
            <a:endParaRPr lang="en-US"/>
          </a:p>
          <a:p>
            <a:pPr marL="285750" indent="-285750">
              <a:buFont typeface="Arial" panose="020B0604020202020204" pitchFamily="34" charset="0"/>
              <a:buChar char="•"/>
            </a:pPr>
            <a:r>
              <a:rPr lang="en-US">
                <a:latin typeface="Arial"/>
                <a:cs typeface="Arial"/>
              </a:rPr>
              <a:t>Dashboards with </a:t>
            </a:r>
            <a:r>
              <a:rPr lang="en-US" b="1">
                <a:latin typeface="Arial"/>
                <a:cs typeface="Arial"/>
              </a:rPr>
              <a:t>custom</a:t>
            </a:r>
            <a:r>
              <a:rPr lang="en-US">
                <a:latin typeface="Arial"/>
                <a:cs typeface="Arial"/>
              </a:rPr>
              <a:t> tiles</a:t>
            </a:r>
          </a:p>
          <a:p>
            <a:pPr marL="285750" indent="-285750">
              <a:buFont typeface="Arial" panose="020B0604020202020204" pitchFamily="34" charset="0"/>
              <a:buChar char="•"/>
            </a:pPr>
            <a:r>
              <a:rPr lang="en-US">
                <a:latin typeface="Arial"/>
                <a:cs typeface="Arial"/>
              </a:rPr>
              <a:t>Combined selections</a:t>
            </a:r>
          </a:p>
          <a:p>
            <a:pPr marL="285750" indent="-285750">
              <a:buFont typeface="Arial" panose="020B0604020202020204" pitchFamily="34" charset="0"/>
              <a:buChar char="•"/>
            </a:pPr>
            <a:r>
              <a:rPr lang="en-US">
                <a:latin typeface="Arial"/>
                <a:cs typeface="Arial"/>
              </a:rPr>
              <a:t>Project management</a:t>
            </a:r>
          </a:p>
          <a:p>
            <a:endParaRPr lang="en-US"/>
          </a:p>
          <a:p>
            <a:r>
              <a:rPr lang="en-US">
                <a:latin typeface="Arial"/>
                <a:cs typeface="Arial"/>
              </a:rPr>
              <a:t>In addition to all from the Essential edition</a:t>
            </a:r>
          </a:p>
        </p:txBody>
      </p:sp>
      <p:sp>
        <p:nvSpPr>
          <p:cNvPr id="3" name="TextBox 2">
            <a:extLst>
              <a:ext uri="{FF2B5EF4-FFF2-40B4-BE49-F238E27FC236}">
                <a16:creationId xmlns:a16="http://schemas.microsoft.com/office/drawing/2014/main" id="{8A87EC86-147B-47FF-84AA-A4D1AE8B1A3D}"/>
              </a:ext>
            </a:extLst>
          </p:cNvPr>
          <p:cNvSpPr txBox="1"/>
          <p:nvPr/>
        </p:nvSpPr>
        <p:spPr>
          <a:xfrm>
            <a:off x="908018" y="6124182"/>
            <a:ext cx="891775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cs typeface="Arial"/>
              </a:rPr>
              <a:t>*</a:t>
            </a:r>
            <a:r>
              <a:rPr lang="en-US" sz="1400">
                <a:cs typeface="Arial"/>
              </a:rPr>
              <a:t> CEP will give access to Knowledge base (FAQ) even in the Essentials plan</a:t>
            </a:r>
          </a:p>
        </p:txBody>
      </p:sp>
    </p:spTree>
    <p:extLst>
      <p:ext uri="{BB962C8B-B14F-4D97-AF65-F5344CB8AC3E}">
        <p14:creationId xmlns:p14="http://schemas.microsoft.com/office/powerpoint/2010/main" val="19154387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latin typeface="Arial"/>
                <a:cs typeface="Arial"/>
              </a:rPr>
              <a:t>Marketing – a new model</a:t>
            </a: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p:txBody>
          <a:bodyPr vert="horz" lIns="91440" tIns="45720" rIns="91440" bIns="45720" rtlCol="0" anchor="t">
            <a:normAutofit fontScale="92500" lnSpcReduction="10000"/>
          </a:bodyPr>
          <a:lstStyle/>
          <a:p>
            <a:pPr marL="285750" indent="-285750">
              <a:buFont typeface="Arial" panose="020B0604020202020204" pitchFamily="34" charset="0"/>
              <a:buChar char="•"/>
            </a:pPr>
            <a:r>
              <a:rPr lang="en-US">
                <a:latin typeface="Arial"/>
                <a:cs typeface="Arial"/>
              </a:rPr>
              <a:t>The number of marketing users do not reflect that value of this plan </a:t>
            </a:r>
            <a:endParaRPr lang="en-US"/>
          </a:p>
          <a:p>
            <a:pPr marL="285750" indent="-285750">
              <a:buFont typeface="Arial" panose="020B0604020202020204" pitchFamily="34" charset="0"/>
              <a:buChar char="•"/>
            </a:pPr>
            <a:r>
              <a:rPr lang="en-US">
                <a:latin typeface="Arial"/>
                <a:cs typeface="Arial"/>
              </a:rPr>
              <a:t>The value is represented by the set of features and automations, and the number of email sent</a:t>
            </a:r>
          </a:p>
          <a:p>
            <a:pPr marL="285750" indent="-285750">
              <a:buFont typeface="Arial" panose="020B0604020202020204" pitchFamily="34" charset="0"/>
              <a:buChar char="•"/>
            </a:pPr>
            <a:r>
              <a:rPr lang="en-US">
                <a:latin typeface="Arial"/>
                <a:cs typeface="Arial"/>
              </a:rPr>
              <a:t>The potential for many marketing users on a site, is limited</a:t>
            </a:r>
          </a:p>
          <a:p>
            <a:pPr marL="285750" indent="-285750">
              <a:buFont typeface="Arial" panose="020B0604020202020204" pitchFamily="34" charset="0"/>
              <a:buChar char="•"/>
            </a:pPr>
            <a:r>
              <a:rPr lang="en-US">
                <a:latin typeface="Arial"/>
                <a:cs typeface="Arial"/>
              </a:rPr>
              <a:t>We are looking for some commitment (money up front) for this set of features</a:t>
            </a:r>
          </a:p>
          <a:p>
            <a:endParaRPr lang="en-US"/>
          </a:p>
          <a:p>
            <a:r>
              <a:rPr lang="en-US" sz="1900" b="1">
                <a:latin typeface="Arial"/>
                <a:cs typeface="Arial"/>
              </a:rPr>
              <a:t>The pricing model:</a:t>
            </a:r>
          </a:p>
          <a:p>
            <a:r>
              <a:rPr lang="en-US" sz="1500" b="1">
                <a:latin typeface="Arial"/>
                <a:cs typeface="Arial"/>
              </a:rPr>
              <a:t>o Access to the marketing platform: Fixed price per month including 10.000 emails (NOK 2.000)</a:t>
            </a:r>
          </a:p>
          <a:p>
            <a:r>
              <a:rPr lang="en-US" sz="1500" b="1">
                <a:latin typeface="Arial"/>
                <a:cs typeface="Arial"/>
              </a:rPr>
              <a:t>+ Marketing User license: Price pr user/month (NOK 500)</a:t>
            </a:r>
            <a:endParaRPr lang="en-US" sz="1500" b="1"/>
          </a:p>
          <a:p>
            <a:r>
              <a:rPr lang="en-US" sz="1500" b="1">
                <a:latin typeface="Arial"/>
                <a:cs typeface="Arial"/>
              </a:rPr>
              <a:t>+ Usage: Number of emails sent that exceeds the number included, is sold in packets of 10.000 emails. Invoiced as a metered service (NOK 500 / packet)</a:t>
            </a:r>
          </a:p>
          <a:p>
            <a:endParaRPr lang="en-US"/>
          </a:p>
          <a:p>
            <a:r>
              <a:rPr lang="en-US">
                <a:latin typeface="Arial"/>
                <a:cs typeface="Arial"/>
              </a:rPr>
              <a:t>Note:</a:t>
            </a:r>
          </a:p>
          <a:p>
            <a:pPr marL="285750" indent="-285750">
              <a:buFont typeface="Arial" panose="020B0604020202020204" pitchFamily="34" charset="0"/>
              <a:buChar char="•"/>
            </a:pPr>
            <a:r>
              <a:rPr lang="en-US">
                <a:latin typeface="Arial"/>
                <a:cs typeface="Arial"/>
              </a:rPr>
              <a:t>Only users with a marketing plan have access to mailings (change from today)</a:t>
            </a:r>
          </a:p>
          <a:p>
            <a:pPr marL="285750" indent="-285750">
              <a:buFont typeface="Arial" panose="020B0604020202020204" pitchFamily="34" charset="0"/>
              <a:buChar char="•"/>
            </a:pPr>
            <a:r>
              <a:rPr lang="en-US">
                <a:latin typeface="Arial"/>
                <a:cs typeface="Arial"/>
              </a:rPr>
              <a:t>Forms are included for users with the marketing plan. CEP is not needed for </a:t>
            </a:r>
            <a:r>
              <a:rPr lang="en-US" u="sng">
                <a:latin typeface="Arial"/>
                <a:cs typeface="Arial"/>
              </a:rPr>
              <a:t>Marketing users</a:t>
            </a:r>
            <a:r>
              <a:rPr lang="en-US">
                <a:latin typeface="Arial"/>
                <a:cs typeface="Arial"/>
              </a:rPr>
              <a:t> to use forms.</a:t>
            </a:r>
          </a:p>
          <a:p>
            <a:pPr marL="285750" indent="-285750">
              <a:buFont typeface="Arial" panose="020B0604020202020204" pitchFamily="34" charset="0"/>
              <a:buChar char="•"/>
            </a:pPr>
            <a:r>
              <a:rPr lang="en-US">
                <a:latin typeface="Arial"/>
                <a:cs typeface="Arial"/>
              </a:rPr>
              <a:t>The price for access to the marketing plan and emails included are the same for large and small customers</a:t>
            </a:r>
          </a:p>
        </p:txBody>
      </p:sp>
    </p:spTree>
    <p:extLst>
      <p:ext uri="{BB962C8B-B14F-4D97-AF65-F5344CB8AC3E}">
        <p14:creationId xmlns:p14="http://schemas.microsoft.com/office/powerpoint/2010/main" val="22032474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xEl>
                                              <p:pRg st="11" end="1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xEl>
                                              <p:pRg st="12" end="1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xEl>
                                              <p:pRg st="13" end="1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t>Marketing features</a:t>
            </a: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a:xfrm>
            <a:off x="838200" y="1534551"/>
            <a:ext cx="4734827" cy="5254832"/>
          </a:xfrm>
        </p:spPr>
        <p:txBody>
          <a:bodyPr>
            <a:noAutofit/>
          </a:bodyPr>
          <a:lstStyle/>
          <a:p>
            <a:pPr marL="285750" indent="-285750">
              <a:lnSpc>
                <a:spcPct val="100000"/>
              </a:lnSpc>
              <a:buFont typeface="Arial" panose="020B0604020202020204" pitchFamily="34" charset="0"/>
              <a:buChar char="•"/>
            </a:pPr>
            <a:r>
              <a:rPr lang="en-US" sz="1800"/>
              <a:t>Mailings (personalized mass email)</a:t>
            </a:r>
          </a:p>
          <a:p>
            <a:pPr marL="285750" indent="-285750">
              <a:lnSpc>
                <a:spcPct val="100000"/>
              </a:lnSpc>
              <a:buFont typeface="Arial" panose="020B0604020202020204" pitchFamily="34" charset="0"/>
              <a:buChar char="•"/>
            </a:pPr>
            <a:r>
              <a:rPr lang="en-US" sz="1800"/>
              <a:t>Mailing service included (MailGun)</a:t>
            </a:r>
          </a:p>
          <a:p>
            <a:pPr marL="285750" indent="-285750">
              <a:lnSpc>
                <a:spcPct val="100000"/>
              </a:lnSpc>
              <a:buFont typeface="Arial" panose="020B0604020202020204" pitchFamily="34" charset="0"/>
              <a:buChar char="•"/>
            </a:pPr>
            <a:r>
              <a:rPr lang="en-US" sz="1800"/>
              <a:t>Drag and drop email designer</a:t>
            </a:r>
          </a:p>
          <a:p>
            <a:pPr marL="285750" indent="-285750">
              <a:lnSpc>
                <a:spcPct val="100000"/>
              </a:lnSpc>
              <a:buFont typeface="Arial" panose="020B0604020202020204" pitchFamily="34" charset="0"/>
              <a:buChar char="•"/>
            </a:pPr>
            <a:r>
              <a:rPr lang="en-US" sz="1800"/>
              <a:t>Company specific mailing templates</a:t>
            </a:r>
          </a:p>
          <a:p>
            <a:pPr marL="285750" indent="-285750">
              <a:lnSpc>
                <a:spcPct val="100000"/>
              </a:lnSpc>
              <a:buFont typeface="Arial" panose="020B0604020202020204" pitchFamily="34" charset="0"/>
              <a:buChar char="•"/>
            </a:pPr>
            <a:r>
              <a:rPr lang="en-US" sz="1800"/>
              <a:t>Free mailing template library</a:t>
            </a:r>
          </a:p>
          <a:p>
            <a:pPr marL="285750" indent="-285750">
              <a:lnSpc>
                <a:spcPct val="100000"/>
              </a:lnSpc>
              <a:buFont typeface="Arial" panose="020B0604020202020204" pitchFamily="34" charset="0"/>
              <a:buChar char="•"/>
            </a:pPr>
            <a:r>
              <a:rPr lang="en-US" sz="1800"/>
              <a:t>Free image library built in</a:t>
            </a:r>
          </a:p>
          <a:p>
            <a:pPr marL="285750" indent="-285750">
              <a:lnSpc>
                <a:spcPct val="100000"/>
              </a:lnSpc>
              <a:buFont typeface="Arial" panose="020B0604020202020204" pitchFamily="34" charset="0"/>
              <a:buChar char="•"/>
            </a:pPr>
            <a:r>
              <a:rPr lang="en-US" sz="1800"/>
              <a:t>Google analytics tracking</a:t>
            </a:r>
          </a:p>
          <a:p>
            <a:pPr marL="285750" indent="-285750">
              <a:lnSpc>
                <a:spcPct val="100000"/>
              </a:lnSpc>
              <a:buFont typeface="Arial" panose="020B0604020202020204" pitchFamily="34" charset="0"/>
              <a:buChar char="•"/>
            </a:pPr>
            <a:r>
              <a:rPr lang="en-US" sz="1800"/>
              <a:t>Tracking of open-rate and link-clicks</a:t>
            </a:r>
          </a:p>
          <a:p>
            <a:pPr marL="285750" indent="-285750">
              <a:lnSpc>
                <a:spcPct val="100000"/>
              </a:lnSpc>
              <a:buFont typeface="Arial" panose="020B0604020202020204" pitchFamily="34" charset="0"/>
              <a:buChar char="•"/>
            </a:pPr>
            <a:r>
              <a:rPr lang="en-US" sz="1800"/>
              <a:t>Custom actions on link-clicks</a:t>
            </a:r>
          </a:p>
          <a:p>
            <a:pPr marL="285750" indent="-285750">
              <a:lnSpc>
                <a:spcPct val="100000"/>
              </a:lnSpc>
              <a:buFont typeface="Arial" panose="020B0604020202020204" pitchFamily="34" charset="0"/>
              <a:buChar char="•"/>
            </a:pPr>
            <a:r>
              <a:rPr lang="en-US" sz="1800"/>
              <a:t>Dashboards with custom tiles</a:t>
            </a:r>
          </a:p>
        </p:txBody>
      </p:sp>
      <p:sp>
        <p:nvSpPr>
          <p:cNvPr id="4" name="Plassholder for innhold 5">
            <a:extLst>
              <a:ext uri="{FF2B5EF4-FFF2-40B4-BE49-F238E27FC236}">
                <a16:creationId xmlns:a16="http://schemas.microsoft.com/office/drawing/2014/main" id="{C5910297-90E9-481A-9242-ACF83761D3A5}"/>
              </a:ext>
            </a:extLst>
          </p:cNvPr>
          <p:cNvSpPr txBox="1">
            <a:spLocks/>
          </p:cNvSpPr>
          <p:nvPr/>
        </p:nvSpPr>
        <p:spPr>
          <a:xfrm>
            <a:off x="5717406" y="1534551"/>
            <a:ext cx="5966061" cy="4484977"/>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nSpc>
                <a:spcPct val="100000"/>
              </a:lnSpc>
              <a:buFont typeface="Arial" panose="020B0604020202020204" pitchFamily="34" charset="0"/>
              <a:buChar char="•"/>
            </a:pPr>
            <a:r>
              <a:rPr lang="en-US" sz="1800">
                <a:latin typeface="Arial"/>
                <a:cs typeface="Arial"/>
              </a:rPr>
              <a:t>Bounce management</a:t>
            </a:r>
          </a:p>
          <a:p>
            <a:pPr marL="285750" indent="-285750">
              <a:lnSpc>
                <a:spcPct val="100000"/>
              </a:lnSpc>
              <a:buFont typeface="Arial" panose="020B0604020202020204" pitchFamily="34" charset="0"/>
              <a:buChar char="•"/>
            </a:pPr>
            <a:r>
              <a:rPr lang="en-US" sz="1800">
                <a:latin typeface="Arial"/>
                <a:cs typeface="Arial"/>
              </a:rPr>
              <a:t>Spam complaints management</a:t>
            </a:r>
          </a:p>
          <a:p>
            <a:pPr marL="285750" indent="-285750">
              <a:lnSpc>
                <a:spcPct val="100000"/>
              </a:lnSpc>
              <a:buFont typeface="Arial" panose="020B0604020202020204" pitchFamily="34" charset="0"/>
              <a:buChar char="•"/>
            </a:pPr>
            <a:r>
              <a:rPr lang="en-US" sz="1800">
                <a:latin typeface="Arial"/>
                <a:cs typeface="Arial"/>
              </a:rPr>
              <a:t>Forms (Web forms)</a:t>
            </a:r>
            <a:r>
              <a:rPr lang="en-US" sz="1800">
                <a:solidFill>
                  <a:srgbClr val="FF0000"/>
                </a:solidFill>
                <a:latin typeface="Arial"/>
                <a:cs typeface="Arial"/>
              </a:rPr>
              <a:t>*</a:t>
            </a:r>
          </a:p>
          <a:p>
            <a:pPr marL="285750" indent="-285750">
              <a:lnSpc>
                <a:spcPct val="100000"/>
              </a:lnSpc>
              <a:buFont typeface="Arial" panose="020B0604020202020204" pitchFamily="34" charset="0"/>
              <a:buChar char="•"/>
            </a:pPr>
            <a:r>
              <a:rPr lang="en-US" sz="1800">
                <a:latin typeface="Arial"/>
                <a:cs typeface="Arial"/>
              </a:rPr>
              <a:t>Form submissions management with custom actions</a:t>
            </a:r>
          </a:p>
          <a:p>
            <a:pPr marL="285750" indent="-285750">
              <a:lnSpc>
                <a:spcPct val="100000"/>
              </a:lnSpc>
              <a:buFont typeface="Arial" panose="020B0604020202020204" pitchFamily="34" charset="0"/>
              <a:buChar char="•"/>
            </a:pPr>
            <a:r>
              <a:rPr lang="en-US" sz="1800">
                <a:latin typeface="Arial"/>
                <a:cs typeface="Arial"/>
              </a:rPr>
              <a:t>Consent management in forms</a:t>
            </a:r>
          </a:p>
          <a:p>
            <a:pPr marL="285750" indent="-285750">
              <a:lnSpc>
                <a:spcPct val="100000"/>
              </a:lnSpc>
              <a:buFont typeface="Arial" panose="020B0604020202020204" pitchFamily="34" charset="0"/>
              <a:buChar char="•"/>
            </a:pPr>
            <a:r>
              <a:rPr lang="en-US" sz="1800">
                <a:latin typeface="Arial"/>
                <a:cs typeface="Arial"/>
              </a:rPr>
              <a:t>Company specific form templates</a:t>
            </a:r>
          </a:p>
          <a:p>
            <a:pPr marL="285750" indent="-285750">
              <a:lnSpc>
                <a:spcPct val="100000"/>
              </a:lnSpc>
              <a:buFont typeface="Arial" panose="020B0604020202020204" pitchFamily="34" charset="0"/>
              <a:buChar char="•"/>
            </a:pPr>
            <a:r>
              <a:rPr lang="en-US" sz="1800">
                <a:latin typeface="Arial"/>
                <a:cs typeface="Arial"/>
              </a:rPr>
              <a:t>Free form template library</a:t>
            </a:r>
          </a:p>
          <a:p>
            <a:pPr marL="285750" indent="-285750">
              <a:lnSpc>
                <a:spcPct val="100000"/>
              </a:lnSpc>
              <a:buFont typeface="Arial" panose="020B0604020202020204" pitchFamily="34" charset="0"/>
              <a:buChar char="•"/>
            </a:pPr>
            <a:r>
              <a:rPr lang="en-US" sz="1800">
                <a:latin typeface="Arial"/>
                <a:cs typeface="Arial"/>
              </a:rPr>
              <a:t>Double opt-in and landing pages on forms</a:t>
            </a:r>
          </a:p>
          <a:p>
            <a:pPr marL="285750" indent="-285750">
              <a:lnSpc>
                <a:spcPct val="100000"/>
              </a:lnSpc>
              <a:buFont typeface="Arial" panose="020B0604020202020204" pitchFamily="34" charset="0"/>
              <a:buChar char="•"/>
            </a:pPr>
            <a:r>
              <a:rPr lang="en-US" sz="1800">
                <a:latin typeface="Arial"/>
                <a:cs typeface="Arial"/>
              </a:rPr>
              <a:t>Automatic Reply email on submissions</a:t>
            </a:r>
          </a:p>
          <a:p>
            <a:pPr marL="285750" indent="-285750">
              <a:lnSpc>
                <a:spcPct val="100000"/>
              </a:lnSpc>
              <a:buFont typeface="Arial" panose="020B0604020202020204" pitchFamily="34" charset="0"/>
              <a:buChar char="•"/>
            </a:pPr>
            <a:r>
              <a:rPr lang="en-US" sz="1800">
                <a:latin typeface="Arial"/>
                <a:cs typeface="Arial"/>
              </a:rPr>
              <a:t>Combined selections (Create/Edit)</a:t>
            </a:r>
          </a:p>
          <a:p>
            <a:pPr marL="285750" indent="-285750">
              <a:lnSpc>
                <a:spcPct val="100000"/>
              </a:lnSpc>
              <a:buFont typeface="Arial" panose="020B0604020202020204" pitchFamily="34" charset="0"/>
              <a:buChar char="•"/>
            </a:pPr>
            <a:r>
              <a:rPr lang="en-US" sz="1800">
                <a:latin typeface="Arial"/>
                <a:cs typeface="Arial"/>
              </a:rPr>
              <a:t>Project management</a:t>
            </a:r>
          </a:p>
        </p:txBody>
      </p:sp>
      <p:sp>
        <p:nvSpPr>
          <p:cNvPr id="2" name="TextBox 1">
            <a:extLst>
              <a:ext uri="{FF2B5EF4-FFF2-40B4-BE49-F238E27FC236}">
                <a16:creationId xmlns:a16="http://schemas.microsoft.com/office/drawing/2014/main" id="{0EAE1D0C-E30E-405C-A2EB-80C6FF7C07C7}"/>
              </a:ext>
            </a:extLst>
          </p:cNvPr>
          <p:cNvSpPr txBox="1"/>
          <p:nvPr/>
        </p:nvSpPr>
        <p:spPr>
          <a:xfrm>
            <a:off x="1016523" y="6169843"/>
            <a:ext cx="865851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solidFill>
                  <a:srgbClr val="FF0000"/>
                </a:solidFill>
              </a:rPr>
              <a:t>*</a:t>
            </a:r>
            <a:r>
              <a:rPr lang="en-US" sz="1400">
                <a:solidFill>
                  <a:srgbClr val="2B2929"/>
                </a:solidFill>
              </a:rPr>
              <a:t> Marketing users only. Sales and Service users need CEP/Forms as add-on</a:t>
            </a:r>
          </a:p>
        </p:txBody>
      </p:sp>
    </p:spTree>
    <p:extLst>
      <p:ext uri="{BB962C8B-B14F-4D97-AF65-F5344CB8AC3E}">
        <p14:creationId xmlns:p14="http://schemas.microsoft.com/office/powerpoint/2010/main" val="911230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4E2D68-DA6D-4C49-985E-836825E7F94C}"/>
              </a:ext>
            </a:extLst>
          </p:cNvPr>
          <p:cNvSpPr>
            <a:spLocks noGrp="1"/>
          </p:cNvSpPr>
          <p:nvPr>
            <p:ph type="title"/>
          </p:nvPr>
        </p:nvSpPr>
        <p:spPr>
          <a:xfrm>
            <a:off x="838200" y="602820"/>
            <a:ext cx="5167604" cy="851941"/>
          </a:xfrm>
        </p:spPr>
        <p:txBody>
          <a:bodyPr/>
          <a:lstStyle/>
          <a:p>
            <a:r>
              <a:rPr lang="en-US"/>
              <a:t>In the price list:</a:t>
            </a:r>
          </a:p>
        </p:txBody>
      </p:sp>
      <p:pic>
        <p:nvPicPr>
          <p:cNvPr id="3" name="Picture 2">
            <a:extLst>
              <a:ext uri="{FF2B5EF4-FFF2-40B4-BE49-F238E27FC236}">
                <a16:creationId xmlns:a16="http://schemas.microsoft.com/office/drawing/2014/main" id="{1E76A580-CE2F-43C1-8D64-D1F602E561AC}"/>
              </a:ext>
            </a:extLst>
          </p:cNvPr>
          <p:cNvPicPr>
            <a:picLocks noChangeAspect="1"/>
          </p:cNvPicPr>
          <p:nvPr/>
        </p:nvPicPr>
        <p:blipFill>
          <a:blip r:embed="rId3"/>
          <a:stretch>
            <a:fillRect/>
          </a:stretch>
        </p:blipFill>
        <p:spPr>
          <a:xfrm>
            <a:off x="418989" y="1811632"/>
            <a:ext cx="11476190" cy="2590476"/>
          </a:xfrm>
          <a:prstGeom prst="rect">
            <a:avLst/>
          </a:prstGeom>
        </p:spPr>
      </p:pic>
      <p:pic>
        <p:nvPicPr>
          <p:cNvPr id="7" name="Picture 6">
            <a:extLst>
              <a:ext uri="{FF2B5EF4-FFF2-40B4-BE49-F238E27FC236}">
                <a16:creationId xmlns:a16="http://schemas.microsoft.com/office/drawing/2014/main" id="{BBF677AD-17B4-4387-AF69-DE7D90E750B0}"/>
              </a:ext>
            </a:extLst>
          </p:cNvPr>
          <p:cNvPicPr>
            <a:picLocks noChangeAspect="1"/>
          </p:cNvPicPr>
          <p:nvPr/>
        </p:nvPicPr>
        <p:blipFill>
          <a:blip r:embed="rId4"/>
          <a:stretch>
            <a:fillRect/>
          </a:stretch>
        </p:blipFill>
        <p:spPr>
          <a:xfrm>
            <a:off x="418989" y="4758979"/>
            <a:ext cx="11520801" cy="1442299"/>
          </a:xfrm>
          <a:prstGeom prst="rect">
            <a:avLst/>
          </a:prstGeom>
        </p:spPr>
      </p:pic>
    </p:spTree>
    <p:extLst>
      <p:ext uri="{BB962C8B-B14F-4D97-AF65-F5344CB8AC3E}">
        <p14:creationId xmlns:p14="http://schemas.microsoft.com/office/powerpoint/2010/main" val="2941063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268AC-86DB-AF4D-A7C1-814D1EFAA69D}"/>
              </a:ext>
            </a:extLst>
          </p:cNvPr>
          <p:cNvSpPr>
            <a:spLocks noGrp="1"/>
          </p:cNvSpPr>
          <p:nvPr>
            <p:ph type="title"/>
          </p:nvPr>
        </p:nvSpPr>
        <p:spPr>
          <a:xfrm>
            <a:off x="831850" y="1162374"/>
            <a:ext cx="10515600" cy="2417254"/>
          </a:xfrm>
        </p:spPr>
        <p:txBody>
          <a:bodyPr>
            <a:normAutofit/>
          </a:bodyPr>
          <a:lstStyle/>
          <a:p>
            <a:r>
              <a:rPr lang="en-NO">
                <a:latin typeface="Arial Black"/>
              </a:rPr>
              <a:t>Multi plan users:</a:t>
            </a:r>
            <a:br>
              <a:rPr lang="en-NO"/>
            </a:br>
            <a:br>
              <a:rPr lang="en-NO"/>
            </a:br>
            <a:r>
              <a:rPr lang="en-NO">
                <a:latin typeface="Arial Black"/>
              </a:rPr>
              <a:t>When the same person needs access to more than one plan…</a:t>
            </a:r>
          </a:p>
        </p:txBody>
      </p:sp>
    </p:spTree>
    <p:extLst>
      <p:ext uri="{BB962C8B-B14F-4D97-AF65-F5344CB8AC3E}">
        <p14:creationId xmlns:p14="http://schemas.microsoft.com/office/powerpoint/2010/main" val="30068324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DC11-53B8-0142-9049-5D2E58C47FF9}"/>
              </a:ext>
            </a:extLst>
          </p:cNvPr>
          <p:cNvSpPr>
            <a:spLocks noGrp="1"/>
          </p:cNvSpPr>
          <p:nvPr>
            <p:ph type="title"/>
          </p:nvPr>
        </p:nvSpPr>
        <p:spPr>
          <a:xfrm>
            <a:off x="838200" y="1756263"/>
            <a:ext cx="10515600" cy="3793932"/>
          </a:xfrm>
        </p:spPr>
        <p:txBody>
          <a:bodyPr>
            <a:normAutofit/>
          </a:bodyPr>
          <a:lstStyle/>
          <a:p>
            <a:r>
              <a:rPr lang="en-US" sz="4000">
                <a:latin typeface="Arial"/>
                <a:cs typeface="Arial"/>
              </a:rPr>
              <a:t>No problem – you just buy the plans that this user </a:t>
            </a:r>
            <a:r>
              <a:rPr lang="en-US">
                <a:latin typeface="Arial"/>
                <a:cs typeface="Arial"/>
              </a:rPr>
              <a:t>needs</a:t>
            </a:r>
            <a:br>
              <a:rPr lang="en-US" sz="4000">
                <a:latin typeface="Arial" panose="020B0604020202020204" pitchFamily="34" charset="0"/>
                <a:cs typeface="Arial" panose="020B0604020202020204" pitchFamily="34" charset="0"/>
              </a:rPr>
            </a:br>
            <a:br>
              <a:rPr lang="en-US" sz="4000">
                <a:latin typeface="Arial" panose="020B0604020202020204" pitchFamily="34" charset="0"/>
                <a:cs typeface="Arial" panose="020B0604020202020204" pitchFamily="34" charset="0"/>
              </a:rPr>
            </a:br>
            <a:r>
              <a:rPr lang="en-US" sz="4000">
                <a:latin typeface="Arial"/>
                <a:cs typeface="Arial"/>
              </a:rPr>
              <a:t>You </a:t>
            </a:r>
            <a:r>
              <a:rPr lang="en-US">
                <a:latin typeface="Arial"/>
                <a:cs typeface="Arial"/>
              </a:rPr>
              <a:t>will get</a:t>
            </a:r>
            <a:r>
              <a:rPr lang="en-US" sz="4000">
                <a:latin typeface="Arial"/>
                <a:cs typeface="Arial"/>
              </a:rPr>
              <a:t> a big discount when the same user buys more than one plan</a:t>
            </a:r>
            <a:endParaRPr lang="en-NO">
              <a:latin typeface="Arial"/>
              <a:cs typeface="Arial"/>
            </a:endParaRPr>
          </a:p>
        </p:txBody>
      </p:sp>
    </p:spTree>
    <p:extLst>
      <p:ext uri="{BB962C8B-B14F-4D97-AF65-F5344CB8AC3E}">
        <p14:creationId xmlns:p14="http://schemas.microsoft.com/office/powerpoint/2010/main" val="2597307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33DB7351-4E4B-4A02-9130-B9702A1E5ACE}"/>
              </a:ext>
            </a:extLst>
          </p:cNvPr>
          <p:cNvSpPr>
            <a:spLocks noGrp="1"/>
          </p:cNvSpPr>
          <p:nvPr>
            <p:ph type="title"/>
          </p:nvPr>
        </p:nvSpPr>
        <p:spPr/>
        <p:txBody>
          <a:bodyPr/>
          <a:lstStyle/>
          <a:p>
            <a:r>
              <a:rPr lang="en-US">
                <a:latin typeface="Arial"/>
                <a:cs typeface="Arial"/>
              </a:rPr>
              <a:t>Multi plan users </a:t>
            </a:r>
            <a:r>
              <a:rPr lang="en-US" sz="1800">
                <a:latin typeface="Arial"/>
                <a:cs typeface="Arial"/>
              </a:rPr>
              <a:t>(replacing Complete)</a:t>
            </a:r>
            <a:endParaRPr lang="en-US">
              <a:latin typeface="Arial"/>
              <a:cs typeface="Arial"/>
            </a:endParaRPr>
          </a:p>
        </p:txBody>
      </p:sp>
      <p:sp>
        <p:nvSpPr>
          <p:cNvPr id="6" name="Plassholder for innhold 5">
            <a:extLst>
              <a:ext uri="{FF2B5EF4-FFF2-40B4-BE49-F238E27FC236}">
                <a16:creationId xmlns:a16="http://schemas.microsoft.com/office/drawing/2014/main" id="{EE382CC4-2C83-4BE3-97F8-2168F3A5C09E}"/>
              </a:ext>
            </a:extLst>
          </p:cNvPr>
          <p:cNvSpPr>
            <a:spLocks noGrp="1"/>
          </p:cNvSpPr>
          <p:nvPr>
            <p:ph idx="1"/>
          </p:nvPr>
        </p:nvSpPr>
        <p:spPr/>
        <p:txBody>
          <a:bodyPr vert="horz" lIns="91440" tIns="45720" rIns="91440" bIns="45720" rtlCol="0" anchor="t">
            <a:normAutofit/>
          </a:bodyPr>
          <a:lstStyle/>
          <a:p>
            <a:r>
              <a:rPr lang="en-US" dirty="0">
                <a:latin typeface="Arial"/>
                <a:cs typeface="Arial"/>
              </a:rPr>
              <a:t>A </a:t>
            </a:r>
            <a:r>
              <a:rPr lang="en-US" b="1" dirty="0">
                <a:latin typeface="Arial"/>
                <a:cs typeface="Arial"/>
              </a:rPr>
              <a:t>named user </a:t>
            </a:r>
            <a:r>
              <a:rPr lang="en-US" dirty="0">
                <a:latin typeface="Arial"/>
                <a:cs typeface="Arial"/>
              </a:rPr>
              <a:t>can be a user in 1, 2 or 3 plans </a:t>
            </a:r>
            <a:endParaRPr lang="en-US" dirty="0"/>
          </a:p>
          <a:p>
            <a:r>
              <a:rPr lang="en-US" i="1" dirty="0">
                <a:latin typeface="Arial"/>
                <a:cs typeface="Arial"/>
              </a:rPr>
              <a:t>Remember: All users are on the </a:t>
            </a:r>
            <a:r>
              <a:rPr lang="en-US" b="1" i="1" dirty="0">
                <a:latin typeface="Arial"/>
                <a:cs typeface="Arial"/>
              </a:rPr>
              <a:t>same tier </a:t>
            </a:r>
            <a:r>
              <a:rPr lang="en-US" i="1" dirty="0">
                <a:latin typeface="Arial"/>
                <a:cs typeface="Arial"/>
              </a:rPr>
              <a:t>within one plan</a:t>
            </a:r>
            <a:endParaRPr lang="en-US" dirty="0"/>
          </a:p>
          <a:p>
            <a:endParaRPr lang="en-US" dirty="0"/>
          </a:p>
          <a:p>
            <a:r>
              <a:rPr lang="en-US" b="1" dirty="0">
                <a:latin typeface="Arial"/>
                <a:cs typeface="Arial"/>
              </a:rPr>
              <a:t>Pricing:</a:t>
            </a:r>
          </a:p>
          <a:p>
            <a:r>
              <a:rPr lang="en-US" dirty="0">
                <a:latin typeface="Arial"/>
                <a:cs typeface="Arial"/>
              </a:rPr>
              <a:t>Most expensive cloud:		0 % discount on list price</a:t>
            </a:r>
          </a:p>
          <a:p>
            <a:r>
              <a:rPr lang="en-US" dirty="0">
                <a:latin typeface="Arial"/>
                <a:cs typeface="Arial"/>
              </a:rPr>
              <a:t>Second most expensive cloud:	50 % discount on list price</a:t>
            </a:r>
          </a:p>
          <a:p>
            <a:r>
              <a:rPr lang="en-US" dirty="0">
                <a:latin typeface="Arial"/>
                <a:cs typeface="Arial"/>
              </a:rPr>
              <a:t>Third most expensive cloud:		70 % discount on list price</a:t>
            </a:r>
          </a:p>
          <a:p>
            <a:endParaRPr lang="en-US" dirty="0"/>
          </a:p>
          <a:p>
            <a:endParaRPr lang="en-US" dirty="0"/>
          </a:p>
          <a:p>
            <a:pPr marL="285750" indent="-285750">
              <a:buFont typeface="Arial" panose="020B0604020202020204" pitchFamily="34" charset="0"/>
              <a:buChar char="•"/>
            </a:pPr>
            <a:r>
              <a:rPr lang="en-US" dirty="0">
                <a:latin typeface="Arial"/>
                <a:cs typeface="Arial"/>
              </a:rPr>
              <a:t>The most expensive plan varies depending on what tier this customer is on (Essentials or Premium)</a:t>
            </a:r>
          </a:p>
          <a:p>
            <a:pPr marL="285750" indent="-285750">
              <a:buFont typeface="Arial" panose="020B0604020202020204" pitchFamily="34" charset="0"/>
              <a:buChar char="•"/>
            </a:pPr>
            <a:r>
              <a:rPr lang="en-US" dirty="0">
                <a:latin typeface="Arial"/>
                <a:cs typeface="Arial"/>
              </a:rPr>
              <a:t>A standard user in Sales can be less expensive than professional user in Service</a:t>
            </a:r>
          </a:p>
          <a:p>
            <a:pPr marL="285750" indent="-285750">
              <a:buFont typeface="Arial" panose="020B0604020202020204" pitchFamily="34" charset="0"/>
              <a:buChar char="•"/>
            </a:pPr>
            <a:r>
              <a:rPr lang="en-US" dirty="0">
                <a:latin typeface="Arial"/>
                <a:cs typeface="Arial"/>
              </a:rPr>
              <a:t>Access to marketing platform is </a:t>
            </a:r>
            <a:r>
              <a:rPr lang="en-US" b="1" dirty="0">
                <a:latin typeface="Arial"/>
                <a:cs typeface="Arial"/>
              </a:rPr>
              <a:t>not </a:t>
            </a:r>
            <a:r>
              <a:rPr lang="en-US" dirty="0">
                <a:latin typeface="Arial"/>
                <a:cs typeface="Arial"/>
              </a:rPr>
              <a:t>discounted, </a:t>
            </a:r>
            <a:r>
              <a:rPr lang="en-US" b="1" dirty="0">
                <a:latin typeface="Arial"/>
                <a:cs typeface="Arial"/>
              </a:rPr>
              <a:t>only </a:t>
            </a:r>
            <a:r>
              <a:rPr lang="en-US" dirty="0">
                <a:latin typeface="Arial"/>
                <a:cs typeface="Arial"/>
              </a:rPr>
              <a:t>users plans</a:t>
            </a:r>
          </a:p>
          <a:p>
            <a:pPr marL="285750" indent="-285750">
              <a:buFont typeface="Arial" panose="020B0604020202020204" pitchFamily="34" charset="0"/>
              <a:buChar char="•"/>
            </a:pPr>
            <a:r>
              <a:rPr lang="en-US" dirty="0">
                <a:latin typeface="Arial"/>
                <a:cs typeface="Arial"/>
              </a:rPr>
              <a:t>This requires a new calculator as a quote/order tool – to come!</a:t>
            </a:r>
          </a:p>
        </p:txBody>
      </p:sp>
      <p:sp>
        <p:nvSpPr>
          <p:cNvPr id="2" name="Rektangel 1">
            <a:extLst>
              <a:ext uri="{FF2B5EF4-FFF2-40B4-BE49-F238E27FC236}">
                <a16:creationId xmlns:a16="http://schemas.microsoft.com/office/drawing/2014/main" id="{497D5449-FB6B-43EE-8F2E-FE1F35FDB9BD}"/>
              </a:ext>
            </a:extLst>
          </p:cNvPr>
          <p:cNvSpPr/>
          <p:nvPr/>
        </p:nvSpPr>
        <p:spPr>
          <a:xfrm rot="1409873">
            <a:off x="7701516" y="1763760"/>
            <a:ext cx="4202628" cy="2480675"/>
          </a:xfrm>
          <a:prstGeom prst="irregularSeal2">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t>Price depends upon the combination </a:t>
            </a:r>
          </a:p>
        </p:txBody>
      </p:sp>
    </p:spTree>
    <p:extLst>
      <p:ext uri="{BB962C8B-B14F-4D97-AF65-F5344CB8AC3E}">
        <p14:creationId xmlns:p14="http://schemas.microsoft.com/office/powerpoint/2010/main" val="23935429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69900-7C0A-488E-8082-B63E3ED5AC69}"/>
              </a:ext>
            </a:extLst>
          </p:cNvPr>
          <p:cNvSpPr>
            <a:spLocks noGrp="1"/>
          </p:cNvSpPr>
          <p:nvPr>
            <p:ph type="title"/>
          </p:nvPr>
        </p:nvSpPr>
        <p:spPr/>
        <p:txBody>
          <a:bodyPr/>
          <a:lstStyle/>
          <a:p>
            <a:r>
              <a:rPr lang="en-US">
                <a:latin typeface="Arial"/>
                <a:cs typeface="Arial"/>
              </a:rPr>
              <a:t>Mix tiers between plans?</a:t>
            </a:r>
            <a:endParaRPr lang="en-US"/>
          </a:p>
        </p:txBody>
      </p:sp>
      <p:sp>
        <p:nvSpPr>
          <p:cNvPr id="3" name="Content Placeholder 2">
            <a:extLst>
              <a:ext uri="{FF2B5EF4-FFF2-40B4-BE49-F238E27FC236}">
                <a16:creationId xmlns:a16="http://schemas.microsoft.com/office/drawing/2014/main" id="{B509919D-4D2C-4F86-A7B5-FFAF7D0C7B07}"/>
              </a:ext>
            </a:extLst>
          </p:cNvPr>
          <p:cNvSpPr>
            <a:spLocks noGrp="1"/>
          </p:cNvSpPr>
          <p:nvPr>
            <p:ph idx="1"/>
          </p:nvPr>
        </p:nvSpPr>
        <p:spPr>
          <a:xfrm>
            <a:off x="838200" y="2721425"/>
            <a:ext cx="10515600" cy="3407913"/>
          </a:xfrm>
        </p:spPr>
        <p:txBody>
          <a:bodyPr vert="horz" lIns="91440" tIns="45720" rIns="91440" bIns="45720" rtlCol="0" anchor="t">
            <a:normAutofit/>
          </a:bodyPr>
          <a:lstStyle/>
          <a:p>
            <a:r>
              <a:rPr lang="en-US" i="1">
                <a:latin typeface="Arial"/>
                <a:cs typeface="Arial"/>
              </a:rPr>
              <a:t>Example:</a:t>
            </a:r>
          </a:p>
          <a:p>
            <a:r>
              <a:rPr lang="en-US" i="1">
                <a:latin typeface="Arial"/>
                <a:cs typeface="Arial"/>
              </a:rPr>
              <a:t>The customer has chosen Sales Essential and Service Premium as the plans for their installation</a:t>
            </a:r>
            <a:endParaRPr lang="en-US" i="1"/>
          </a:p>
          <a:p>
            <a:endParaRPr lang="en-US" i="1"/>
          </a:p>
          <a:p>
            <a:r>
              <a:rPr lang="en-US" i="1">
                <a:latin typeface="Arial"/>
                <a:cs typeface="Arial"/>
              </a:rPr>
              <a:t>A multi plan user will then get all features included in these two plans (Sales Essentials + Service Premium)</a:t>
            </a:r>
            <a:endParaRPr lang="en-US" i="1"/>
          </a:p>
        </p:txBody>
      </p:sp>
      <p:sp>
        <p:nvSpPr>
          <p:cNvPr id="4" name="Text Placeholder 3">
            <a:extLst>
              <a:ext uri="{FF2B5EF4-FFF2-40B4-BE49-F238E27FC236}">
                <a16:creationId xmlns:a16="http://schemas.microsoft.com/office/drawing/2014/main" id="{8E12398E-4149-420F-A413-CF24824D87A8}"/>
              </a:ext>
            </a:extLst>
          </p:cNvPr>
          <p:cNvSpPr>
            <a:spLocks noGrp="1"/>
          </p:cNvSpPr>
          <p:nvPr>
            <p:ph type="body" idx="10"/>
          </p:nvPr>
        </p:nvSpPr>
        <p:spPr/>
        <p:txBody>
          <a:bodyPr/>
          <a:lstStyle/>
          <a:p>
            <a:r>
              <a:rPr lang="en-US">
                <a:latin typeface="Arial"/>
                <a:cs typeface="Arial"/>
              </a:rPr>
              <a:t>Users will get the tier the company has chosen when combining plans</a:t>
            </a:r>
          </a:p>
        </p:txBody>
      </p:sp>
    </p:spTree>
    <p:extLst>
      <p:ext uri="{BB962C8B-B14F-4D97-AF65-F5344CB8AC3E}">
        <p14:creationId xmlns:p14="http://schemas.microsoft.com/office/powerpoint/2010/main" val="607025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268AC-86DB-AF4D-A7C1-814D1EFAA69D}"/>
              </a:ext>
            </a:extLst>
          </p:cNvPr>
          <p:cNvSpPr>
            <a:spLocks noGrp="1"/>
          </p:cNvSpPr>
          <p:nvPr>
            <p:ph type="title"/>
          </p:nvPr>
        </p:nvSpPr>
        <p:spPr>
          <a:xfrm>
            <a:off x="831850" y="1162374"/>
            <a:ext cx="10515600" cy="2417254"/>
          </a:xfrm>
        </p:spPr>
        <p:txBody>
          <a:bodyPr>
            <a:normAutofit/>
          </a:bodyPr>
          <a:lstStyle/>
          <a:p>
            <a:r>
              <a:rPr lang="en-US">
                <a:latin typeface="Arial Black"/>
              </a:rPr>
              <a:t>Summary:</a:t>
            </a:r>
            <a:br>
              <a:rPr lang="en-US">
                <a:latin typeface="Arial Black"/>
              </a:rPr>
            </a:br>
            <a:br>
              <a:rPr lang="en-US">
                <a:latin typeface="Arial Black"/>
              </a:rPr>
            </a:br>
            <a:r>
              <a:rPr lang="en-US">
                <a:latin typeface="Arial Black"/>
              </a:rPr>
              <a:t>Main changes from the plans in </a:t>
            </a:r>
            <a:r>
              <a:rPr lang="en-US" err="1">
                <a:latin typeface="Arial Black"/>
              </a:rPr>
              <a:t>SuperOffice</a:t>
            </a:r>
            <a:r>
              <a:rPr lang="en-US">
                <a:latin typeface="Arial Black"/>
              </a:rPr>
              <a:t> 8 / 9</a:t>
            </a:r>
            <a:endParaRPr lang="en-US"/>
          </a:p>
        </p:txBody>
      </p:sp>
    </p:spTree>
    <p:extLst>
      <p:ext uri="{BB962C8B-B14F-4D97-AF65-F5344CB8AC3E}">
        <p14:creationId xmlns:p14="http://schemas.microsoft.com/office/powerpoint/2010/main" val="357676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7796541-DE4B-A947-81A6-6B03B430CE73}"/>
              </a:ext>
            </a:extLst>
          </p:cNvPr>
          <p:cNvSpPr>
            <a:spLocks noGrp="1"/>
          </p:cNvSpPr>
          <p:nvPr>
            <p:ph type="body" sz="quarter" idx="14"/>
          </p:nvPr>
        </p:nvSpPr>
        <p:spPr>
          <a:xfrm>
            <a:off x="983588" y="3797083"/>
            <a:ext cx="1383948" cy="1595187"/>
          </a:xfrm>
        </p:spPr>
        <p:txBody>
          <a:bodyPr>
            <a:normAutofit/>
          </a:bodyPr>
          <a:lstStyle/>
          <a:p>
            <a:r>
              <a:rPr lang="en-GB" b="1"/>
              <a:t>Governance processes</a:t>
            </a:r>
          </a:p>
          <a:p>
            <a:endParaRPr lang="en-NO" b="1"/>
          </a:p>
        </p:txBody>
      </p:sp>
      <p:sp>
        <p:nvSpPr>
          <p:cNvPr id="5" name="Text Placeholder 4">
            <a:extLst>
              <a:ext uri="{FF2B5EF4-FFF2-40B4-BE49-F238E27FC236}">
                <a16:creationId xmlns:a16="http://schemas.microsoft.com/office/drawing/2014/main" id="{5B3EF965-2905-F24A-9905-69A3515D4081}"/>
              </a:ext>
            </a:extLst>
          </p:cNvPr>
          <p:cNvSpPr>
            <a:spLocks noGrp="1"/>
          </p:cNvSpPr>
          <p:nvPr>
            <p:ph type="body" sz="quarter" idx="17"/>
          </p:nvPr>
        </p:nvSpPr>
        <p:spPr/>
        <p:txBody>
          <a:bodyPr anchor="b">
            <a:normAutofit/>
          </a:bodyPr>
          <a:lstStyle/>
          <a:p>
            <a:r>
              <a:rPr lang="en-NO"/>
              <a:t>1</a:t>
            </a:r>
          </a:p>
        </p:txBody>
      </p:sp>
      <p:sp>
        <p:nvSpPr>
          <p:cNvPr id="6" name="Text Placeholder 5">
            <a:extLst>
              <a:ext uri="{FF2B5EF4-FFF2-40B4-BE49-F238E27FC236}">
                <a16:creationId xmlns:a16="http://schemas.microsoft.com/office/drawing/2014/main" id="{FB077CF5-87BE-734B-9429-BAAB278E47EB}"/>
              </a:ext>
            </a:extLst>
          </p:cNvPr>
          <p:cNvSpPr>
            <a:spLocks noGrp="1"/>
          </p:cNvSpPr>
          <p:nvPr>
            <p:ph type="body" sz="quarter" idx="18"/>
          </p:nvPr>
        </p:nvSpPr>
        <p:spPr/>
        <p:txBody>
          <a:bodyPr>
            <a:normAutofit/>
          </a:bodyPr>
          <a:lstStyle/>
          <a:p>
            <a:r>
              <a:rPr lang="en-GB" b="1"/>
              <a:t>Commercial Operating Model</a:t>
            </a:r>
          </a:p>
          <a:p>
            <a:endParaRPr lang="en-NO" b="1"/>
          </a:p>
        </p:txBody>
      </p:sp>
      <p:sp>
        <p:nvSpPr>
          <p:cNvPr id="7" name="Text Placeholder 6">
            <a:extLst>
              <a:ext uri="{FF2B5EF4-FFF2-40B4-BE49-F238E27FC236}">
                <a16:creationId xmlns:a16="http://schemas.microsoft.com/office/drawing/2014/main" id="{3524E8BA-DF08-F34A-8D18-DCFF467CCC43}"/>
              </a:ext>
            </a:extLst>
          </p:cNvPr>
          <p:cNvSpPr>
            <a:spLocks noGrp="1"/>
          </p:cNvSpPr>
          <p:nvPr>
            <p:ph type="body" sz="quarter" idx="19"/>
          </p:nvPr>
        </p:nvSpPr>
        <p:spPr/>
        <p:txBody>
          <a:bodyPr anchor="b">
            <a:normAutofit/>
          </a:bodyPr>
          <a:lstStyle/>
          <a:p>
            <a:r>
              <a:rPr lang="en-NO"/>
              <a:t>2</a:t>
            </a:r>
          </a:p>
        </p:txBody>
      </p:sp>
      <p:sp>
        <p:nvSpPr>
          <p:cNvPr id="8" name="Text Placeholder 7">
            <a:extLst>
              <a:ext uri="{FF2B5EF4-FFF2-40B4-BE49-F238E27FC236}">
                <a16:creationId xmlns:a16="http://schemas.microsoft.com/office/drawing/2014/main" id="{9BECF240-2B34-5543-AE21-97227B149ADA}"/>
              </a:ext>
            </a:extLst>
          </p:cNvPr>
          <p:cNvSpPr>
            <a:spLocks noGrp="1"/>
          </p:cNvSpPr>
          <p:nvPr>
            <p:ph type="body" sz="quarter" idx="20"/>
          </p:nvPr>
        </p:nvSpPr>
        <p:spPr/>
        <p:txBody>
          <a:bodyPr>
            <a:normAutofit/>
          </a:bodyPr>
          <a:lstStyle/>
          <a:p>
            <a:r>
              <a:rPr lang="en-GB" b="1"/>
              <a:t>GTM &amp; Sales Excellence</a:t>
            </a:r>
          </a:p>
          <a:p>
            <a:endParaRPr lang="en-NO" b="1"/>
          </a:p>
        </p:txBody>
      </p:sp>
      <p:sp>
        <p:nvSpPr>
          <p:cNvPr id="9" name="Text Placeholder 8">
            <a:extLst>
              <a:ext uri="{FF2B5EF4-FFF2-40B4-BE49-F238E27FC236}">
                <a16:creationId xmlns:a16="http://schemas.microsoft.com/office/drawing/2014/main" id="{FBADED86-32FC-B34A-B521-51DF3CA307B2}"/>
              </a:ext>
            </a:extLst>
          </p:cNvPr>
          <p:cNvSpPr>
            <a:spLocks noGrp="1"/>
          </p:cNvSpPr>
          <p:nvPr>
            <p:ph type="body" sz="quarter" idx="21"/>
          </p:nvPr>
        </p:nvSpPr>
        <p:spPr/>
        <p:txBody>
          <a:bodyPr anchor="b">
            <a:normAutofit/>
          </a:bodyPr>
          <a:lstStyle/>
          <a:p>
            <a:r>
              <a:rPr lang="en-NO"/>
              <a:t>3</a:t>
            </a:r>
          </a:p>
        </p:txBody>
      </p:sp>
      <p:sp>
        <p:nvSpPr>
          <p:cNvPr id="3" name="Title 2">
            <a:extLst>
              <a:ext uri="{FF2B5EF4-FFF2-40B4-BE49-F238E27FC236}">
                <a16:creationId xmlns:a16="http://schemas.microsoft.com/office/drawing/2014/main" id="{9A09B010-32FF-9747-9092-057314E7F6FC}"/>
              </a:ext>
            </a:extLst>
          </p:cNvPr>
          <p:cNvSpPr>
            <a:spLocks noGrp="1"/>
          </p:cNvSpPr>
          <p:nvPr>
            <p:ph type="title"/>
          </p:nvPr>
        </p:nvSpPr>
        <p:spPr/>
        <p:txBody>
          <a:bodyPr anchor="ctr">
            <a:normAutofit/>
          </a:bodyPr>
          <a:lstStyle/>
          <a:p>
            <a:r>
              <a:rPr lang="nb-NO"/>
              <a:t>6 </a:t>
            </a:r>
            <a:r>
              <a:rPr lang="en-NO"/>
              <a:t>Key strategic initiatives</a:t>
            </a:r>
            <a:r>
              <a:rPr lang="nb-NO"/>
              <a:t> (AVC-plan)</a:t>
            </a:r>
            <a:endParaRPr lang="en-NO"/>
          </a:p>
        </p:txBody>
      </p:sp>
      <p:sp>
        <p:nvSpPr>
          <p:cNvPr id="2" name="Text Placeholder 1">
            <a:extLst>
              <a:ext uri="{FF2B5EF4-FFF2-40B4-BE49-F238E27FC236}">
                <a16:creationId xmlns:a16="http://schemas.microsoft.com/office/drawing/2014/main" id="{8112DAE2-8E09-4127-AE8E-BE5AB324AD1B}"/>
              </a:ext>
            </a:extLst>
          </p:cNvPr>
          <p:cNvSpPr>
            <a:spLocks noGrp="1"/>
          </p:cNvSpPr>
          <p:nvPr>
            <p:ph type="body" sz="quarter" idx="22"/>
          </p:nvPr>
        </p:nvSpPr>
        <p:spPr>
          <a:xfrm>
            <a:off x="6217983" y="3796633"/>
            <a:ext cx="1685057" cy="1595187"/>
          </a:xfrm>
        </p:spPr>
        <p:txBody>
          <a:bodyPr wrap="square" lIns="0" rIns="0">
            <a:noAutofit/>
          </a:bodyPr>
          <a:lstStyle/>
          <a:p>
            <a:r>
              <a:rPr lang="en-GB" dirty="0"/>
              <a:t>Develop &amp; implement a new price model for SuperOffice CRM for a better fit to the market</a:t>
            </a:r>
            <a:endParaRPr lang="en-US" dirty="0"/>
          </a:p>
        </p:txBody>
      </p:sp>
      <p:sp>
        <p:nvSpPr>
          <p:cNvPr id="16" name="Text Placeholder 9">
            <a:extLst>
              <a:ext uri="{FF2B5EF4-FFF2-40B4-BE49-F238E27FC236}">
                <a16:creationId xmlns:a16="http://schemas.microsoft.com/office/drawing/2014/main" id="{D77B3283-EF8F-4C13-B3C3-1E0E969746D4}"/>
              </a:ext>
            </a:extLst>
          </p:cNvPr>
          <p:cNvSpPr>
            <a:spLocks noGrp="1"/>
          </p:cNvSpPr>
          <p:nvPr>
            <p:ph type="body" sz="quarter" idx="23"/>
          </p:nvPr>
        </p:nvSpPr>
        <p:spPr/>
        <p:txBody>
          <a:bodyPr/>
          <a:lstStyle/>
          <a:p>
            <a:r>
              <a:rPr lang="nb-NO"/>
              <a:t>4</a:t>
            </a:r>
            <a:endParaRPr lang="en-US"/>
          </a:p>
        </p:txBody>
      </p:sp>
      <p:sp>
        <p:nvSpPr>
          <p:cNvPr id="10" name="Text Placeholder 9">
            <a:extLst>
              <a:ext uri="{FF2B5EF4-FFF2-40B4-BE49-F238E27FC236}">
                <a16:creationId xmlns:a16="http://schemas.microsoft.com/office/drawing/2014/main" id="{426DE026-054D-4955-BE8F-ED9004BB230F}"/>
              </a:ext>
            </a:extLst>
          </p:cNvPr>
          <p:cNvSpPr>
            <a:spLocks noGrp="1"/>
          </p:cNvSpPr>
          <p:nvPr>
            <p:ph type="body" sz="quarter" idx="24"/>
          </p:nvPr>
        </p:nvSpPr>
        <p:spPr>
          <a:xfrm>
            <a:off x="8157184" y="3795733"/>
            <a:ext cx="1453743" cy="1595187"/>
          </a:xfrm>
        </p:spPr>
        <p:txBody>
          <a:bodyPr/>
          <a:lstStyle/>
          <a:p>
            <a:r>
              <a:rPr lang="en-GB" sz="1600" b="1"/>
              <a:t>Migration Acceleration</a:t>
            </a:r>
          </a:p>
          <a:p>
            <a:endParaRPr lang="en-US"/>
          </a:p>
        </p:txBody>
      </p:sp>
      <p:sp>
        <p:nvSpPr>
          <p:cNvPr id="20" name="Text Placeholder 11">
            <a:extLst>
              <a:ext uri="{FF2B5EF4-FFF2-40B4-BE49-F238E27FC236}">
                <a16:creationId xmlns:a16="http://schemas.microsoft.com/office/drawing/2014/main" id="{903B85BF-BE40-4346-A777-BEB6403A677C}"/>
              </a:ext>
            </a:extLst>
          </p:cNvPr>
          <p:cNvSpPr>
            <a:spLocks noGrp="1"/>
          </p:cNvSpPr>
          <p:nvPr>
            <p:ph type="body" sz="quarter" idx="25"/>
          </p:nvPr>
        </p:nvSpPr>
        <p:spPr/>
        <p:txBody>
          <a:bodyPr/>
          <a:lstStyle/>
          <a:p>
            <a:r>
              <a:rPr lang="nb-NO"/>
              <a:t>5</a:t>
            </a:r>
            <a:endParaRPr lang="en-US"/>
          </a:p>
        </p:txBody>
      </p:sp>
      <p:sp>
        <p:nvSpPr>
          <p:cNvPr id="11" name="Text Placeholder 10">
            <a:extLst>
              <a:ext uri="{FF2B5EF4-FFF2-40B4-BE49-F238E27FC236}">
                <a16:creationId xmlns:a16="http://schemas.microsoft.com/office/drawing/2014/main" id="{E01A7CC7-2DA9-4432-8A56-C5752BCCD88C}"/>
              </a:ext>
            </a:extLst>
          </p:cNvPr>
          <p:cNvSpPr>
            <a:spLocks noGrp="1"/>
          </p:cNvSpPr>
          <p:nvPr>
            <p:ph type="body" sz="quarter" idx="26"/>
          </p:nvPr>
        </p:nvSpPr>
        <p:spPr/>
        <p:txBody>
          <a:bodyPr/>
          <a:lstStyle/>
          <a:p>
            <a:r>
              <a:rPr lang="en-GB" sz="1600" b="1"/>
              <a:t>Services Offering</a:t>
            </a:r>
            <a:endParaRPr lang="en-NO" sz="1600" b="1"/>
          </a:p>
          <a:p>
            <a:endParaRPr lang="en-US"/>
          </a:p>
        </p:txBody>
      </p:sp>
      <p:sp>
        <p:nvSpPr>
          <p:cNvPr id="12" name="Text Placeholder 11">
            <a:extLst>
              <a:ext uri="{FF2B5EF4-FFF2-40B4-BE49-F238E27FC236}">
                <a16:creationId xmlns:a16="http://schemas.microsoft.com/office/drawing/2014/main" id="{A366D02C-3C16-4345-8D29-5821E9073F4C}"/>
              </a:ext>
            </a:extLst>
          </p:cNvPr>
          <p:cNvSpPr>
            <a:spLocks noGrp="1"/>
          </p:cNvSpPr>
          <p:nvPr>
            <p:ph type="body" sz="quarter" idx="27"/>
          </p:nvPr>
        </p:nvSpPr>
        <p:spPr/>
        <p:txBody>
          <a:bodyPr/>
          <a:lstStyle/>
          <a:p>
            <a:r>
              <a:rPr lang="nb-NO"/>
              <a:t>6</a:t>
            </a:r>
            <a:endParaRPr lang="en-US"/>
          </a:p>
        </p:txBody>
      </p:sp>
      <p:sp>
        <p:nvSpPr>
          <p:cNvPr id="17" name="Down Arrow 8">
            <a:extLst>
              <a:ext uri="{FF2B5EF4-FFF2-40B4-BE49-F238E27FC236}">
                <a16:creationId xmlns:a16="http://schemas.microsoft.com/office/drawing/2014/main" id="{2E1A51D1-F574-42C8-A24C-8097B9683205}"/>
              </a:ext>
            </a:extLst>
          </p:cNvPr>
          <p:cNvSpPr/>
          <p:nvPr/>
        </p:nvSpPr>
        <p:spPr>
          <a:xfrm>
            <a:off x="6217983" y="1652075"/>
            <a:ext cx="1630482" cy="1121653"/>
          </a:xfrm>
          <a:prstGeom prst="downArrow">
            <a:avLst/>
          </a:prstGeom>
          <a:solidFill>
            <a:schemeClr val="accent6">
              <a:lumMod val="60000"/>
              <a:lumOff val="40000"/>
            </a:schemeClr>
          </a:solidFill>
          <a:ln w="444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O"/>
          </a:p>
        </p:txBody>
      </p:sp>
    </p:spTree>
    <p:extLst>
      <p:ext uri="{BB962C8B-B14F-4D97-AF65-F5344CB8AC3E}">
        <p14:creationId xmlns:p14="http://schemas.microsoft.com/office/powerpoint/2010/main" val="2738902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500"/>
                                  </p:stCondLst>
                                  <p:childTnLst>
                                    <p:set>
                                      <p:cBhvr>
                                        <p:cTn id="6" dur="1" fill="hold">
                                          <p:stCondLst>
                                            <p:cond delay="0"/>
                                          </p:stCondLst>
                                        </p:cTn>
                                        <p:tgtEl>
                                          <p:spTgt spid="17"/>
                                        </p:tgtEl>
                                        <p:attrNameLst>
                                          <p:attrName>style.visibility</p:attrName>
                                        </p:attrNameLst>
                                      </p:cBhvr>
                                      <p:to>
                                        <p:strVal val="visible"/>
                                      </p:to>
                                    </p:set>
                                    <p:animEffect transition="in" filter="dissolve">
                                      <p:cBhvr>
                                        <p:cTn id="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E9E161F-4062-4842-875D-D2C854877BD8}"/>
              </a:ext>
            </a:extLst>
          </p:cNvPr>
          <p:cNvSpPr>
            <a:spLocks noGrp="1"/>
          </p:cNvSpPr>
          <p:nvPr>
            <p:ph type="title"/>
          </p:nvPr>
        </p:nvSpPr>
        <p:spPr/>
        <p:txBody>
          <a:bodyPr/>
          <a:lstStyle/>
          <a:p>
            <a:r>
              <a:rPr lang="en-US">
                <a:latin typeface="Arial"/>
                <a:cs typeface="Arial"/>
              </a:rPr>
              <a:t>Main changes</a:t>
            </a:r>
          </a:p>
        </p:txBody>
      </p:sp>
      <p:sp>
        <p:nvSpPr>
          <p:cNvPr id="6" name="Plassholder for innhold 5">
            <a:extLst>
              <a:ext uri="{FF2B5EF4-FFF2-40B4-BE49-F238E27FC236}">
                <a16:creationId xmlns:a16="http://schemas.microsoft.com/office/drawing/2014/main" id="{E0D2E1B2-B278-433E-BAFC-48A968BF72C4}"/>
              </a:ext>
            </a:extLst>
          </p:cNvPr>
          <p:cNvSpPr>
            <a:spLocks noGrp="1"/>
          </p:cNvSpPr>
          <p:nvPr>
            <p:ph idx="1"/>
          </p:nvPr>
        </p:nvSpPr>
        <p:spPr>
          <a:xfrm>
            <a:off x="838200" y="1454761"/>
            <a:ext cx="10515600" cy="5018467"/>
          </a:xfrm>
        </p:spPr>
        <p:txBody>
          <a:bodyPr vert="horz" lIns="91440" tIns="45720" rIns="91440" bIns="45720" rtlCol="0" anchor="t">
            <a:normAutofit/>
          </a:bodyPr>
          <a:lstStyle/>
          <a:p>
            <a:r>
              <a:rPr lang="en-US" sz="2000" b="1">
                <a:latin typeface="Arial"/>
                <a:cs typeface="Arial"/>
              </a:rPr>
              <a:t>The user plan Standard is removed</a:t>
            </a:r>
          </a:p>
          <a:p>
            <a:pPr marL="285750" indent="-285750">
              <a:buFont typeface="Arial" panose="020B0604020202020204" pitchFamily="34" charset="0"/>
              <a:buChar char="•"/>
            </a:pPr>
            <a:r>
              <a:rPr lang="en-US">
                <a:latin typeface="Arial"/>
                <a:cs typeface="Arial"/>
              </a:rPr>
              <a:t>This plan is dropped to turn the fucus on our 3 main solution areas</a:t>
            </a:r>
          </a:p>
          <a:p>
            <a:endParaRPr lang="en-US"/>
          </a:p>
          <a:p>
            <a:r>
              <a:rPr lang="en-US" sz="2000" b="1">
                <a:latin typeface="Arial"/>
                <a:cs typeface="Arial"/>
              </a:rPr>
              <a:t>The user plan Complete is removed</a:t>
            </a:r>
          </a:p>
          <a:p>
            <a:pPr marL="285750" indent="-285750">
              <a:buChar char="•"/>
            </a:pPr>
            <a:r>
              <a:rPr lang="en-US">
                <a:latin typeface="Arial"/>
                <a:cs typeface="Arial"/>
              </a:rPr>
              <a:t>This plan is replaced with multi plan users</a:t>
            </a:r>
          </a:p>
          <a:p>
            <a:endParaRPr lang="en-US"/>
          </a:p>
          <a:p>
            <a:r>
              <a:rPr lang="en-US" sz="2000" b="1">
                <a:latin typeface="Arial"/>
                <a:cs typeface="Arial"/>
              </a:rPr>
              <a:t>Mailings is only available to users in the Marketing Plan</a:t>
            </a:r>
          </a:p>
          <a:p>
            <a:pPr marL="285750" indent="-285750">
              <a:buFont typeface="Arial" panose="020B0604020202020204" pitchFamily="34" charset="0"/>
              <a:buChar char="•"/>
            </a:pPr>
            <a:r>
              <a:rPr lang="en-US">
                <a:latin typeface="Arial"/>
                <a:cs typeface="Arial"/>
              </a:rPr>
              <a:t>Personalized mass email to a (large) number of recipients is a Marketing tool.</a:t>
            </a:r>
          </a:p>
          <a:p>
            <a:pPr marL="285750" indent="-285750">
              <a:buFont typeface="Arial" panose="020B0604020202020204" pitchFamily="34" charset="0"/>
              <a:buChar char="•"/>
            </a:pPr>
            <a:r>
              <a:rPr lang="en-US">
                <a:latin typeface="Arial"/>
                <a:cs typeface="Arial"/>
              </a:rPr>
              <a:t>This feature requires separate email services and monitoring to work. Normal Email is not made for this</a:t>
            </a:r>
          </a:p>
          <a:p>
            <a:pPr marL="285750" indent="-285750">
              <a:buFont typeface="Arial" panose="020B0604020202020204" pitchFamily="34" charset="0"/>
              <a:buChar char="•"/>
            </a:pPr>
            <a:r>
              <a:rPr lang="en-US">
                <a:latin typeface="Arial"/>
                <a:cs typeface="Arial"/>
              </a:rPr>
              <a:t>This is how the marked and competition addresses this capability</a:t>
            </a:r>
          </a:p>
          <a:p>
            <a:pPr marL="285750" indent="-285750">
              <a:buFont typeface="Arial" panose="020B0604020202020204" pitchFamily="34" charset="0"/>
              <a:buChar char="•"/>
            </a:pPr>
            <a:r>
              <a:rPr lang="en-US">
                <a:latin typeface="Arial"/>
                <a:cs typeface="Arial"/>
              </a:rPr>
              <a:t>If sales and CX people needs to perform Marketing stuff, they need access to the marketing plan (multi plan user)</a:t>
            </a:r>
          </a:p>
        </p:txBody>
      </p:sp>
    </p:spTree>
    <p:extLst>
      <p:ext uri="{BB962C8B-B14F-4D97-AF65-F5344CB8AC3E}">
        <p14:creationId xmlns:p14="http://schemas.microsoft.com/office/powerpoint/2010/main" val="10916494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tel 4">
            <a:extLst>
              <a:ext uri="{FF2B5EF4-FFF2-40B4-BE49-F238E27FC236}">
                <a16:creationId xmlns:a16="http://schemas.microsoft.com/office/drawing/2014/main" id="{7E9E161F-4062-4842-875D-D2C854877BD8}"/>
              </a:ext>
            </a:extLst>
          </p:cNvPr>
          <p:cNvSpPr>
            <a:spLocks noGrp="1"/>
          </p:cNvSpPr>
          <p:nvPr>
            <p:ph type="title"/>
          </p:nvPr>
        </p:nvSpPr>
        <p:spPr/>
        <p:txBody>
          <a:bodyPr/>
          <a:lstStyle/>
          <a:p>
            <a:r>
              <a:rPr lang="en-US">
                <a:latin typeface="Arial"/>
                <a:cs typeface="Arial"/>
              </a:rPr>
              <a:t>Main changes continued...</a:t>
            </a:r>
          </a:p>
        </p:txBody>
      </p:sp>
      <p:sp>
        <p:nvSpPr>
          <p:cNvPr id="6" name="Plassholder for innhold 5">
            <a:extLst>
              <a:ext uri="{FF2B5EF4-FFF2-40B4-BE49-F238E27FC236}">
                <a16:creationId xmlns:a16="http://schemas.microsoft.com/office/drawing/2014/main" id="{E0D2E1B2-B278-433E-BAFC-48A968BF72C4}"/>
              </a:ext>
            </a:extLst>
          </p:cNvPr>
          <p:cNvSpPr>
            <a:spLocks noGrp="1"/>
          </p:cNvSpPr>
          <p:nvPr>
            <p:ph idx="1"/>
          </p:nvPr>
        </p:nvSpPr>
        <p:spPr>
          <a:xfrm>
            <a:off x="838200" y="1454761"/>
            <a:ext cx="10515600" cy="5018467"/>
          </a:xfrm>
        </p:spPr>
        <p:txBody>
          <a:bodyPr vert="horz" lIns="91440" tIns="45720" rIns="91440" bIns="45720" rtlCol="0" anchor="t">
            <a:normAutofit/>
          </a:bodyPr>
          <a:lstStyle/>
          <a:p>
            <a:r>
              <a:rPr lang="en-US" sz="2000" b="1">
                <a:latin typeface="Arial"/>
                <a:cs typeface="Arial"/>
              </a:rPr>
              <a:t>Project / Project management is only available in Premium (and Marketing)</a:t>
            </a:r>
          </a:p>
          <a:p>
            <a:pPr marL="285750" indent="-285750">
              <a:buFont typeface="Arial" panose="020B0604020202020204" pitchFamily="34" charset="0"/>
              <a:buChar char="•"/>
            </a:pPr>
            <a:r>
              <a:rPr lang="en-US">
                <a:latin typeface="Arial"/>
                <a:cs typeface="Arial"/>
              </a:rPr>
              <a:t>We see this as a specific dimension of our solution requested specifically by companies.</a:t>
            </a:r>
          </a:p>
          <a:p>
            <a:pPr marL="285750" indent="-285750">
              <a:buFont typeface="Arial" panose="020B0604020202020204" pitchFamily="34" charset="0"/>
              <a:buChar char="•"/>
            </a:pPr>
            <a:r>
              <a:rPr lang="en-US">
                <a:latin typeface="Arial"/>
                <a:cs typeface="Arial"/>
              </a:rPr>
              <a:t>This will be a main driver to Premium</a:t>
            </a:r>
          </a:p>
          <a:p>
            <a:endParaRPr lang="en-US"/>
          </a:p>
          <a:p>
            <a:r>
              <a:rPr lang="en-US" sz="2000" b="1">
                <a:latin typeface="Arial"/>
                <a:cs typeface="Arial"/>
              </a:rPr>
              <a:t>Combined selections is only available in Premium (and Marketing)</a:t>
            </a:r>
          </a:p>
          <a:p>
            <a:pPr marL="285750" indent="-285750">
              <a:buFont typeface="Arial" panose="020B0604020202020204" pitchFamily="34" charset="0"/>
              <a:buChar char="•"/>
            </a:pPr>
            <a:r>
              <a:rPr lang="en-US">
                <a:latin typeface="Arial"/>
                <a:cs typeface="Arial"/>
              </a:rPr>
              <a:t>We see this as an advanced feature to segmentation/reporting</a:t>
            </a:r>
          </a:p>
          <a:p>
            <a:pPr marL="285750" indent="-285750">
              <a:buFont typeface="Arial" panose="020B0604020202020204" pitchFamily="34" charset="0"/>
              <a:buChar char="•"/>
            </a:pPr>
            <a:r>
              <a:rPr lang="en-US">
                <a:latin typeface="Arial"/>
                <a:cs typeface="Arial"/>
              </a:rPr>
              <a:t>With new OR capabilities in dynamic and static selections the need for combined is reduced.</a:t>
            </a:r>
            <a:endParaRPr lang="en-US" sz="2200"/>
          </a:p>
          <a:p>
            <a:pPr marL="285750" indent="-285750">
              <a:buFont typeface="Arial" panose="020B0604020202020204" pitchFamily="34" charset="0"/>
              <a:buChar char="•"/>
            </a:pPr>
            <a:r>
              <a:rPr lang="en-US">
                <a:latin typeface="Arial"/>
                <a:cs typeface="Arial"/>
              </a:rPr>
              <a:t>This is advanced functionality that requires effort from the users.</a:t>
            </a:r>
          </a:p>
          <a:p>
            <a:pPr marL="285750" indent="-285750">
              <a:buFont typeface="Arial" panose="020B0604020202020204" pitchFamily="34" charset="0"/>
              <a:buChar char="•"/>
            </a:pPr>
            <a:r>
              <a:rPr lang="en-US">
                <a:latin typeface="Arial"/>
                <a:cs typeface="Arial"/>
              </a:rPr>
              <a:t>This is also driver to Premium</a:t>
            </a:r>
          </a:p>
          <a:p>
            <a:endParaRPr lang="en-US"/>
          </a:p>
        </p:txBody>
      </p:sp>
    </p:spTree>
    <p:extLst>
      <p:ext uri="{BB962C8B-B14F-4D97-AF65-F5344CB8AC3E}">
        <p14:creationId xmlns:p14="http://schemas.microsoft.com/office/powerpoint/2010/main" val="41484928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912E81-415D-4207-A09C-2DACCD186345}"/>
              </a:ext>
            </a:extLst>
          </p:cNvPr>
          <p:cNvSpPr/>
          <p:nvPr/>
        </p:nvSpPr>
        <p:spPr>
          <a:xfrm>
            <a:off x="4849888" y="1663545"/>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5" name="Rectangle 4">
            <a:extLst>
              <a:ext uri="{FF2B5EF4-FFF2-40B4-BE49-F238E27FC236}">
                <a16:creationId xmlns:a16="http://schemas.microsoft.com/office/drawing/2014/main" id="{6EB2DA27-9293-4AC6-B7EA-A6703466AE6E}"/>
              </a:ext>
            </a:extLst>
          </p:cNvPr>
          <p:cNvSpPr/>
          <p:nvPr/>
        </p:nvSpPr>
        <p:spPr>
          <a:xfrm>
            <a:off x="2553579" y="1663545"/>
            <a:ext cx="2177659"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8" name="Rectangle 7">
            <a:extLst>
              <a:ext uri="{FF2B5EF4-FFF2-40B4-BE49-F238E27FC236}">
                <a16:creationId xmlns:a16="http://schemas.microsoft.com/office/drawing/2014/main" id="{6A5FDD84-290B-4A76-AA94-9C4E982E7399}"/>
              </a:ext>
            </a:extLst>
          </p:cNvPr>
          <p:cNvSpPr/>
          <p:nvPr/>
        </p:nvSpPr>
        <p:spPr>
          <a:xfrm>
            <a:off x="2676616"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10" name="Rectangle 9">
            <a:extLst>
              <a:ext uri="{FF2B5EF4-FFF2-40B4-BE49-F238E27FC236}">
                <a16:creationId xmlns:a16="http://schemas.microsoft.com/office/drawing/2014/main" id="{3FCD6A8D-14F3-4D01-B222-71B6A1B92C34}"/>
              </a:ext>
            </a:extLst>
          </p:cNvPr>
          <p:cNvSpPr/>
          <p:nvPr/>
        </p:nvSpPr>
        <p:spPr>
          <a:xfrm>
            <a:off x="7211480" y="1653907"/>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br>
              <a:rPr lang="en-GB" sz="1600" b="1">
                <a:solidFill>
                  <a:schemeClr val="accent6">
                    <a:lumMod val="50000"/>
                  </a:schemeClr>
                </a:solidFill>
              </a:rPr>
            </a:br>
            <a:endParaRPr lang="en-GB" sz="1600" b="1">
              <a:solidFill>
                <a:schemeClr val="accent6">
                  <a:lumMod val="50000"/>
                </a:schemeClr>
              </a:solidFill>
            </a:endParaRPr>
          </a:p>
        </p:txBody>
      </p:sp>
      <p:sp>
        <p:nvSpPr>
          <p:cNvPr id="19" name="Rectangle 18">
            <a:extLst>
              <a:ext uri="{FF2B5EF4-FFF2-40B4-BE49-F238E27FC236}">
                <a16:creationId xmlns:a16="http://schemas.microsoft.com/office/drawing/2014/main" id="{5A1B991A-4187-48F9-9164-89947D4D379D}"/>
              </a:ext>
            </a:extLst>
          </p:cNvPr>
          <p:cNvSpPr/>
          <p:nvPr/>
        </p:nvSpPr>
        <p:spPr>
          <a:xfrm>
            <a:off x="3709827"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0" name="Rectangle 19">
            <a:extLst>
              <a:ext uri="{FF2B5EF4-FFF2-40B4-BE49-F238E27FC236}">
                <a16:creationId xmlns:a16="http://schemas.microsoft.com/office/drawing/2014/main" id="{D8F0B9CA-49D2-4C0C-A515-30F670042202}"/>
              </a:ext>
            </a:extLst>
          </p:cNvPr>
          <p:cNvSpPr/>
          <p:nvPr/>
        </p:nvSpPr>
        <p:spPr>
          <a:xfrm>
            <a:off x="4958285"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b="1"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21" name="Rectangle 20">
            <a:extLst>
              <a:ext uri="{FF2B5EF4-FFF2-40B4-BE49-F238E27FC236}">
                <a16:creationId xmlns:a16="http://schemas.microsoft.com/office/drawing/2014/main" id="{82D55BE1-9E6A-4DC7-ABFE-48FB0311320E}"/>
              </a:ext>
            </a:extLst>
          </p:cNvPr>
          <p:cNvSpPr/>
          <p:nvPr/>
        </p:nvSpPr>
        <p:spPr>
          <a:xfrm>
            <a:off x="5977774"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2" name="Rectangle 21">
            <a:extLst>
              <a:ext uri="{FF2B5EF4-FFF2-40B4-BE49-F238E27FC236}">
                <a16:creationId xmlns:a16="http://schemas.microsoft.com/office/drawing/2014/main" id="{8AB9D5C0-5AE6-403E-AFB0-BD53354EE661}"/>
              </a:ext>
            </a:extLst>
          </p:cNvPr>
          <p:cNvSpPr/>
          <p:nvPr/>
        </p:nvSpPr>
        <p:spPr>
          <a:xfrm>
            <a:off x="7322316"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30" name="Rectangle 29">
            <a:extLst>
              <a:ext uri="{FF2B5EF4-FFF2-40B4-BE49-F238E27FC236}">
                <a16:creationId xmlns:a16="http://schemas.microsoft.com/office/drawing/2014/main" id="{1AB4F97A-3015-46E4-8611-EE3CF903BA61}"/>
              </a:ext>
            </a:extLst>
          </p:cNvPr>
          <p:cNvSpPr/>
          <p:nvPr/>
        </p:nvSpPr>
        <p:spPr>
          <a:xfrm>
            <a:off x="8372265" y="221573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31" name="TextBox 30">
            <a:extLst>
              <a:ext uri="{FF2B5EF4-FFF2-40B4-BE49-F238E27FC236}">
                <a16:creationId xmlns:a16="http://schemas.microsoft.com/office/drawing/2014/main" id="{CA5B3A1D-305E-4F74-90D5-D665B57ECA9C}"/>
              </a:ext>
            </a:extLst>
          </p:cNvPr>
          <p:cNvSpPr txBox="1"/>
          <p:nvPr/>
        </p:nvSpPr>
        <p:spPr>
          <a:xfrm>
            <a:off x="2562546" y="1779219"/>
            <a:ext cx="1208375" cy="400110"/>
          </a:xfrm>
          <a:prstGeom prst="rect">
            <a:avLst/>
          </a:prstGeom>
          <a:noFill/>
        </p:spPr>
        <p:txBody>
          <a:bodyPr wrap="square" rtlCol="0">
            <a:spAutoFit/>
          </a:bodyPr>
          <a:lstStyle/>
          <a:p>
            <a:pPr algn="ctr"/>
            <a:r>
              <a:rPr lang="nb-NO" sz="1000" b="1">
                <a:solidFill>
                  <a:schemeClr val="accent6">
                    <a:lumMod val="50000"/>
                  </a:schemeClr>
                </a:solidFill>
              </a:rPr>
              <a:t>Professional</a:t>
            </a:r>
          </a:p>
          <a:p>
            <a:pPr algn="ctr"/>
            <a:r>
              <a:rPr lang="nb-NO" sz="1000" b="1">
                <a:solidFill>
                  <a:schemeClr val="accent6">
                    <a:lumMod val="50000"/>
                  </a:schemeClr>
                </a:solidFill>
              </a:rPr>
              <a:t> plan</a:t>
            </a:r>
            <a:endParaRPr lang="en-US" sz="1000" b="1">
              <a:solidFill>
                <a:schemeClr val="accent6">
                  <a:lumMod val="50000"/>
                </a:schemeClr>
              </a:solidFill>
            </a:endParaRPr>
          </a:p>
        </p:txBody>
      </p:sp>
      <p:sp>
        <p:nvSpPr>
          <p:cNvPr id="32" name="TextBox 31">
            <a:extLst>
              <a:ext uri="{FF2B5EF4-FFF2-40B4-BE49-F238E27FC236}">
                <a16:creationId xmlns:a16="http://schemas.microsoft.com/office/drawing/2014/main" id="{C08709A1-F175-4DED-A192-F21891988431}"/>
              </a:ext>
            </a:extLst>
          </p:cNvPr>
          <p:cNvSpPr txBox="1"/>
          <p:nvPr/>
        </p:nvSpPr>
        <p:spPr>
          <a:xfrm>
            <a:off x="3624462"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3" name="TextBox 32">
            <a:extLst>
              <a:ext uri="{FF2B5EF4-FFF2-40B4-BE49-F238E27FC236}">
                <a16:creationId xmlns:a16="http://schemas.microsoft.com/office/drawing/2014/main" id="{0A41359E-54AF-4BAB-BEA4-ED9BCAB97267}"/>
              </a:ext>
            </a:extLst>
          </p:cNvPr>
          <p:cNvSpPr txBox="1"/>
          <p:nvPr/>
        </p:nvSpPr>
        <p:spPr>
          <a:xfrm>
            <a:off x="4841633" y="1779219"/>
            <a:ext cx="1201470" cy="400110"/>
          </a:xfrm>
          <a:prstGeom prst="rect">
            <a:avLst/>
          </a:prstGeom>
          <a:noFill/>
        </p:spPr>
        <p:txBody>
          <a:bodyPr wrap="square" rtlCol="0">
            <a:spAutoFit/>
          </a:bodyPr>
          <a:lstStyle/>
          <a:p>
            <a:pPr algn="ctr"/>
            <a:r>
              <a:rPr lang="nb-NO" sz="1000" b="1">
                <a:solidFill>
                  <a:schemeClr val="accent6">
                    <a:lumMod val="50000"/>
                  </a:schemeClr>
                </a:solidFill>
              </a:rPr>
              <a:t>Professional</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4" name="TextBox 33">
            <a:extLst>
              <a:ext uri="{FF2B5EF4-FFF2-40B4-BE49-F238E27FC236}">
                <a16:creationId xmlns:a16="http://schemas.microsoft.com/office/drawing/2014/main" id="{88FFB58B-8E78-4A74-8B2A-1577E78DAAD8}"/>
              </a:ext>
            </a:extLst>
          </p:cNvPr>
          <p:cNvSpPr txBox="1"/>
          <p:nvPr/>
        </p:nvSpPr>
        <p:spPr>
          <a:xfrm>
            <a:off x="5873807"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5" name="TextBox 34">
            <a:extLst>
              <a:ext uri="{FF2B5EF4-FFF2-40B4-BE49-F238E27FC236}">
                <a16:creationId xmlns:a16="http://schemas.microsoft.com/office/drawing/2014/main" id="{2654B382-2B27-47C4-83BA-30B22AE51D7E}"/>
              </a:ext>
            </a:extLst>
          </p:cNvPr>
          <p:cNvSpPr txBox="1"/>
          <p:nvPr/>
        </p:nvSpPr>
        <p:spPr>
          <a:xfrm>
            <a:off x="7198777" y="1779219"/>
            <a:ext cx="1206749" cy="400110"/>
          </a:xfrm>
          <a:prstGeom prst="rect">
            <a:avLst/>
          </a:prstGeom>
          <a:noFill/>
        </p:spPr>
        <p:txBody>
          <a:bodyPr wrap="square" rtlCol="0">
            <a:spAutoFit/>
          </a:bodyPr>
          <a:lstStyle/>
          <a:p>
            <a:pPr algn="ctr"/>
            <a:r>
              <a:rPr lang="nb-NO" sz="1000" b="1">
                <a:solidFill>
                  <a:schemeClr val="accent6">
                    <a:lumMod val="50000"/>
                  </a:schemeClr>
                </a:solidFill>
              </a:rPr>
              <a:t>Professional</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6" name="TextBox 35">
            <a:extLst>
              <a:ext uri="{FF2B5EF4-FFF2-40B4-BE49-F238E27FC236}">
                <a16:creationId xmlns:a16="http://schemas.microsoft.com/office/drawing/2014/main" id="{FE6B3073-CD73-46C4-9940-45E0AE32A24B}"/>
              </a:ext>
            </a:extLst>
          </p:cNvPr>
          <p:cNvSpPr txBox="1"/>
          <p:nvPr/>
        </p:nvSpPr>
        <p:spPr>
          <a:xfrm>
            <a:off x="8268298" y="177921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8" name="TextBox 37">
            <a:extLst>
              <a:ext uri="{FF2B5EF4-FFF2-40B4-BE49-F238E27FC236}">
                <a16:creationId xmlns:a16="http://schemas.microsoft.com/office/drawing/2014/main" id="{42A9BB5D-2DD0-4352-ACEE-298411731B5B}"/>
              </a:ext>
            </a:extLst>
          </p:cNvPr>
          <p:cNvSpPr txBox="1"/>
          <p:nvPr/>
        </p:nvSpPr>
        <p:spPr>
          <a:xfrm>
            <a:off x="2893277" y="1315715"/>
            <a:ext cx="1526950" cy="338554"/>
          </a:xfrm>
          <a:prstGeom prst="rect">
            <a:avLst/>
          </a:prstGeom>
          <a:noFill/>
        </p:spPr>
        <p:txBody>
          <a:bodyPr wrap="square" rtlCol="0">
            <a:spAutoFit/>
          </a:bodyPr>
          <a:lstStyle/>
          <a:p>
            <a:pPr algn="ctr"/>
            <a:r>
              <a:rPr lang="nb-NO" sz="1600" b="1">
                <a:solidFill>
                  <a:schemeClr val="accent6">
                    <a:lumMod val="50000"/>
                  </a:schemeClr>
                </a:solidFill>
              </a:rPr>
              <a:t>Sales</a:t>
            </a:r>
            <a:endParaRPr lang="en-US" sz="1600" b="1">
              <a:solidFill>
                <a:schemeClr val="accent6">
                  <a:lumMod val="50000"/>
                </a:schemeClr>
              </a:solidFill>
            </a:endParaRPr>
          </a:p>
        </p:txBody>
      </p:sp>
      <p:sp>
        <p:nvSpPr>
          <p:cNvPr id="39" name="TextBox 38">
            <a:extLst>
              <a:ext uri="{FF2B5EF4-FFF2-40B4-BE49-F238E27FC236}">
                <a16:creationId xmlns:a16="http://schemas.microsoft.com/office/drawing/2014/main" id="{00B17D4C-B513-4A4B-B452-827865CFC63E}"/>
              </a:ext>
            </a:extLst>
          </p:cNvPr>
          <p:cNvSpPr txBox="1"/>
          <p:nvPr/>
        </p:nvSpPr>
        <p:spPr>
          <a:xfrm>
            <a:off x="5093070" y="1329052"/>
            <a:ext cx="1707628" cy="338554"/>
          </a:xfrm>
          <a:prstGeom prst="rect">
            <a:avLst/>
          </a:prstGeom>
          <a:noFill/>
        </p:spPr>
        <p:txBody>
          <a:bodyPr wrap="square" rtlCol="0">
            <a:spAutoFit/>
          </a:bodyPr>
          <a:lstStyle/>
          <a:p>
            <a:pPr algn="ctr"/>
            <a:r>
              <a:rPr lang="nb-NO" sz="1600" b="1">
                <a:solidFill>
                  <a:schemeClr val="accent6">
                    <a:lumMod val="50000"/>
                  </a:schemeClr>
                </a:solidFill>
              </a:rPr>
              <a:t>Service</a:t>
            </a:r>
            <a:endParaRPr lang="en-US" sz="1600" b="1">
              <a:solidFill>
                <a:schemeClr val="accent6">
                  <a:lumMod val="50000"/>
                </a:schemeClr>
              </a:solidFill>
            </a:endParaRPr>
          </a:p>
        </p:txBody>
      </p:sp>
      <p:sp>
        <p:nvSpPr>
          <p:cNvPr id="40" name="TextBox 39">
            <a:extLst>
              <a:ext uri="{FF2B5EF4-FFF2-40B4-BE49-F238E27FC236}">
                <a16:creationId xmlns:a16="http://schemas.microsoft.com/office/drawing/2014/main" id="{3C8CA051-DD10-4A52-AFAD-3C2A74313C18}"/>
              </a:ext>
            </a:extLst>
          </p:cNvPr>
          <p:cNvSpPr txBox="1"/>
          <p:nvPr/>
        </p:nvSpPr>
        <p:spPr>
          <a:xfrm>
            <a:off x="7386298" y="1302525"/>
            <a:ext cx="1813424" cy="338554"/>
          </a:xfrm>
          <a:prstGeom prst="rect">
            <a:avLst/>
          </a:prstGeom>
          <a:noFill/>
        </p:spPr>
        <p:txBody>
          <a:bodyPr wrap="square" rtlCol="0">
            <a:spAutoFit/>
          </a:bodyPr>
          <a:lstStyle/>
          <a:p>
            <a:pPr algn="ctr"/>
            <a:r>
              <a:rPr lang="nb-NO" sz="1600" b="1">
                <a:solidFill>
                  <a:schemeClr val="accent6">
                    <a:lumMod val="50000"/>
                  </a:schemeClr>
                </a:solidFill>
              </a:rPr>
              <a:t>Marketing</a:t>
            </a:r>
            <a:endParaRPr lang="en-US" sz="1600" b="1">
              <a:solidFill>
                <a:schemeClr val="accent6">
                  <a:lumMod val="50000"/>
                </a:schemeClr>
              </a:solidFill>
            </a:endParaRPr>
          </a:p>
        </p:txBody>
      </p:sp>
      <p:sp>
        <p:nvSpPr>
          <p:cNvPr id="6" name="Title 5">
            <a:extLst>
              <a:ext uri="{FF2B5EF4-FFF2-40B4-BE49-F238E27FC236}">
                <a16:creationId xmlns:a16="http://schemas.microsoft.com/office/drawing/2014/main" id="{CE852204-6CEE-4B77-B5A2-2873A648B9AA}"/>
              </a:ext>
            </a:extLst>
          </p:cNvPr>
          <p:cNvSpPr>
            <a:spLocks noGrp="1"/>
          </p:cNvSpPr>
          <p:nvPr>
            <p:ph type="title" idx="4294967295"/>
          </p:nvPr>
        </p:nvSpPr>
        <p:spPr>
          <a:xfrm rot="16200000">
            <a:off x="1692782" y="2313381"/>
            <a:ext cx="890588" cy="652462"/>
          </a:xfrm>
        </p:spPr>
        <p:txBody>
          <a:bodyPr>
            <a:normAutofit/>
          </a:bodyPr>
          <a:lstStyle/>
          <a:p>
            <a:r>
              <a:rPr lang="nb-NO" sz="2000"/>
              <a:t>User Plans</a:t>
            </a:r>
            <a:endParaRPr lang="en-US" sz="2000"/>
          </a:p>
        </p:txBody>
      </p:sp>
      <p:cxnSp>
        <p:nvCxnSpPr>
          <p:cNvPr id="9" name="Straight Connector 8">
            <a:extLst>
              <a:ext uri="{FF2B5EF4-FFF2-40B4-BE49-F238E27FC236}">
                <a16:creationId xmlns:a16="http://schemas.microsoft.com/office/drawing/2014/main" id="{CE62B358-1F00-4218-9C67-158E7BBF17FC}"/>
              </a:ext>
            </a:extLst>
          </p:cNvPr>
          <p:cNvCxnSpPr/>
          <p:nvPr/>
        </p:nvCxnSpPr>
        <p:spPr>
          <a:xfrm>
            <a:off x="2553579" y="1016057"/>
            <a:ext cx="6853435"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606E23A-350C-4F81-B537-DD8F3D802454}"/>
              </a:ext>
            </a:extLst>
          </p:cNvPr>
          <p:cNvSpPr txBox="1"/>
          <p:nvPr/>
        </p:nvSpPr>
        <p:spPr>
          <a:xfrm>
            <a:off x="3912578" y="761506"/>
            <a:ext cx="3996352" cy="461665"/>
          </a:xfrm>
          <a:prstGeom prst="rect">
            <a:avLst/>
          </a:prstGeom>
          <a:solidFill>
            <a:schemeClr val="bg1"/>
          </a:solidFill>
        </p:spPr>
        <p:txBody>
          <a:bodyPr wrap="square" rtlCol="0">
            <a:spAutoFit/>
          </a:bodyPr>
          <a:lstStyle/>
          <a:p>
            <a:pPr algn="ctr"/>
            <a:r>
              <a:rPr lang="nb-NO" sz="2400" b="1">
                <a:solidFill>
                  <a:schemeClr val="accent6">
                    <a:lumMod val="50000"/>
                  </a:schemeClr>
                </a:solidFill>
              </a:rPr>
              <a:t>SuperOffice CRM</a:t>
            </a:r>
            <a:endParaRPr lang="en-US" sz="2400" b="1">
              <a:solidFill>
                <a:schemeClr val="accent6">
                  <a:lumMod val="50000"/>
                </a:schemeClr>
              </a:solidFill>
            </a:endParaRPr>
          </a:p>
        </p:txBody>
      </p:sp>
      <p:sp>
        <p:nvSpPr>
          <p:cNvPr id="48" name="Rectangle 47">
            <a:extLst>
              <a:ext uri="{FF2B5EF4-FFF2-40B4-BE49-F238E27FC236}">
                <a16:creationId xmlns:a16="http://schemas.microsoft.com/office/drawing/2014/main" id="{F628F3D8-1CF1-4733-90EE-4CD23BA7C020}"/>
              </a:ext>
            </a:extLst>
          </p:cNvPr>
          <p:cNvSpPr/>
          <p:nvPr/>
        </p:nvSpPr>
        <p:spPr>
          <a:xfrm>
            <a:off x="8325988" y="1854660"/>
            <a:ext cx="1001488" cy="127272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a:p>
            <a:pPr algn="ctr"/>
            <a:endParaRPr lang="en-GB" sz="1600" b="1">
              <a:solidFill>
                <a:schemeClr val="accent6">
                  <a:lumMod val="50000"/>
                </a:schemeClr>
              </a:solidFill>
            </a:endParaRPr>
          </a:p>
          <a:p>
            <a:pPr algn="ctr"/>
            <a:r>
              <a:rPr lang="en-GB" sz="1600" b="1">
                <a:solidFill>
                  <a:schemeClr val="accent6">
                    <a:lumMod val="50000"/>
                  </a:schemeClr>
                </a:solidFill>
              </a:rPr>
              <a:t>Coming</a:t>
            </a:r>
          </a:p>
        </p:txBody>
      </p:sp>
      <p:sp>
        <p:nvSpPr>
          <p:cNvPr id="78" name="Rectangle 77">
            <a:extLst>
              <a:ext uri="{FF2B5EF4-FFF2-40B4-BE49-F238E27FC236}">
                <a16:creationId xmlns:a16="http://schemas.microsoft.com/office/drawing/2014/main" id="{73599C88-2161-44A9-80D2-1518B6940928}"/>
              </a:ext>
            </a:extLst>
          </p:cNvPr>
          <p:cNvSpPr/>
          <p:nvPr/>
        </p:nvSpPr>
        <p:spPr>
          <a:xfrm>
            <a:off x="7302781" y="3136562"/>
            <a:ext cx="1983884"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Marketing Platform*</a:t>
            </a:r>
          </a:p>
        </p:txBody>
      </p:sp>
      <p:grpSp>
        <p:nvGrpSpPr>
          <p:cNvPr id="7" name="Group 6">
            <a:extLst>
              <a:ext uri="{FF2B5EF4-FFF2-40B4-BE49-F238E27FC236}">
                <a16:creationId xmlns:a16="http://schemas.microsoft.com/office/drawing/2014/main" id="{B6094C9A-76D4-479F-8A94-0AB1E2CD4FDF}"/>
              </a:ext>
            </a:extLst>
          </p:cNvPr>
          <p:cNvGrpSpPr/>
          <p:nvPr/>
        </p:nvGrpSpPr>
        <p:grpSpPr>
          <a:xfrm>
            <a:off x="1765837" y="3705528"/>
            <a:ext cx="7641177" cy="1373421"/>
            <a:chOff x="470437" y="3724578"/>
            <a:chExt cx="7641177" cy="1373421"/>
          </a:xfrm>
        </p:grpSpPr>
        <p:sp>
          <p:nvSpPr>
            <p:cNvPr id="46" name="Rectangle 45">
              <a:extLst>
                <a:ext uri="{FF2B5EF4-FFF2-40B4-BE49-F238E27FC236}">
                  <a16:creationId xmlns:a16="http://schemas.microsoft.com/office/drawing/2014/main" id="{8A27C2F0-F62F-4C81-B783-3B6C2E62773C}"/>
                </a:ext>
              </a:extLst>
            </p:cNvPr>
            <p:cNvSpPr/>
            <p:nvPr/>
          </p:nvSpPr>
          <p:spPr>
            <a:xfrm>
              <a:off x="1267146" y="3724578"/>
              <a:ext cx="6844468" cy="1373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0" name="Title 5">
              <a:extLst>
                <a:ext uri="{FF2B5EF4-FFF2-40B4-BE49-F238E27FC236}">
                  <a16:creationId xmlns:a16="http://schemas.microsoft.com/office/drawing/2014/main" id="{6AB87F43-473B-4957-915F-E3A3E130F72E}"/>
                </a:ext>
              </a:extLst>
            </p:cNvPr>
            <p:cNvSpPr txBox="1">
              <a:spLocks/>
            </p:cNvSpPr>
            <p:nvPr/>
          </p:nvSpPr>
          <p:spPr>
            <a:xfrm rot="16200000">
              <a:off x="158450" y="4055769"/>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Add-ons</a:t>
              </a:r>
              <a:endParaRPr lang="en-US" sz="2000"/>
            </a:p>
          </p:txBody>
        </p:sp>
        <p:sp>
          <p:nvSpPr>
            <p:cNvPr id="53" name="Rectangle 52">
              <a:extLst>
                <a:ext uri="{FF2B5EF4-FFF2-40B4-BE49-F238E27FC236}">
                  <a16:creationId xmlns:a16="http://schemas.microsoft.com/office/drawing/2014/main" id="{D4CEEDEB-20E4-4D1C-B7AA-58824560CCC8}"/>
                </a:ext>
              </a:extLst>
            </p:cNvPr>
            <p:cNvSpPr/>
            <p:nvPr/>
          </p:nvSpPr>
          <p:spPr>
            <a:xfrm>
              <a:off x="6751916" y="3957306"/>
              <a:ext cx="1036948" cy="109653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Expander Products</a:t>
              </a:r>
            </a:p>
            <a:p>
              <a:endParaRPr lang="en-GB" sz="400" b="1">
                <a:solidFill>
                  <a:schemeClr val="bg1"/>
                </a:solidFill>
              </a:endParaRPr>
            </a:p>
            <a:p>
              <a:r>
                <a:rPr lang="en-GB" sz="800">
                  <a:solidFill>
                    <a:schemeClr val="bg1"/>
                  </a:solidFill>
                </a:rPr>
                <a:t>Sandbox for prod.</a:t>
              </a:r>
            </a:p>
            <a:p>
              <a:r>
                <a:rPr lang="en-GB" sz="800">
                  <a:solidFill>
                    <a:schemeClr val="bg1"/>
                  </a:solidFill>
                </a:rPr>
                <a:t>Database Mirroring</a:t>
              </a:r>
            </a:p>
            <a:p>
              <a:r>
                <a:rPr lang="en-GB" sz="800">
                  <a:solidFill>
                    <a:schemeClr val="bg1"/>
                  </a:solidFill>
                </a:rPr>
                <a:t>Custom Objects</a:t>
              </a:r>
            </a:p>
            <a:p>
              <a:r>
                <a:rPr lang="en-GB" sz="800">
                  <a:solidFill>
                    <a:schemeClr val="bg1"/>
                  </a:solidFill>
                </a:rPr>
                <a:t>SCIM</a:t>
              </a:r>
            </a:p>
            <a:p>
              <a:r>
                <a:rPr lang="en-GB" sz="800" err="1">
                  <a:solidFill>
                    <a:schemeClr val="bg1"/>
                  </a:solidFill>
                </a:rPr>
                <a:t>DataBridge</a:t>
              </a:r>
              <a:endParaRPr lang="en-GB" sz="800">
                <a:solidFill>
                  <a:schemeClr val="bg1"/>
                </a:solidFill>
              </a:endParaRPr>
            </a:p>
            <a:p>
              <a:endParaRPr lang="en-GB" sz="800" b="1">
                <a:solidFill>
                  <a:schemeClr val="bg1"/>
                </a:solidFill>
              </a:endParaRPr>
            </a:p>
          </p:txBody>
        </p:sp>
        <p:sp>
          <p:nvSpPr>
            <p:cNvPr id="59" name="Rectangle 58">
              <a:extLst>
                <a:ext uri="{FF2B5EF4-FFF2-40B4-BE49-F238E27FC236}">
                  <a16:creationId xmlns:a16="http://schemas.microsoft.com/office/drawing/2014/main" id="{751114E1-0276-4D3B-A29D-F676E749499E}"/>
                </a:ext>
              </a:extLst>
            </p:cNvPr>
            <p:cNvSpPr/>
            <p:nvPr/>
          </p:nvSpPr>
          <p:spPr>
            <a:xfrm>
              <a:off x="2957384" y="3872475"/>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Customer Engagement Platform</a:t>
              </a:r>
            </a:p>
          </p:txBody>
        </p:sp>
        <p:sp>
          <p:nvSpPr>
            <p:cNvPr id="60" name="Rectangle 59">
              <a:extLst>
                <a:ext uri="{FF2B5EF4-FFF2-40B4-BE49-F238E27FC236}">
                  <a16:creationId xmlns:a16="http://schemas.microsoft.com/office/drawing/2014/main" id="{7FA54936-BA31-4970-8918-9A9F429434DB}"/>
                </a:ext>
              </a:extLst>
            </p:cNvPr>
            <p:cNvSpPr/>
            <p:nvPr/>
          </p:nvSpPr>
          <p:spPr>
            <a:xfrm>
              <a:off x="4305088" y="4569967"/>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SuperOffice AI</a:t>
              </a:r>
            </a:p>
          </p:txBody>
        </p:sp>
        <p:sp>
          <p:nvSpPr>
            <p:cNvPr id="72" name="Rectangle 71">
              <a:extLst>
                <a:ext uri="{FF2B5EF4-FFF2-40B4-BE49-F238E27FC236}">
                  <a16:creationId xmlns:a16="http://schemas.microsoft.com/office/drawing/2014/main" id="{F91E2010-B8DE-4C4B-9EBF-F5774F73761D}"/>
                </a:ext>
              </a:extLst>
            </p:cNvPr>
            <p:cNvSpPr/>
            <p:nvPr/>
          </p:nvSpPr>
          <p:spPr>
            <a:xfrm>
              <a:off x="5640431" y="3957307"/>
              <a:ext cx="1036948" cy="109653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t" anchorCtr="0"/>
            <a:lstStyle/>
            <a:p>
              <a:r>
                <a:rPr lang="en-GB" sz="800" b="1">
                  <a:solidFill>
                    <a:schemeClr val="bg1"/>
                  </a:solidFill>
                </a:rPr>
                <a:t>Development Tools</a:t>
              </a:r>
            </a:p>
            <a:p>
              <a:endParaRPr lang="en-GB" sz="400" b="1">
                <a:solidFill>
                  <a:schemeClr val="bg1"/>
                </a:solidFill>
              </a:endParaRPr>
            </a:p>
            <a:p>
              <a:r>
                <a:rPr lang="en-GB" sz="800" err="1">
                  <a:solidFill>
                    <a:schemeClr val="bg1"/>
                  </a:solidFill>
                </a:rPr>
                <a:t>CRMScript</a:t>
              </a:r>
              <a:endParaRPr lang="en-GB" sz="800">
                <a:solidFill>
                  <a:schemeClr val="bg1"/>
                </a:solidFill>
              </a:endParaRPr>
            </a:p>
            <a:p>
              <a:r>
                <a:rPr lang="en-GB" sz="800" err="1">
                  <a:solidFill>
                    <a:schemeClr val="bg1"/>
                  </a:solidFill>
                </a:rPr>
                <a:t>SuperMacro</a:t>
              </a:r>
              <a:endParaRPr lang="en-GB" sz="800">
                <a:solidFill>
                  <a:schemeClr val="bg1"/>
                </a:solidFill>
              </a:endParaRPr>
            </a:p>
            <a:p>
              <a:r>
                <a:rPr lang="en-GB" sz="800" err="1">
                  <a:solidFill>
                    <a:schemeClr val="bg1"/>
                  </a:solidFill>
                </a:rPr>
                <a:t>ExtraTables</a:t>
              </a:r>
              <a:endParaRPr lang="en-GB" sz="800">
                <a:solidFill>
                  <a:schemeClr val="bg1"/>
                </a:solidFill>
              </a:endParaRPr>
            </a:p>
            <a:p>
              <a:r>
                <a:rPr lang="en-GB" sz="800">
                  <a:solidFill>
                    <a:schemeClr val="bg1"/>
                  </a:solidFill>
                </a:rPr>
                <a:t>Custom Screens</a:t>
              </a:r>
            </a:p>
            <a:p>
              <a:r>
                <a:rPr lang="en-GB" sz="800">
                  <a:solidFill>
                    <a:schemeClr val="bg1"/>
                  </a:solidFill>
                </a:rPr>
                <a:t>Custom Apps</a:t>
              </a:r>
            </a:p>
            <a:p>
              <a:r>
                <a:rPr lang="en-GB" sz="800">
                  <a:solidFill>
                    <a:schemeClr val="bg1"/>
                  </a:solidFill>
                </a:rPr>
                <a:t>Config. Screen</a:t>
              </a:r>
            </a:p>
            <a:p>
              <a:r>
                <a:rPr lang="en-GB" sz="800">
                  <a:solidFill>
                    <a:schemeClr val="bg1"/>
                  </a:solidFill>
                </a:rPr>
                <a:t>Sandbox for Dev.</a:t>
              </a:r>
            </a:p>
          </p:txBody>
        </p:sp>
        <p:sp>
          <p:nvSpPr>
            <p:cNvPr id="81" name="Rectangle 80">
              <a:extLst>
                <a:ext uri="{FF2B5EF4-FFF2-40B4-BE49-F238E27FC236}">
                  <a16:creationId xmlns:a16="http://schemas.microsoft.com/office/drawing/2014/main" id="{4C7D02AF-A617-4BA0-A90F-4F6D84E73A57}"/>
                </a:ext>
              </a:extLst>
            </p:cNvPr>
            <p:cNvSpPr/>
            <p:nvPr/>
          </p:nvSpPr>
          <p:spPr>
            <a:xfrm>
              <a:off x="1468876" y="4560979"/>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Synchronizer</a:t>
              </a:r>
            </a:p>
          </p:txBody>
        </p:sp>
        <p:cxnSp>
          <p:nvCxnSpPr>
            <p:cNvPr id="87" name="Straight Connector 86">
              <a:extLst>
                <a:ext uri="{FF2B5EF4-FFF2-40B4-BE49-F238E27FC236}">
                  <a16:creationId xmlns:a16="http://schemas.microsoft.com/office/drawing/2014/main" id="{AF2AC88E-6EA6-4F8A-AB4D-DC7CD97437A4}"/>
                </a:ext>
              </a:extLst>
            </p:cNvPr>
            <p:cNvCxnSpPr>
              <a:cxnSpLocks/>
            </p:cNvCxnSpPr>
            <p:nvPr/>
          </p:nvCxnSpPr>
          <p:spPr>
            <a:xfrm>
              <a:off x="5646916" y="3840327"/>
              <a:ext cx="2141948"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64DEE81-B250-4A8A-A7A1-0E11B03C9642}"/>
                </a:ext>
              </a:extLst>
            </p:cNvPr>
            <p:cNvSpPr txBox="1"/>
            <p:nvPr/>
          </p:nvSpPr>
          <p:spPr>
            <a:xfrm>
              <a:off x="6026916" y="3765003"/>
              <a:ext cx="1471250" cy="108046"/>
            </a:xfrm>
            <a:prstGeom prst="rect">
              <a:avLst/>
            </a:prstGeom>
            <a:solidFill>
              <a:schemeClr val="bg1"/>
            </a:solidFill>
          </p:spPr>
          <p:txBody>
            <a:bodyPr wrap="square" lIns="0" tIns="0" rIns="0" bIns="0">
              <a:noAutofit/>
            </a:bodyPr>
            <a:lstStyle/>
            <a:p>
              <a:pPr algn="ctr"/>
              <a:r>
                <a:rPr lang="en-GB" sz="1000" b="1">
                  <a:solidFill>
                    <a:schemeClr val="accent6">
                      <a:lumMod val="50000"/>
                    </a:schemeClr>
                  </a:solidFill>
                  <a:highlight>
                    <a:srgbClr val="FFFFFF"/>
                  </a:highlight>
                </a:rPr>
                <a:t>Expander Services</a:t>
              </a:r>
            </a:p>
          </p:txBody>
        </p:sp>
        <p:sp>
          <p:nvSpPr>
            <p:cNvPr id="57" name="Rectangle 56">
              <a:extLst>
                <a:ext uri="{FF2B5EF4-FFF2-40B4-BE49-F238E27FC236}">
                  <a16:creationId xmlns:a16="http://schemas.microsoft.com/office/drawing/2014/main" id="{7B24A244-C4B0-40EB-BDE7-60F4E25B4F44}"/>
                </a:ext>
              </a:extLst>
            </p:cNvPr>
            <p:cNvSpPr/>
            <p:nvPr/>
          </p:nvSpPr>
          <p:spPr>
            <a:xfrm>
              <a:off x="2955312" y="4641847"/>
              <a:ext cx="1148301" cy="30015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Chat</a:t>
              </a:r>
            </a:p>
          </p:txBody>
        </p:sp>
        <p:sp>
          <p:nvSpPr>
            <p:cNvPr id="64" name="Rectangle 63">
              <a:extLst>
                <a:ext uri="{FF2B5EF4-FFF2-40B4-BE49-F238E27FC236}">
                  <a16:creationId xmlns:a16="http://schemas.microsoft.com/office/drawing/2014/main" id="{56C519F2-700A-43A4-82FC-3FA9C9771EBC}"/>
                </a:ext>
              </a:extLst>
            </p:cNvPr>
            <p:cNvSpPr/>
            <p:nvPr/>
          </p:nvSpPr>
          <p:spPr>
            <a:xfrm>
              <a:off x="2957385" y="4330546"/>
              <a:ext cx="1148301" cy="2331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Forms</a:t>
              </a:r>
            </a:p>
            <a:p>
              <a:endParaRPr lang="en-GB" sz="800">
                <a:solidFill>
                  <a:schemeClr val="bg1"/>
                </a:solidFill>
              </a:endParaRPr>
            </a:p>
          </p:txBody>
        </p:sp>
      </p:grpSp>
      <p:grpSp>
        <p:nvGrpSpPr>
          <p:cNvPr id="11" name="Group 10">
            <a:extLst>
              <a:ext uri="{FF2B5EF4-FFF2-40B4-BE49-F238E27FC236}">
                <a16:creationId xmlns:a16="http://schemas.microsoft.com/office/drawing/2014/main" id="{70386F1B-7BA3-4AA4-BE0F-DE7FE42D6CD8}"/>
              </a:ext>
            </a:extLst>
          </p:cNvPr>
          <p:cNvGrpSpPr/>
          <p:nvPr/>
        </p:nvGrpSpPr>
        <p:grpSpPr>
          <a:xfrm>
            <a:off x="1781101" y="4225459"/>
            <a:ext cx="7625913" cy="2275974"/>
            <a:chOff x="485701" y="4225459"/>
            <a:chExt cx="7625913" cy="2275974"/>
          </a:xfrm>
        </p:grpSpPr>
        <p:sp>
          <p:nvSpPr>
            <p:cNvPr id="51" name="Rectangle 50">
              <a:extLst>
                <a:ext uri="{FF2B5EF4-FFF2-40B4-BE49-F238E27FC236}">
                  <a16:creationId xmlns:a16="http://schemas.microsoft.com/office/drawing/2014/main" id="{B963295F-55DA-4BC3-BCFF-B9544274755B}"/>
                </a:ext>
              </a:extLst>
            </p:cNvPr>
            <p:cNvSpPr/>
            <p:nvPr/>
          </p:nvSpPr>
          <p:spPr>
            <a:xfrm>
              <a:off x="1267146" y="5224280"/>
              <a:ext cx="6844468" cy="12771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2" name="Title 5">
              <a:extLst>
                <a:ext uri="{FF2B5EF4-FFF2-40B4-BE49-F238E27FC236}">
                  <a16:creationId xmlns:a16="http://schemas.microsoft.com/office/drawing/2014/main" id="{B5D45340-2E32-43A7-A38B-6C1078752324}"/>
                </a:ext>
              </a:extLst>
            </p:cNvPr>
            <p:cNvSpPr txBox="1">
              <a:spLocks/>
            </p:cNvSpPr>
            <p:nvPr/>
          </p:nvSpPr>
          <p:spPr>
            <a:xfrm rot="16200000">
              <a:off x="173714" y="5536267"/>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Metered</a:t>
              </a:r>
              <a:br>
                <a:rPr lang="nb-NO" sz="2000"/>
              </a:br>
              <a:r>
                <a:rPr lang="nb-NO" sz="2000"/>
                <a:t>Services</a:t>
              </a:r>
              <a:endParaRPr lang="en-US" sz="2000"/>
            </a:p>
          </p:txBody>
        </p:sp>
        <p:sp>
          <p:nvSpPr>
            <p:cNvPr id="54" name="Rectangle 53">
              <a:extLst>
                <a:ext uri="{FF2B5EF4-FFF2-40B4-BE49-F238E27FC236}">
                  <a16:creationId xmlns:a16="http://schemas.microsoft.com/office/drawing/2014/main" id="{3887F569-7982-445E-BF65-DF1F04ED358E}"/>
                </a:ext>
              </a:extLst>
            </p:cNvPr>
            <p:cNvSpPr/>
            <p:nvPr/>
          </p:nvSpPr>
          <p:spPr>
            <a:xfrm>
              <a:off x="6751916" y="5402317"/>
              <a:ext cx="1036948" cy="3887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err="1">
                  <a:solidFill>
                    <a:schemeClr val="bg1"/>
                  </a:solidFill>
                </a:rPr>
                <a:t>DataBridge</a:t>
              </a:r>
              <a:r>
                <a:rPr lang="en-GB" sz="800">
                  <a:solidFill>
                    <a:schemeClr val="bg1"/>
                  </a:solidFill>
                </a:rPr>
                <a:t> records</a:t>
              </a:r>
            </a:p>
            <a:p>
              <a:endParaRPr lang="en-GB" sz="800">
                <a:solidFill>
                  <a:schemeClr val="bg1"/>
                </a:solidFill>
              </a:endParaRPr>
            </a:p>
          </p:txBody>
        </p:sp>
        <p:sp>
          <p:nvSpPr>
            <p:cNvPr id="58" name="Rectangle 57">
              <a:extLst>
                <a:ext uri="{FF2B5EF4-FFF2-40B4-BE49-F238E27FC236}">
                  <a16:creationId xmlns:a16="http://schemas.microsoft.com/office/drawing/2014/main" id="{D5D7DF16-C314-428B-AEFD-BE5738115068}"/>
                </a:ext>
              </a:extLst>
            </p:cNvPr>
            <p:cNvSpPr/>
            <p:nvPr/>
          </p:nvSpPr>
          <p:spPr>
            <a:xfrm>
              <a:off x="1468877" y="5959740"/>
              <a:ext cx="1148301" cy="3437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Storage volume</a:t>
              </a:r>
            </a:p>
            <a:p>
              <a:endParaRPr lang="en-GB" sz="800" b="1">
                <a:solidFill>
                  <a:schemeClr val="bg1"/>
                </a:solidFill>
              </a:endParaRPr>
            </a:p>
          </p:txBody>
        </p:sp>
        <p:sp>
          <p:nvSpPr>
            <p:cNvPr id="61" name="Rectangle 60">
              <a:extLst>
                <a:ext uri="{FF2B5EF4-FFF2-40B4-BE49-F238E27FC236}">
                  <a16:creationId xmlns:a16="http://schemas.microsoft.com/office/drawing/2014/main" id="{7866E855-88A4-46FF-AA26-672B6DFC6315}"/>
                </a:ext>
              </a:extLst>
            </p:cNvPr>
            <p:cNvSpPr/>
            <p:nvPr/>
          </p:nvSpPr>
          <p:spPr>
            <a:xfrm>
              <a:off x="2950852" y="5373187"/>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17475" indent="-117475">
                <a:buFont typeface="Arial" panose="020B0604020202020204" pitchFamily="34" charset="0"/>
                <a:buChar char="•"/>
              </a:pPr>
              <a:r>
                <a:rPr lang="en-GB" sz="800">
                  <a:solidFill>
                    <a:schemeClr val="bg1"/>
                  </a:solidFill>
                </a:rPr>
                <a:t>Form submissions</a:t>
              </a:r>
            </a:p>
            <a:p>
              <a:pPr marL="117475" indent="-117475">
                <a:buFont typeface="Arial" panose="020B0604020202020204" pitchFamily="34" charset="0"/>
                <a:buChar char="•"/>
              </a:pPr>
              <a:r>
                <a:rPr lang="en-GB" sz="800">
                  <a:solidFill>
                    <a:schemeClr val="bg1"/>
                  </a:solidFill>
                </a:rPr>
                <a:t>Chat sessions</a:t>
              </a:r>
            </a:p>
            <a:p>
              <a:pPr marL="117475" indent="-117475">
                <a:buFont typeface="Arial" panose="020B0604020202020204" pitchFamily="34" charset="0"/>
                <a:buChar char="•"/>
              </a:pPr>
              <a:r>
                <a:rPr lang="en-GB" sz="800">
                  <a:solidFill>
                    <a:schemeClr val="bg1"/>
                  </a:solidFill>
                </a:rPr>
                <a:t>Customer logins</a:t>
              </a:r>
            </a:p>
            <a:p>
              <a:endParaRPr lang="en-GB" sz="800" b="1">
                <a:solidFill>
                  <a:schemeClr val="bg1"/>
                </a:solidFill>
              </a:endParaRPr>
            </a:p>
          </p:txBody>
        </p:sp>
        <p:sp>
          <p:nvSpPr>
            <p:cNvPr id="62" name="Rectangle 61">
              <a:extLst>
                <a:ext uri="{FF2B5EF4-FFF2-40B4-BE49-F238E27FC236}">
                  <a16:creationId xmlns:a16="http://schemas.microsoft.com/office/drawing/2014/main" id="{6BE405A8-5B49-4C6F-A4C4-7F825986D0DA}"/>
                </a:ext>
              </a:extLst>
            </p:cNvPr>
            <p:cNvSpPr/>
            <p:nvPr/>
          </p:nvSpPr>
          <p:spPr>
            <a:xfrm>
              <a:off x="4305088" y="5379647"/>
              <a:ext cx="1148301" cy="41146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AI Services calls</a:t>
              </a:r>
            </a:p>
            <a:p>
              <a:endParaRPr lang="en-GB" sz="800">
                <a:solidFill>
                  <a:schemeClr val="bg1"/>
                </a:solidFill>
              </a:endParaRPr>
            </a:p>
          </p:txBody>
        </p:sp>
        <p:sp>
          <p:nvSpPr>
            <p:cNvPr id="79" name="Rectangle 78">
              <a:extLst>
                <a:ext uri="{FF2B5EF4-FFF2-40B4-BE49-F238E27FC236}">
                  <a16:creationId xmlns:a16="http://schemas.microsoft.com/office/drawing/2014/main" id="{66E8D8D7-8180-40C9-A24F-3EE1A6984A55}"/>
                </a:ext>
              </a:extLst>
            </p:cNvPr>
            <p:cNvSpPr/>
            <p:nvPr/>
          </p:nvSpPr>
          <p:spPr>
            <a:xfrm>
              <a:off x="1474339" y="5382988"/>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Mailings volume</a:t>
              </a:r>
            </a:p>
            <a:p>
              <a:pPr marL="117475" indent="-117475">
                <a:buFont typeface="Arial" panose="020B0604020202020204" pitchFamily="34" charset="0"/>
                <a:buChar char="•"/>
              </a:pPr>
              <a:endParaRPr lang="en-GB" sz="800">
                <a:solidFill>
                  <a:schemeClr val="bg1"/>
                </a:solidFill>
              </a:endParaRPr>
            </a:p>
            <a:p>
              <a:endParaRPr lang="en-GB" sz="800" b="1">
                <a:solidFill>
                  <a:schemeClr val="bg1"/>
                </a:solidFill>
              </a:endParaRPr>
            </a:p>
          </p:txBody>
        </p:sp>
        <p:cxnSp>
          <p:nvCxnSpPr>
            <p:cNvPr id="63" name="Straight Connector 62">
              <a:extLst>
                <a:ext uri="{FF2B5EF4-FFF2-40B4-BE49-F238E27FC236}">
                  <a16:creationId xmlns:a16="http://schemas.microsoft.com/office/drawing/2014/main" id="{23466475-4A58-4486-8A56-BDCF9DED7D94}"/>
                </a:ext>
              </a:extLst>
            </p:cNvPr>
            <p:cNvCxnSpPr>
              <a:cxnSpLocks/>
              <a:stCxn id="60" idx="2"/>
              <a:endCxn id="62" idx="0"/>
            </p:cNvCxnSpPr>
            <p:nvPr/>
          </p:nvCxnSpPr>
          <p:spPr>
            <a:xfrm>
              <a:off x="4869714" y="4922951"/>
              <a:ext cx="9525" cy="45669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8711A0-2127-45C8-B9DD-736BD3D2DAEB}"/>
                </a:ext>
              </a:extLst>
            </p:cNvPr>
            <p:cNvCxnSpPr>
              <a:cxnSpLocks/>
              <a:stCxn id="59" idx="2"/>
              <a:endCxn id="61" idx="0"/>
            </p:cNvCxnSpPr>
            <p:nvPr/>
          </p:nvCxnSpPr>
          <p:spPr>
            <a:xfrm>
              <a:off x="3522010" y="4225459"/>
              <a:ext cx="2993" cy="114772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7" name="Rektangel 66">
            <a:extLst>
              <a:ext uri="{FF2B5EF4-FFF2-40B4-BE49-F238E27FC236}">
                <a16:creationId xmlns:a16="http://schemas.microsoft.com/office/drawing/2014/main" id="{818B301B-4D9B-4B62-8A55-47D9816D346D}"/>
              </a:ext>
            </a:extLst>
          </p:cNvPr>
          <p:cNvSpPr/>
          <p:nvPr/>
        </p:nvSpPr>
        <p:spPr>
          <a:xfrm>
            <a:off x="1551709" y="1115707"/>
            <a:ext cx="8077745" cy="2525097"/>
          </a:xfrm>
          <a:prstGeom prst="rect">
            <a:avLst/>
          </a:prstGeom>
          <a:solidFill>
            <a:schemeClr val="bg1">
              <a:alpha val="9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ktangel 54">
            <a:extLst>
              <a:ext uri="{FF2B5EF4-FFF2-40B4-BE49-F238E27FC236}">
                <a16:creationId xmlns:a16="http://schemas.microsoft.com/office/drawing/2014/main" id="{1E0C7EF1-29A7-4F5F-B71F-3F02CD7DC341}"/>
              </a:ext>
            </a:extLst>
          </p:cNvPr>
          <p:cNvSpPr/>
          <p:nvPr/>
        </p:nvSpPr>
        <p:spPr>
          <a:xfrm>
            <a:off x="1561615" y="3536688"/>
            <a:ext cx="8077745" cy="3077472"/>
          </a:xfrm>
          <a:prstGeom prst="rect">
            <a:avLst/>
          </a:prstGeom>
          <a:noFill/>
          <a:ln w="38100">
            <a:solidFill>
              <a:srgbClr val="30B4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55">
            <a:extLst>
              <a:ext uri="{FF2B5EF4-FFF2-40B4-BE49-F238E27FC236}">
                <a16:creationId xmlns:a16="http://schemas.microsoft.com/office/drawing/2014/main" id="{914AE0A1-52A3-ED49-B5A1-C78429D3BBF2}"/>
              </a:ext>
            </a:extLst>
          </p:cNvPr>
          <p:cNvSpPr/>
          <p:nvPr/>
        </p:nvSpPr>
        <p:spPr>
          <a:xfrm>
            <a:off x="6942316" y="5386819"/>
            <a:ext cx="1036948" cy="411469"/>
          </a:xfrm>
          <a:prstGeom prst="rect">
            <a:avLst/>
          </a:prstGeom>
          <a:solidFill>
            <a:schemeClr val="accent6">
              <a:lumMod val="5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API Usage records</a:t>
            </a:r>
          </a:p>
        </p:txBody>
      </p:sp>
      <p:sp>
        <p:nvSpPr>
          <p:cNvPr id="66" name="Rectangle 65">
            <a:extLst>
              <a:ext uri="{FF2B5EF4-FFF2-40B4-BE49-F238E27FC236}">
                <a16:creationId xmlns:a16="http://schemas.microsoft.com/office/drawing/2014/main" id="{2FFB61BA-DDBC-4646-9F17-B85BABD01F33}"/>
              </a:ext>
            </a:extLst>
          </p:cNvPr>
          <p:cNvSpPr/>
          <p:nvPr/>
        </p:nvSpPr>
        <p:spPr>
          <a:xfrm>
            <a:off x="6951328" y="5551160"/>
            <a:ext cx="1001488" cy="239956"/>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r>
              <a:rPr lang="en-GB" sz="1200" b="1">
                <a:solidFill>
                  <a:schemeClr val="accent6">
                    <a:lumMod val="50000"/>
                  </a:schemeClr>
                </a:solidFill>
              </a:rPr>
              <a:t>Coming</a:t>
            </a:r>
          </a:p>
        </p:txBody>
      </p:sp>
    </p:spTree>
    <p:extLst>
      <p:ext uri="{BB962C8B-B14F-4D97-AF65-F5344CB8AC3E}">
        <p14:creationId xmlns:p14="http://schemas.microsoft.com/office/powerpoint/2010/main" val="2415577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0DC11-53B8-0142-9049-5D2E58C47FF9}"/>
              </a:ext>
            </a:extLst>
          </p:cNvPr>
          <p:cNvSpPr>
            <a:spLocks noGrp="1"/>
          </p:cNvSpPr>
          <p:nvPr>
            <p:ph type="title"/>
          </p:nvPr>
        </p:nvSpPr>
        <p:spPr>
          <a:xfrm>
            <a:off x="838200" y="1756263"/>
            <a:ext cx="10515600" cy="1859795"/>
          </a:xfrm>
        </p:spPr>
        <p:txBody>
          <a:bodyPr>
            <a:normAutofit fontScale="90000"/>
          </a:bodyPr>
          <a:lstStyle/>
          <a:p>
            <a:r>
              <a:rPr lang="en-US" sz="4000">
                <a:latin typeface="Arial" panose="020B0604020202020204" pitchFamily="34" charset="0"/>
                <a:cs typeface="Arial" panose="020B0604020202020204" pitchFamily="34" charset="0"/>
              </a:rPr>
              <a:t>An add-on is a software extension that adds extra features to a program. It may extend certain functions within the program, add new items to the program's interface, or give the program additional capabilities</a:t>
            </a:r>
            <a:br>
              <a:rPr lang="en-US" sz="4000">
                <a:latin typeface="Arial" panose="020B0604020202020204" pitchFamily="34" charset="0"/>
                <a:cs typeface="Arial" panose="020B0604020202020204" pitchFamily="34" charset="0"/>
              </a:rPr>
            </a:br>
            <a:br>
              <a:rPr lang="en-US" sz="4000"/>
            </a:br>
            <a:endParaRPr lang="en-NO"/>
          </a:p>
        </p:txBody>
      </p:sp>
    </p:spTree>
    <p:extLst>
      <p:ext uri="{BB962C8B-B14F-4D97-AF65-F5344CB8AC3E}">
        <p14:creationId xmlns:p14="http://schemas.microsoft.com/office/powerpoint/2010/main" val="284149523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81779" y="3797084"/>
            <a:ext cx="2920380" cy="1848066"/>
          </a:xfrm>
        </p:spPr>
        <p:txBody>
          <a:bodyPr>
            <a:noAutofit/>
          </a:bodyPr>
          <a:lstStyle/>
          <a:p>
            <a:r>
              <a:rPr lang="en-US" sz="1600"/>
              <a:t>Provides the ability to interact and engage with your customers via many different digital channels and touchpoints</a:t>
            </a:r>
            <a:r>
              <a:rPr lang="en-GB" sz="1600"/>
              <a:t>.</a:t>
            </a:r>
          </a:p>
          <a:p>
            <a:r>
              <a:rPr lang="en-GB" sz="1600"/>
              <a:t>Includes Customer Centre, Chat and forms</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fontScale="92500"/>
          </a:bodyPr>
          <a:lstStyle/>
          <a:p>
            <a:r>
              <a:rPr lang="en-GB"/>
              <a:t>Customer </a:t>
            </a:r>
            <a:r>
              <a:rPr lang="en-GB" err="1"/>
              <a:t>Engagment</a:t>
            </a:r>
            <a:r>
              <a:rPr lang="en-GB"/>
              <a:t> Platform</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a:t>Customer facing apps that can be bought and used as separate modules</a:t>
            </a:r>
          </a:p>
          <a:p>
            <a:pPr marL="285750" indent="-285750">
              <a:buFont typeface="Arial" panose="020B0604020202020204" pitchFamily="34" charset="0"/>
              <a:buChar char="•"/>
            </a:pPr>
            <a:r>
              <a:rPr lang="en-GB" sz="1600"/>
              <a:t>Forms</a:t>
            </a:r>
          </a:p>
          <a:p>
            <a:pPr marL="285750" indent="-285750">
              <a:buFont typeface="Arial" panose="020B0604020202020204" pitchFamily="34" charset="0"/>
              <a:buChar char="•"/>
            </a:pPr>
            <a:r>
              <a:rPr lang="en-GB" sz="1600"/>
              <a:t>Chat</a:t>
            </a: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Specific Modules</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US" sz="1600"/>
              <a:t>Additional pay-per-use services apply according to consumption of these</a:t>
            </a:r>
            <a:endParaRPr lang="en-GB" sz="1600"/>
          </a:p>
          <a:p>
            <a:r>
              <a:rPr lang="en-GB" sz="1600"/>
              <a:t># Form submissions</a:t>
            </a:r>
            <a:br>
              <a:rPr lang="en-GB" sz="1600"/>
            </a:br>
            <a:r>
              <a:rPr lang="en-GB" sz="1600"/>
              <a:t># Chat sessions</a:t>
            </a:r>
            <a:br>
              <a:rPr lang="en-GB" sz="1600"/>
            </a:br>
            <a:r>
              <a:rPr lang="en-GB" sz="1600"/>
              <a:t># Customer logins</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CEP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err="1">
                <a:solidFill>
                  <a:schemeClr val="accent1"/>
                </a:solidFill>
              </a:rPr>
              <a:t>Customer</a:t>
            </a:r>
            <a:r>
              <a:rPr lang="nb-NO">
                <a:solidFill>
                  <a:schemeClr val="accent1"/>
                </a:solidFill>
              </a:rPr>
              <a:t> </a:t>
            </a:r>
            <a:r>
              <a:rPr lang="nb-NO" err="1">
                <a:solidFill>
                  <a:schemeClr val="accent1"/>
                </a:solidFill>
              </a:rPr>
              <a:t>Engagement</a:t>
            </a:r>
            <a:r>
              <a:rPr lang="nb-NO">
                <a:solidFill>
                  <a:schemeClr val="accent1"/>
                </a:solidFill>
              </a:rPr>
              <a:t> Platform </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E893B556-0CB7-4209-8016-B7A8ADEF62F0}"/>
              </a:ext>
            </a:extLst>
          </p:cNvPr>
          <p:cNvSpPr txBox="1"/>
          <p:nvPr/>
        </p:nvSpPr>
        <p:spPr>
          <a:xfrm>
            <a:off x="3214991" y="2971800"/>
            <a:ext cx="914400" cy="914400"/>
          </a:xfrm>
          <a:prstGeom prst="rect">
            <a:avLst/>
          </a:prstGeom>
          <a:noFill/>
        </p:spPr>
        <p:txBody>
          <a:bodyPr wrap="square" rtlCol="0">
            <a:spAutoFit/>
          </a:bodyPr>
          <a:lstStyle/>
          <a:p>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880244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4E2D68-DA6D-4C49-985E-836825E7F94C}"/>
              </a:ext>
            </a:extLst>
          </p:cNvPr>
          <p:cNvSpPr>
            <a:spLocks noGrp="1"/>
          </p:cNvSpPr>
          <p:nvPr>
            <p:ph type="title"/>
          </p:nvPr>
        </p:nvSpPr>
        <p:spPr>
          <a:xfrm>
            <a:off x="838200" y="602820"/>
            <a:ext cx="5167604" cy="851941"/>
          </a:xfrm>
        </p:spPr>
        <p:txBody>
          <a:bodyPr/>
          <a:lstStyle/>
          <a:p>
            <a:r>
              <a:rPr lang="en-US"/>
              <a:t>In the price list:</a:t>
            </a:r>
          </a:p>
        </p:txBody>
      </p:sp>
      <p:pic>
        <p:nvPicPr>
          <p:cNvPr id="7" name="Picture 6">
            <a:extLst>
              <a:ext uri="{FF2B5EF4-FFF2-40B4-BE49-F238E27FC236}">
                <a16:creationId xmlns:a16="http://schemas.microsoft.com/office/drawing/2014/main" id="{CE6104C4-B047-46DB-916D-7017976D4EF6}"/>
              </a:ext>
            </a:extLst>
          </p:cNvPr>
          <p:cNvPicPr>
            <a:picLocks noChangeAspect="1"/>
          </p:cNvPicPr>
          <p:nvPr/>
        </p:nvPicPr>
        <p:blipFill>
          <a:blip r:embed="rId3"/>
          <a:stretch>
            <a:fillRect/>
          </a:stretch>
        </p:blipFill>
        <p:spPr>
          <a:xfrm>
            <a:off x="353423" y="4356472"/>
            <a:ext cx="11394958" cy="1655231"/>
          </a:xfrm>
          <a:prstGeom prst="rect">
            <a:avLst/>
          </a:prstGeom>
        </p:spPr>
      </p:pic>
      <p:pic>
        <p:nvPicPr>
          <p:cNvPr id="4" name="Picture 3">
            <a:extLst>
              <a:ext uri="{FF2B5EF4-FFF2-40B4-BE49-F238E27FC236}">
                <a16:creationId xmlns:a16="http://schemas.microsoft.com/office/drawing/2014/main" id="{D7412F93-177F-40AF-943C-553693DCA083}"/>
              </a:ext>
            </a:extLst>
          </p:cNvPr>
          <p:cNvPicPr>
            <a:picLocks noChangeAspect="1"/>
          </p:cNvPicPr>
          <p:nvPr/>
        </p:nvPicPr>
        <p:blipFill>
          <a:blip r:embed="rId4"/>
          <a:stretch>
            <a:fillRect/>
          </a:stretch>
        </p:blipFill>
        <p:spPr>
          <a:xfrm>
            <a:off x="386476" y="1603169"/>
            <a:ext cx="11419047" cy="2152381"/>
          </a:xfrm>
          <a:prstGeom prst="rect">
            <a:avLst/>
          </a:prstGeom>
        </p:spPr>
      </p:pic>
    </p:spTree>
    <p:extLst>
      <p:ext uri="{BB962C8B-B14F-4D97-AF65-F5344CB8AC3E}">
        <p14:creationId xmlns:p14="http://schemas.microsoft.com/office/powerpoint/2010/main" val="36417463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81779" y="3797084"/>
            <a:ext cx="2920380" cy="1848066"/>
          </a:xfrm>
        </p:spPr>
        <p:txBody>
          <a:bodyPr>
            <a:noAutofit/>
          </a:bodyPr>
          <a:lstStyle/>
          <a:p>
            <a:r>
              <a:rPr lang="en-GB" sz="1600"/>
              <a:t>The Platform service provides admin, provisioning and account management. </a:t>
            </a:r>
          </a:p>
          <a:p>
            <a:r>
              <a:rPr lang="en-GB" sz="1600"/>
              <a:t>A set of AI Specific Services included.</a:t>
            </a:r>
          </a:p>
          <a:p>
            <a:r>
              <a:rPr lang="en-GB" sz="1600"/>
              <a:t>Price per org/month.</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lstStyle/>
          <a:p>
            <a:r>
              <a:rPr lang="en-GB"/>
              <a:t>SuperOffice AI</a:t>
            </a:r>
            <a:br>
              <a:rPr lang="en-GB"/>
            </a:br>
            <a:r>
              <a:rPr lang="en-GB"/>
              <a:t>Platform</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a:t>Access to specific AI services available at all time.</a:t>
            </a:r>
          </a:p>
          <a:p>
            <a:r>
              <a:rPr lang="en-GB" sz="1600"/>
              <a:t>Price per month/org. </a:t>
            </a:r>
          </a:p>
          <a:p>
            <a:r>
              <a:rPr lang="en-GB" sz="1600"/>
              <a:t>Including free Usage</a:t>
            </a: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AI Specific Service</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rmAutofit/>
          </a:bodyPr>
          <a:lstStyle/>
          <a:p>
            <a:r>
              <a:rPr lang="en-GB" sz="1600"/>
              <a:t>Overage Usage is priced in packages. </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AI Service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a:solidFill>
                  <a:schemeClr val="accent1"/>
                </a:solidFill>
              </a:rPr>
              <a:t>SuperOffice AI</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E893B556-0CB7-4209-8016-B7A8ADEF62F0}"/>
              </a:ext>
            </a:extLst>
          </p:cNvPr>
          <p:cNvSpPr txBox="1"/>
          <p:nvPr/>
        </p:nvSpPr>
        <p:spPr>
          <a:xfrm>
            <a:off x="3214991" y="2971800"/>
            <a:ext cx="914400" cy="914400"/>
          </a:xfrm>
          <a:prstGeom prst="rect">
            <a:avLst/>
          </a:prstGeom>
          <a:noFill/>
        </p:spPr>
        <p:txBody>
          <a:bodyPr wrap="square" rtlCol="0">
            <a:spAutoFit/>
          </a:bodyPr>
          <a:lstStyle/>
          <a:p>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868413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4E2D68-DA6D-4C49-985E-836825E7F94C}"/>
              </a:ext>
            </a:extLst>
          </p:cNvPr>
          <p:cNvSpPr>
            <a:spLocks noGrp="1"/>
          </p:cNvSpPr>
          <p:nvPr>
            <p:ph type="title"/>
          </p:nvPr>
        </p:nvSpPr>
        <p:spPr>
          <a:xfrm>
            <a:off x="838200" y="602820"/>
            <a:ext cx="5167604" cy="851941"/>
          </a:xfrm>
        </p:spPr>
        <p:txBody>
          <a:bodyPr/>
          <a:lstStyle/>
          <a:p>
            <a:r>
              <a:rPr lang="en-US"/>
              <a:t>In the price list:</a:t>
            </a:r>
          </a:p>
        </p:txBody>
      </p:sp>
      <p:pic>
        <p:nvPicPr>
          <p:cNvPr id="12" name="Picture 11">
            <a:extLst>
              <a:ext uri="{FF2B5EF4-FFF2-40B4-BE49-F238E27FC236}">
                <a16:creationId xmlns:a16="http://schemas.microsoft.com/office/drawing/2014/main" id="{999E6B57-D484-4650-AD63-0DD44F488A79}"/>
              </a:ext>
            </a:extLst>
          </p:cNvPr>
          <p:cNvPicPr>
            <a:picLocks noChangeAspect="1"/>
          </p:cNvPicPr>
          <p:nvPr/>
        </p:nvPicPr>
        <p:blipFill>
          <a:blip r:embed="rId3"/>
          <a:stretch>
            <a:fillRect/>
          </a:stretch>
        </p:blipFill>
        <p:spPr>
          <a:xfrm>
            <a:off x="6275956" y="677465"/>
            <a:ext cx="4714286" cy="3961905"/>
          </a:xfrm>
          <a:prstGeom prst="rect">
            <a:avLst/>
          </a:prstGeom>
        </p:spPr>
      </p:pic>
      <p:pic>
        <p:nvPicPr>
          <p:cNvPr id="7" name="Picture 6">
            <a:extLst>
              <a:ext uri="{FF2B5EF4-FFF2-40B4-BE49-F238E27FC236}">
                <a16:creationId xmlns:a16="http://schemas.microsoft.com/office/drawing/2014/main" id="{65FBD79B-538C-4088-BA3B-026C53DB0E99}"/>
              </a:ext>
            </a:extLst>
          </p:cNvPr>
          <p:cNvPicPr>
            <a:picLocks noChangeAspect="1"/>
          </p:cNvPicPr>
          <p:nvPr/>
        </p:nvPicPr>
        <p:blipFill>
          <a:blip r:embed="rId4"/>
          <a:stretch>
            <a:fillRect/>
          </a:stretch>
        </p:blipFill>
        <p:spPr>
          <a:xfrm>
            <a:off x="377636" y="4816181"/>
            <a:ext cx="11256335" cy="1218433"/>
          </a:xfrm>
          <a:prstGeom prst="rect">
            <a:avLst/>
          </a:prstGeom>
        </p:spPr>
      </p:pic>
    </p:spTree>
    <p:extLst>
      <p:ext uri="{BB962C8B-B14F-4D97-AF65-F5344CB8AC3E}">
        <p14:creationId xmlns:p14="http://schemas.microsoft.com/office/powerpoint/2010/main" val="40445779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81779" y="3797084"/>
            <a:ext cx="2920380" cy="1848066"/>
          </a:xfrm>
        </p:spPr>
        <p:txBody>
          <a:bodyPr>
            <a:noAutofit/>
          </a:bodyPr>
          <a:lstStyle/>
          <a:p>
            <a:r>
              <a:rPr lang="en-US" sz="1600"/>
              <a:t>This add-on is </a:t>
            </a:r>
            <a:r>
              <a:rPr lang="en-US" sz="1600" b="1"/>
              <a:t>priced per user</a:t>
            </a:r>
            <a:r>
              <a:rPr lang="en-US" sz="1600"/>
              <a:t>, and the number of users </a:t>
            </a:r>
            <a:r>
              <a:rPr lang="en-US" sz="1600" b="1"/>
              <a:t>follows the total number of SuperOffice CRM users, </a:t>
            </a:r>
            <a:r>
              <a:rPr lang="en-US" sz="1600"/>
              <a:t>independent upon individual plans selected. </a:t>
            </a:r>
            <a:endParaRPr lang="en-GB" sz="1600"/>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a:bodyPr>
          <a:lstStyle/>
          <a:p>
            <a:r>
              <a:rPr lang="en-GB"/>
              <a:t>Synchronizer</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a:t>Integration tool for SuperOffice for extracting, reading and flip-flopping between various applications. </a:t>
            </a:r>
          </a:p>
          <a:p>
            <a:r>
              <a:rPr lang="en-GB" sz="1600"/>
              <a:t>Priced per site and includes a set of rows for import</a:t>
            </a: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err="1"/>
              <a:t>Databridge</a:t>
            </a:r>
            <a:endParaRPr lang="en-GB"/>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US" sz="1600"/>
              <a:t>Additional pay-per-use services apply according to consumption of these</a:t>
            </a:r>
          </a:p>
          <a:p>
            <a:endParaRPr lang="en-US" sz="1600"/>
          </a:p>
          <a:p>
            <a:r>
              <a:rPr lang="en-US" sz="1600" err="1"/>
              <a:t>Databridge</a:t>
            </a:r>
            <a:r>
              <a:rPr lang="en-US" sz="1600"/>
              <a:t> # rows</a:t>
            </a:r>
            <a:endParaRPr lang="en-GB" sz="1600"/>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err="1">
                <a:solidFill>
                  <a:schemeClr val="accent1"/>
                </a:solidFill>
              </a:rPr>
              <a:t>Synchronizer</a:t>
            </a:r>
            <a:r>
              <a:rPr lang="nb-NO">
                <a:solidFill>
                  <a:schemeClr val="accent1"/>
                </a:solidFill>
              </a:rPr>
              <a:t> &amp; Databridge</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2" name="TextBox 11">
            <a:extLst>
              <a:ext uri="{FF2B5EF4-FFF2-40B4-BE49-F238E27FC236}">
                <a16:creationId xmlns:a16="http://schemas.microsoft.com/office/drawing/2014/main" id="{E893B556-0CB7-4209-8016-B7A8ADEF62F0}"/>
              </a:ext>
            </a:extLst>
          </p:cNvPr>
          <p:cNvSpPr txBox="1"/>
          <p:nvPr/>
        </p:nvSpPr>
        <p:spPr>
          <a:xfrm>
            <a:off x="3214991" y="2971800"/>
            <a:ext cx="914400" cy="914400"/>
          </a:xfrm>
          <a:prstGeom prst="rect">
            <a:avLst/>
          </a:prstGeom>
          <a:noFill/>
        </p:spPr>
        <p:txBody>
          <a:bodyPr wrap="square" rtlCol="0">
            <a:spAutoFit/>
          </a:bodyPr>
          <a:lstStyle/>
          <a:p>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3263514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813DE-D2F6-5941-884C-A6D89ECD1BF9}"/>
              </a:ext>
            </a:extLst>
          </p:cNvPr>
          <p:cNvSpPr>
            <a:spLocks noGrp="1"/>
          </p:cNvSpPr>
          <p:nvPr>
            <p:ph type="title"/>
          </p:nvPr>
        </p:nvSpPr>
        <p:spPr/>
        <p:txBody>
          <a:bodyPr/>
          <a:lstStyle/>
          <a:p>
            <a:r>
              <a:rPr lang="en-NL"/>
              <a:t>DataBridge for SuperOffice</a:t>
            </a:r>
          </a:p>
        </p:txBody>
      </p:sp>
      <p:sp>
        <p:nvSpPr>
          <p:cNvPr id="3" name="Content Placeholder 2">
            <a:extLst>
              <a:ext uri="{FF2B5EF4-FFF2-40B4-BE49-F238E27FC236}">
                <a16:creationId xmlns:a16="http://schemas.microsoft.com/office/drawing/2014/main" id="{C99FD8C8-6781-4343-94EC-4C105807949C}"/>
              </a:ext>
            </a:extLst>
          </p:cNvPr>
          <p:cNvSpPr>
            <a:spLocks noGrp="1"/>
          </p:cNvSpPr>
          <p:nvPr>
            <p:ph idx="1"/>
          </p:nvPr>
        </p:nvSpPr>
        <p:spPr>
          <a:xfrm>
            <a:off x="838200" y="2446477"/>
            <a:ext cx="10515600" cy="1554999"/>
          </a:xfrm>
        </p:spPr>
        <p:txBody>
          <a:bodyPr>
            <a:noAutofit/>
          </a:bodyPr>
          <a:lstStyle/>
          <a:p>
            <a:pPr marL="285750" indent="-285750">
              <a:lnSpc>
                <a:spcPct val="120000"/>
              </a:lnSpc>
              <a:buFont typeface="Arial" panose="020B0604020202020204" pitchFamily="34" charset="0"/>
              <a:buChar char="•"/>
            </a:pPr>
            <a:r>
              <a:rPr lang="en-GB"/>
              <a:t>With 50.000 records a month a customer could do the following;</a:t>
            </a:r>
          </a:p>
          <a:p>
            <a:pPr marL="971550" lvl="1" indent="-285750">
              <a:lnSpc>
                <a:spcPct val="120000"/>
              </a:lnSpc>
            </a:pPr>
            <a:r>
              <a:rPr lang="en-GB" sz="1600"/>
              <a:t>Import or export 2.500 companies and persons daily</a:t>
            </a:r>
          </a:p>
          <a:p>
            <a:pPr marL="971550" lvl="1" indent="-285750">
              <a:lnSpc>
                <a:spcPct val="120000"/>
              </a:lnSpc>
            </a:pPr>
            <a:r>
              <a:rPr lang="en-GB" sz="1600"/>
              <a:t>When a customer would import or export daily 200 new companies, 50 new sales, 30 quotes, which each 30 articles, they will still 21.400 records left by the end of the month</a:t>
            </a:r>
          </a:p>
          <a:p>
            <a:pPr marL="971550" lvl="1" indent="-285750">
              <a:lnSpc>
                <a:spcPct val="120000"/>
              </a:lnSpc>
            </a:pPr>
            <a:r>
              <a:rPr lang="en-GB" sz="1600"/>
              <a:t>Import every hour (24/7), 75 new service tickets</a:t>
            </a:r>
            <a:endParaRPr lang="en-NL" sz="1600"/>
          </a:p>
        </p:txBody>
      </p:sp>
      <p:sp>
        <p:nvSpPr>
          <p:cNvPr id="4" name="Text Placeholder 3">
            <a:extLst>
              <a:ext uri="{FF2B5EF4-FFF2-40B4-BE49-F238E27FC236}">
                <a16:creationId xmlns:a16="http://schemas.microsoft.com/office/drawing/2014/main" id="{BBC06C1A-B203-1E48-8AE1-41A52209CADF}"/>
              </a:ext>
            </a:extLst>
          </p:cNvPr>
          <p:cNvSpPr>
            <a:spLocks noGrp="1"/>
          </p:cNvSpPr>
          <p:nvPr>
            <p:ph type="body" idx="10"/>
          </p:nvPr>
        </p:nvSpPr>
        <p:spPr/>
        <p:txBody>
          <a:bodyPr/>
          <a:lstStyle/>
          <a:p>
            <a:r>
              <a:rPr lang="en-NL"/>
              <a:t>Isn’t 50.000 records to low? Let’s take a look at some numbers</a:t>
            </a:r>
          </a:p>
        </p:txBody>
      </p:sp>
      <p:sp>
        <p:nvSpPr>
          <p:cNvPr id="7" name="TextBox 6">
            <a:extLst>
              <a:ext uri="{FF2B5EF4-FFF2-40B4-BE49-F238E27FC236}">
                <a16:creationId xmlns:a16="http://schemas.microsoft.com/office/drawing/2014/main" id="{BDAD356C-8CB2-554D-B862-B9F210980949}"/>
              </a:ext>
            </a:extLst>
          </p:cNvPr>
          <p:cNvSpPr txBox="1"/>
          <p:nvPr/>
        </p:nvSpPr>
        <p:spPr>
          <a:xfrm>
            <a:off x="3331779" y="6390290"/>
            <a:ext cx="4624984" cy="276999"/>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NL" sz="1200" b="0" i="1" u="none" strike="noStrike" kern="1200" cap="none" spc="0" normalizeH="0" baseline="0" noProof="0">
                <a:ln>
                  <a:noFill/>
                </a:ln>
                <a:solidFill>
                  <a:srgbClr val="2B2929"/>
                </a:solidFill>
                <a:effectLst/>
                <a:uLnTx/>
                <a:uFillTx/>
                <a:latin typeface="Arial" panose="020B0604020202020204"/>
                <a:ea typeface="+mn-ea"/>
                <a:cs typeface="+mn-cs"/>
              </a:rPr>
              <a:t>*) </a:t>
            </a:r>
            <a:r>
              <a:rPr kumimoji="0" lang="en-GB" sz="1200" b="0" i="1" u="none" strike="noStrike" kern="1200" cap="none" spc="0" normalizeH="0" baseline="0" noProof="0">
                <a:ln>
                  <a:noFill/>
                </a:ln>
                <a:solidFill>
                  <a:srgbClr val="2B2929"/>
                </a:solidFill>
                <a:effectLst/>
                <a:uLnTx/>
                <a:uFillTx/>
                <a:latin typeface="Arial" panose="020B0604020202020204"/>
                <a:ea typeface="+mn-ea"/>
                <a:cs typeface="+mn-cs"/>
              </a:rPr>
              <a:t>Number of records or rows of data that is imported or exported.</a:t>
            </a:r>
            <a:endParaRPr kumimoji="0" lang="en-NL" sz="1200" b="0" i="1" u="none" strike="noStrike" kern="1200" cap="none" spc="0" normalizeH="0" baseline="0" noProof="0">
              <a:ln>
                <a:noFill/>
              </a:ln>
              <a:solidFill>
                <a:srgbClr val="2B2929"/>
              </a:solidFill>
              <a:effectLst/>
              <a:uLnTx/>
              <a:uFillTx/>
              <a:latin typeface="Arial" panose="020B0604020202020204"/>
              <a:ea typeface="+mn-ea"/>
              <a:cs typeface="+mn-cs"/>
            </a:endParaRPr>
          </a:p>
        </p:txBody>
      </p:sp>
    </p:spTree>
    <p:extLst>
      <p:ext uri="{BB962C8B-B14F-4D97-AF65-F5344CB8AC3E}">
        <p14:creationId xmlns:p14="http://schemas.microsoft.com/office/powerpoint/2010/main" val="10671818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Why have we changed our price and packaging model?</a:t>
            </a:r>
          </a:p>
        </p:txBody>
      </p:sp>
      <p:sp>
        <p:nvSpPr>
          <p:cNvPr id="3" name="btfpLayoutConfig" hidden="1"/>
          <p:cNvSpPr txBox="1"/>
          <p:nvPr/>
        </p:nvSpPr>
        <p:spPr bwMode="gray">
          <a:xfrm>
            <a:off x="12700" y="12700"/>
            <a:ext cx="883823" cy="88092"/>
          </a:xfrm>
          <a:prstGeom prst="rect">
            <a:avLst/>
          </a:prstGeom>
          <a:noFill/>
        </p:spPr>
        <p:txBody>
          <a:bodyPr vert="horz" wrap="none" lIns="36000" tIns="36000" rIns="36000" bIns="3600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 b="0" i="0" u="none" strike="noStrike" kern="1200" cap="none" spc="0" normalizeH="0" baseline="0" noProof="0">
                <a:ln>
                  <a:noFill/>
                </a:ln>
                <a:solidFill>
                  <a:srgbClr val="FFFFFF">
                    <a:alpha val="0"/>
                  </a:srgbClr>
                </a:solidFill>
                <a:effectLst/>
                <a:uLnTx/>
                <a:uFillTx/>
                <a:latin typeface="Arial" panose="020B0604020202020204"/>
                <a:ea typeface="+mn-ea"/>
                <a:cs typeface="+mn-cs"/>
              </a:rPr>
              <a:t>overall_0_132439578454489237 columns_1_132439557979278443 20_1_132439581861943688 24_1_132439581864097917 28_1_132439581866092602 </a:t>
            </a:r>
          </a:p>
        </p:txBody>
      </p:sp>
      <p:sp>
        <p:nvSpPr>
          <p:cNvPr id="5" name="TextBox 4"/>
          <p:cNvSpPr txBox="1"/>
          <p:nvPr/>
        </p:nvSpPr>
        <p:spPr bwMode="gray">
          <a:xfrm>
            <a:off x="8434995" y="3971336"/>
            <a:ext cx="3189684" cy="318924"/>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30B393">
                  <a:lumMod val="50000"/>
                </a:srgbClr>
              </a:solidFill>
              <a:effectLst/>
              <a:uLnTx/>
              <a:uFillTx/>
              <a:latin typeface="Arial" panose="020B0604020202020204"/>
              <a:ea typeface="+mn-ea"/>
              <a:cs typeface="+mn-cs"/>
            </a:endParaRPr>
          </a:p>
        </p:txBody>
      </p:sp>
      <p:sp>
        <p:nvSpPr>
          <p:cNvPr id="6" name="TextBox 5"/>
          <p:cNvSpPr txBox="1"/>
          <p:nvPr/>
        </p:nvSpPr>
        <p:spPr bwMode="gray">
          <a:xfrm>
            <a:off x="433995" y="3971336"/>
            <a:ext cx="3189684" cy="1550031"/>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2929"/>
                </a:solidFill>
                <a:effectLst/>
                <a:uLnTx/>
                <a:uFillTx/>
                <a:latin typeface="Arial" panose="020B0604020202020204"/>
                <a:ea typeface="+mn-ea"/>
                <a:cs typeface="+mn-cs"/>
              </a:rPr>
              <a:t>Different customers have different needs. The current “flat” price model contain little granularity or flexibility to allow for such differences.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srgbClr val="005E58"/>
              </a:solidFill>
              <a:effectLst/>
              <a:uLnTx/>
              <a:uFillTx/>
              <a:latin typeface="Arial" panose="020B0604020202020204"/>
              <a:ea typeface="+mn-ea"/>
              <a:cs typeface="+mn-cs"/>
            </a:endParaRPr>
          </a:p>
        </p:txBody>
      </p:sp>
      <p:sp>
        <p:nvSpPr>
          <p:cNvPr id="7" name="TextBox 6"/>
          <p:cNvSpPr txBox="1"/>
          <p:nvPr/>
        </p:nvSpPr>
        <p:spPr bwMode="gray">
          <a:xfrm>
            <a:off x="4270296" y="3971336"/>
            <a:ext cx="3189684" cy="1303809"/>
          </a:xfrm>
          <a:prstGeom prst="rect">
            <a:avLst/>
          </a:prstGeom>
          <a:noFill/>
        </p:spPr>
        <p:txBody>
          <a:bodyPr wrap="square" lIns="36000" tIns="36000" rIns="36000" bIns="3600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2929"/>
                </a:solidFill>
                <a:effectLst/>
                <a:uLnTx/>
                <a:uFillTx/>
                <a:latin typeface="Arial" panose="020B0604020202020204"/>
                <a:ea typeface="+mn-ea"/>
                <a:cs typeface="+mn-cs"/>
              </a:rPr>
              <a:t>The new structure offer our more options to pick the feature sets and modules that fit different requirements – no more, no less.  </a:t>
            </a:r>
            <a:endParaRPr kumimoji="0" lang="en-GB" sz="1600" b="1" i="0" u="none" strike="noStrike" kern="1200" cap="none" spc="0" normalizeH="0" baseline="0" noProof="0" dirty="0">
              <a:ln>
                <a:noFill/>
              </a:ln>
              <a:solidFill>
                <a:srgbClr val="30B393">
                  <a:lumMod val="50000"/>
                </a:srgbClr>
              </a:solidFill>
              <a:effectLst/>
              <a:uLnTx/>
              <a:uFillTx/>
              <a:latin typeface="Arial" panose="020B0604020202020204"/>
              <a:ea typeface="+mn-ea"/>
              <a:cs typeface="+mn-cs"/>
            </a:endParaRPr>
          </a:p>
        </p:txBody>
      </p:sp>
      <p:grpSp>
        <p:nvGrpSpPr>
          <p:cNvPr id="20" name="btfpIcon387218"/>
          <p:cNvGrpSpPr/>
          <p:nvPr>
            <p:custDataLst>
              <p:tags r:id="rId1"/>
            </p:custDataLst>
          </p:nvPr>
        </p:nvGrpSpPr>
        <p:grpSpPr>
          <a:xfrm>
            <a:off x="9156226" y="2406523"/>
            <a:ext cx="1441450" cy="1441450"/>
            <a:chOff x="1863197" y="1879600"/>
            <a:chExt cx="882799" cy="882799"/>
          </a:xfrm>
        </p:grpSpPr>
        <p:sp>
          <p:nvSpPr>
            <p:cNvPr id="19" name="btfpIconCircle387218"/>
            <p:cNvSpPr/>
            <p:nvPr/>
          </p:nvSpPr>
          <p:spPr bwMode="gray">
            <a:xfrm>
              <a:off x="1863197" y="1879600"/>
              <a:ext cx="882799" cy="882799"/>
            </a:xfrm>
            <a:prstGeom prst="ellipse">
              <a:avLst/>
            </a:prstGeom>
            <a:solidFill>
              <a:srgbClr val="005E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18" name="btfpIconLines387218"/>
            <p:cNvPicPr/>
            <p:nvPr/>
          </p:nvPicPr>
          <p:blipFill>
            <a:blip r:embed="rId5">
              <a:extLst>
                <a:ext uri="{28A0092B-C50C-407E-A947-70E740481C1C}">
                  <a14:useLocalDpi xmlns:a14="http://schemas.microsoft.com/office/drawing/2010/main"/>
                </a:ext>
              </a:extLst>
            </a:blip>
            <a:stretch>
              <a:fillRect/>
            </a:stretch>
          </p:blipFill>
          <p:spPr>
            <a:xfrm>
              <a:off x="1863197" y="1879600"/>
              <a:ext cx="882799" cy="882799"/>
            </a:xfrm>
            <a:prstGeom prst="rect">
              <a:avLst/>
            </a:prstGeom>
          </p:spPr>
        </p:pic>
      </p:grpSp>
      <p:grpSp>
        <p:nvGrpSpPr>
          <p:cNvPr id="24" name="btfpIcon757247"/>
          <p:cNvGrpSpPr/>
          <p:nvPr>
            <p:custDataLst>
              <p:tags r:id="rId2"/>
            </p:custDataLst>
          </p:nvPr>
        </p:nvGrpSpPr>
        <p:grpSpPr>
          <a:xfrm>
            <a:off x="5059635" y="2343155"/>
            <a:ext cx="1441450" cy="1441450"/>
            <a:chOff x="5559856" y="1881188"/>
            <a:chExt cx="882799" cy="882799"/>
          </a:xfrm>
        </p:grpSpPr>
        <p:sp>
          <p:nvSpPr>
            <p:cNvPr id="23" name="btfpIconCircle757247"/>
            <p:cNvSpPr/>
            <p:nvPr/>
          </p:nvSpPr>
          <p:spPr bwMode="gray">
            <a:xfrm>
              <a:off x="5559856" y="1881188"/>
              <a:ext cx="882799" cy="882799"/>
            </a:xfrm>
            <a:prstGeom prst="ellipse">
              <a:avLst/>
            </a:prstGeom>
            <a:solidFill>
              <a:srgbClr val="005E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22" name="btfpIconLines757247"/>
            <p:cNvPicPr/>
            <p:nvPr/>
          </p:nvPicPr>
          <p:blipFill>
            <a:blip r:embed="rId6">
              <a:extLst>
                <a:ext uri="{28A0092B-C50C-407E-A947-70E740481C1C}">
                  <a14:useLocalDpi xmlns:a14="http://schemas.microsoft.com/office/drawing/2010/main"/>
                </a:ext>
              </a:extLst>
            </a:blip>
            <a:stretch>
              <a:fillRect/>
            </a:stretch>
          </p:blipFill>
          <p:spPr>
            <a:xfrm>
              <a:off x="5559856" y="1881188"/>
              <a:ext cx="882799" cy="882799"/>
            </a:xfrm>
            <a:prstGeom prst="rect">
              <a:avLst/>
            </a:prstGeom>
          </p:spPr>
        </p:pic>
      </p:grpSp>
      <p:grpSp>
        <p:nvGrpSpPr>
          <p:cNvPr id="9" name="Group 8">
            <a:extLst>
              <a:ext uri="{FF2B5EF4-FFF2-40B4-BE49-F238E27FC236}">
                <a16:creationId xmlns:a16="http://schemas.microsoft.com/office/drawing/2014/main" id="{41B038C7-682D-4567-B792-8C397210668A}"/>
              </a:ext>
            </a:extLst>
          </p:cNvPr>
          <p:cNvGrpSpPr/>
          <p:nvPr/>
        </p:nvGrpSpPr>
        <p:grpSpPr>
          <a:xfrm>
            <a:off x="1201214" y="2343155"/>
            <a:ext cx="1441450" cy="1441450"/>
            <a:chOff x="9121267" y="2343155"/>
            <a:chExt cx="1441450" cy="1441450"/>
          </a:xfrm>
        </p:grpSpPr>
        <p:sp>
          <p:nvSpPr>
            <p:cNvPr id="17" name="btfpIconCircle387218">
              <a:extLst>
                <a:ext uri="{FF2B5EF4-FFF2-40B4-BE49-F238E27FC236}">
                  <a16:creationId xmlns:a16="http://schemas.microsoft.com/office/drawing/2014/main" id="{59C41A3D-8059-4271-B551-0C678A7BCC0F}"/>
                </a:ext>
              </a:extLst>
            </p:cNvPr>
            <p:cNvSpPr/>
            <p:nvPr/>
          </p:nvSpPr>
          <p:spPr bwMode="gray">
            <a:xfrm>
              <a:off x="9121267" y="2343155"/>
              <a:ext cx="1441450" cy="1441450"/>
            </a:xfrm>
            <a:prstGeom prst="ellipse">
              <a:avLst/>
            </a:prstGeom>
            <a:solidFill>
              <a:srgbClr val="005E58"/>
            </a:solidFill>
            <a:ln w="9525" cap="flat" cmpd="sng" algn="ctr">
              <a:noFill/>
              <a:prstDash val="solid"/>
              <a:miter lim="800000"/>
            </a:ln>
            <a:effectLst/>
            <a:extLst>
              <a:ext uri="{91240B29-F687-4F45-9708-019B960494DF}">
                <a14:hiddenLine xmlns:a14="http://schemas.microsoft.com/office/drawing/2010/main" w="9525" cap="flat" cmpd="sng" algn="ctr">
                  <a:solidFill>
                    <a:schemeClr val="tx1"/>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36000" tIns="36000" rIns="36000" bIns="3600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srgbClr val="2B2929"/>
                </a:solidFill>
                <a:effectLst/>
                <a:uLnTx/>
                <a:uFillTx/>
                <a:latin typeface="Arial" panose="020B0604020202020204"/>
                <a:ea typeface="+mn-ea"/>
                <a:cs typeface="+mn-cs"/>
              </a:endParaRPr>
            </a:p>
          </p:txBody>
        </p:sp>
        <p:pic>
          <p:nvPicPr>
            <p:cNvPr id="8" name="Graphic 7" descr="Venn diagram outline">
              <a:extLst>
                <a:ext uri="{FF2B5EF4-FFF2-40B4-BE49-F238E27FC236}">
                  <a16:creationId xmlns:a16="http://schemas.microsoft.com/office/drawing/2014/main" id="{20B3F277-2963-4349-BDFD-6AE628F6380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229086" y="2406523"/>
              <a:ext cx="1225812" cy="1225812"/>
            </a:xfrm>
            <a:prstGeom prst="rect">
              <a:avLst/>
            </a:prstGeom>
          </p:spPr>
        </p:pic>
      </p:grpSp>
      <p:sp>
        <p:nvSpPr>
          <p:cNvPr id="25" name="TextBox 24">
            <a:extLst>
              <a:ext uri="{FF2B5EF4-FFF2-40B4-BE49-F238E27FC236}">
                <a16:creationId xmlns:a16="http://schemas.microsoft.com/office/drawing/2014/main" id="{BDD74D58-8CD8-4032-A7C2-F1FA3DACF69A}"/>
              </a:ext>
            </a:extLst>
          </p:cNvPr>
          <p:cNvSpPr txBox="1"/>
          <p:nvPr/>
        </p:nvSpPr>
        <p:spPr bwMode="gray">
          <a:xfrm>
            <a:off x="8434995" y="3971336"/>
            <a:ext cx="3189684" cy="1057588"/>
          </a:xfrm>
          <a:prstGeom prst="rect">
            <a:avLst/>
          </a:prstGeom>
          <a:noFill/>
        </p:spPr>
        <p:txBody>
          <a:bodyPr wrap="square" lIns="36000" tIns="36000" rIns="36000" bIns="3600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srgbClr val="2B2929"/>
                </a:solidFill>
                <a:effectLst/>
                <a:uLnTx/>
                <a:uFillTx/>
                <a:latin typeface="Arial" panose="020B0604020202020204"/>
                <a:ea typeface="+mn-ea"/>
                <a:cs typeface="+mn-cs"/>
              </a:rPr>
              <a:t>The price model is </a:t>
            </a:r>
            <a:r>
              <a:rPr lang="en-GB" sz="1600" dirty="0">
                <a:solidFill>
                  <a:srgbClr val="2B2929"/>
                </a:solidFill>
                <a:latin typeface="Arial" panose="020B0604020202020204"/>
              </a:rPr>
              <a:t>more aligned with the market in general and</a:t>
            </a:r>
            <a:r>
              <a:rPr kumimoji="0" lang="en-GB" sz="1600" b="0" i="0" u="none" strike="noStrike" kern="1200" cap="none" spc="0" normalizeH="0" baseline="0" noProof="0" dirty="0">
                <a:ln>
                  <a:noFill/>
                </a:ln>
                <a:solidFill>
                  <a:srgbClr val="2B2929"/>
                </a:solidFill>
                <a:effectLst/>
                <a:uLnTx/>
                <a:uFillTx/>
                <a:latin typeface="Arial" panose="020B0604020202020204"/>
                <a:ea typeface="+mn-ea"/>
                <a:cs typeface="+mn-cs"/>
              </a:rPr>
              <a:t> also a better fit to design future feature sets and add-ons. </a:t>
            </a:r>
            <a:endParaRPr kumimoji="0" lang="en-GB" sz="1600" b="1" i="0" u="none" strike="noStrike" kern="1200" cap="none" spc="0" normalizeH="0" baseline="0" noProof="0" dirty="0">
              <a:ln>
                <a:noFill/>
              </a:ln>
              <a:solidFill>
                <a:srgbClr val="30B393">
                  <a:lumMod val="50000"/>
                </a:srgbClr>
              </a:solidFill>
              <a:effectLst/>
              <a:uLnTx/>
              <a:uFillTx/>
              <a:latin typeface="Arial" panose="020B0604020202020204"/>
              <a:ea typeface="+mn-ea"/>
              <a:cs typeface="+mn-cs"/>
            </a:endParaRPr>
          </a:p>
        </p:txBody>
      </p:sp>
    </p:spTree>
    <p:extLst>
      <p:ext uri="{BB962C8B-B14F-4D97-AF65-F5344CB8AC3E}">
        <p14:creationId xmlns:p14="http://schemas.microsoft.com/office/powerpoint/2010/main" val="1920044872"/>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4E2D68-DA6D-4C49-985E-836825E7F94C}"/>
              </a:ext>
            </a:extLst>
          </p:cNvPr>
          <p:cNvSpPr>
            <a:spLocks noGrp="1"/>
          </p:cNvSpPr>
          <p:nvPr>
            <p:ph type="title"/>
          </p:nvPr>
        </p:nvSpPr>
        <p:spPr>
          <a:xfrm>
            <a:off x="838200" y="602820"/>
            <a:ext cx="5167604" cy="851941"/>
          </a:xfrm>
        </p:spPr>
        <p:txBody>
          <a:bodyPr/>
          <a:lstStyle/>
          <a:p>
            <a:r>
              <a:rPr lang="en-US"/>
              <a:t>In the price list:</a:t>
            </a:r>
          </a:p>
        </p:txBody>
      </p:sp>
      <p:pic>
        <p:nvPicPr>
          <p:cNvPr id="8" name="Picture 7">
            <a:extLst>
              <a:ext uri="{FF2B5EF4-FFF2-40B4-BE49-F238E27FC236}">
                <a16:creationId xmlns:a16="http://schemas.microsoft.com/office/drawing/2014/main" id="{B89EF870-829A-479B-999F-B8C245BECE65}"/>
              </a:ext>
            </a:extLst>
          </p:cNvPr>
          <p:cNvPicPr>
            <a:picLocks noChangeAspect="1"/>
          </p:cNvPicPr>
          <p:nvPr/>
        </p:nvPicPr>
        <p:blipFill>
          <a:blip r:embed="rId3"/>
          <a:stretch>
            <a:fillRect/>
          </a:stretch>
        </p:blipFill>
        <p:spPr>
          <a:xfrm>
            <a:off x="5584790" y="1533255"/>
            <a:ext cx="6024062" cy="1389247"/>
          </a:xfrm>
          <a:prstGeom prst="rect">
            <a:avLst/>
          </a:prstGeom>
        </p:spPr>
      </p:pic>
      <p:pic>
        <p:nvPicPr>
          <p:cNvPr id="11" name="Picture 10">
            <a:extLst>
              <a:ext uri="{FF2B5EF4-FFF2-40B4-BE49-F238E27FC236}">
                <a16:creationId xmlns:a16="http://schemas.microsoft.com/office/drawing/2014/main" id="{CB2757E0-2FE2-4183-AD4F-5EEC8D832484}"/>
              </a:ext>
            </a:extLst>
          </p:cNvPr>
          <p:cNvPicPr>
            <a:picLocks noChangeAspect="1"/>
          </p:cNvPicPr>
          <p:nvPr/>
        </p:nvPicPr>
        <p:blipFill>
          <a:blip r:embed="rId4"/>
          <a:stretch>
            <a:fillRect/>
          </a:stretch>
        </p:blipFill>
        <p:spPr>
          <a:xfrm>
            <a:off x="5616471" y="3127829"/>
            <a:ext cx="5992381" cy="1389247"/>
          </a:xfrm>
          <a:prstGeom prst="rect">
            <a:avLst/>
          </a:prstGeom>
        </p:spPr>
      </p:pic>
      <p:pic>
        <p:nvPicPr>
          <p:cNvPr id="5" name="Picture 4">
            <a:extLst>
              <a:ext uri="{FF2B5EF4-FFF2-40B4-BE49-F238E27FC236}">
                <a16:creationId xmlns:a16="http://schemas.microsoft.com/office/drawing/2014/main" id="{19AD48C2-539D-4B6B-827C-080F9CF23511}"/>
              </a:ext>
            </a:extLst>
          </p:cNvPr>
          <p:cNvPicPr>
            <a:picLocks noChangeAspect="1"/>
          </p:cNvPicPr>
          <p:nvPr/>
        </p:nvPicPr>
        <p:blipFill>
          <a:blip r:embed="rId5"/>
          <a:stretch>
            <a:fillRect/>
          </a:stretch>
        </p:blipFill>
        <p:spPr>
          <a:xfrm>
            <a:off x="614830" y="4835957"/>
            <a:ext cx="11181907" cy="1137857"/>
          </a:xfrm>
          <a:prstGeom prst="rect">
            <a:avLst/>
          </a:prstGeom>
        </p:spPr>
      </p:pic>
    </p:spTree>
    <p:extLst>
      <p:ext uri="{BB962C8B-B14F-4D97-AF65-F5344CB8AC3E}">
        <p14:creationId xmlns:p14="http://schemas.microsoft.com/office/powerpoint/2010/main" val="147667363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93514" y="3636724"/>
            <a:ext cx="3249177" cy="1848066"/>
          </a:xfrm>
        </p:spPr>
        <p:txBody>
          <a:bodyPr>
            <a:noAutofit/>
          </a:bodyPr>
          <a:lstStyle/>
          <a:p>
            <a:r>
              <a:rPr lang="en-GB" sz="1600"/>
              <a:t>Enables customers and partners to extend, configure and automate SuperOffice CRM</a:t>
            </a:r>
          </a:p>
          <a:p>
            <a:r>
              <a:rPr lang="en-GB" sz="1200" err="1"/>
              <a:t>CRMScript</a:t>
            </a:r>
            <a:r>
              <a:rPr lang="en-GB" sz="1200"/>
              <a:t>		Custom Screens</a:t>
            </a:r>
            <a:br>
              <a:rPr lang="en-GB" sz="1200"/>
            </a:br>
            <a:r>
              <a:rPr lang="en-GB" sz="1200"/>
              <a:t>Custom Apps		Config. Screen</a:t>
            </a:r>
            <a:br>
              <a:rPr lang="en-GB" sz="1200"/>
            </a:br>
            <a:r>
              <a:rPr lang="en-GB" sz="1200"/>
              <a:t>Sandbox for Dev	</a:t>
            </a:r>
            <a:r>
              <a:rPr lang="en-GB" sz="1200" err="1"/>
              <a:t>SuperMacro</a:t>
            </a:r>
            <a:br>
              <a:rPr lang="en-GB" sz="1200"/>
            </a:br>
            <a:r>
              <a:rPr lang="en-GB" sz="1200" err="1"/>
              <a:t>ExtraTables</a:t>
            </a:r>
            <a:br>
              <a:rPr lang="en-GB" sz="1200"/>
            </a:br>
            <a:endParaRPr lang="en-GB" sz="1200"/>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a:bodyPr>
          <a:lstStyle/>
          <a:p>
            <a:r>
              <a:rPr lang="en-GB"/>
              <a:t>Development Tools*</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600"/>
              <a:t>Stand alone products that helps customer utilize and integrate SuperOffice CRM.</a:t>
            </a:r>
          </a:p>
          <a:p>
            <a:r>
              <a:rPr lang="en-GB" sz="1400"/>
              <a:t>Sandbox for prod.</a:t>
            </a:r>
            <a:br>
              <a:rPr lang="en-GB" sz="1400"/>
            </a:br>
            <a:r>
              <a:rPr lang="en-GB" sz="1400"/>
              <a:t>Database Mirroring</a:t>
            </a:r>
            <a:br>
              <a:rPr lang="en-GB" sz="1400"/>
            </a:br>
            <a:r>
              <a:rPr lang="en-GB" sz="1400"/>
              <a:t>SCIM</a:t>
            </a:r>
            <a:br>
              <a:rPr lang="en-GB" sz="1400"/>
            </a:br>
            <a:r>
              <a:rPr lang="en-GB" sz="1400" err="1"/>
              <a:t>DataBridge</a:t>
            </a:r>
            <a:endParaRPr lang="en-GB" sz="1400"/>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Development products</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GB" sz="1600" dirty="0"/>
              <a:t>Overage API Usage may at some point be priced. </a:t>
            </a:r>
          </a:p>
          <a:p>
            <a:r>
              <a:rPr lang="en-GB" sz="1600" dirty="0"/>
              <a:t>See additional slides. </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API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p:txBody>
          <a:bodyPr/>
          <a:lstStyle/>
          <a:p>
            <a:pPr algn="l"/>
            <a:r>
              <a:rPr lang="nb-NO" err="1">
                <a:solidFill>
                  <a:schemeClr val="accent1"/>
                </a:solidFill>
              </a:rPr>
              <a:t>Expander</a:t>
            </a:r>
            <a:r>
              <a:rPr lang="nb-NO">
                <a:solidFill>
                  <a:schemeClr val="accent1"/>
                </a:solidFill>
              </a:rPr>
              <a:t> Services</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2989991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93514" y="3607849"/>
            <a:ext cx="3042823" cy="1848066"/>
          </a:xfrm>
        </p:spPr>
        <p:txBody>
          <a:bodyPr>
            <a:noAutofit/>
          </a:bodyPr>
          <a:lstStyle/>
          <a:p>
            <a:r>
              <a:rPr lang="en-GB" sz="1800"/>
              <a:t>Innovate, customize and train in a safe environment. </a:t>
            </a:r>
          </a:p>
          <a:p>
            <a:r>
              <a:rPr lang="en-GB" sz="1400"/>
              <a:t>- A copy of a customer tenant</a:t>
            </a:r>
            <a:br>
              <a:rPr lang="en-GB" sz="1400"/>
            </a:br>
            <a:r>
              <a:rPr lang="en-GB" sz="1400"/>
              <a:t>- Test, explore and train safely</a:t>
            </a:r>
            <a:br>
              <a:rPr lang="en-GB" sz="1400"/>
            </a:br>
            <a:r>
              <a:rPr lang="en-GB" sz="1400"/>
              <a:t>- Available for all cloud customers</a:t>
            </a:r>
            <a:br>
              <a:rPr lang="en-GB" sz="1400"/>
            </a:br>
            <a:r>
              <a:rPr lang="en-GB" sz="1400"/>
              <a:t>- Subscribe to # of users and plans that fit</a:t>
            </a:r>
            <a:br>
              <a:rPr lang="en-GB" sz="1400"/>
            </a:br>
            <a:r>
              <a:rPr lang="en-GB" sz="1400"/>
              <a:t>- Data and configuration copies and updated on a regular basis</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a:xfrm>
            <a:off x="1081778" y="2775078"/>
            <a:ext cx="2989707" cy="861646"/>
          </a:xfrm>
        </p:spPr>
        <p:txBody>
          <a:bodyPr>
            <a:normAutofit fontScale="92500"/>
          </a:bodyPr>
          <a:lstStyle/>
          <a:p>
            <a:r>
              <a:rPr lang="en-GB"/>
              <a:t>Production Sandbox Environment</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GB" sz="1700"/>
              <a:t>Set of services to assist the migration from onsite to cloud (larger/complex projects). </a:t>
            </a:r>
          </a:p>
          <a:p>
            <a:r>
              <a:rPr lang="en-GB" sz="1100" b="1"/>
              <a:t>-</a:t>
            </a:r>
            <a:r>
              <a:rPr lang="en-GB" sz="1100"/>
              <a:t>EMS priced as a fixed service (€2000 + vat)</a:t>
            </a:r>
            <a:br>
              <a:rPr lang="en-GB" sz="1100"/>
            </a:br>
            <a:r>
              <a:rPr lang="en-GB" sz="1100"/>
              <a:t>- </a:t>
            </a:r>
            <a:r>
              <a:rPr lang="en-GB" sz="1100" b="1"/>
              <a:t>A Production Sandbox Environment included in the EMS </a:t>
            </a:r>
            <a:r>
              <a:rPr lang="en-GB" sz="1100"/>
              <a:t>package during the migration project </a:t>
            </a:r>
            <a:br>
              <a:rPr lang="en-GB" sz="1100"/>
            </a:br>
            <a:r>
              <a:rPr lang="en-GB" sz="1100"/>
              <a:t>– Sandbox sold later as a stand alone product</a:t>
            </a:r>
          </a:p>
          <a:p>
            <a:endParaRPr lang="en-GB" sz="1200"/>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Extended Migration Service</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GB" sz="1600"/>
              <a:t>Not activated</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API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a:xfrm>
            <a:off x="838200" y="780945"/>
            <a:ext cx="10744200" cy="851941"/>
          </a:xfrm>
        </p:spPr>
        <p:txBody>
          <a:bodyPr>
            <a:normAutofit fontScale="90000"/>
          </a:bodyPr>
          <a:lstStyle/>
          <a:p>
            <a:pPr algn="l"/>
            <a:r>
              <a:rPr lang="en-US"/>
              <a:t>Production Sandbox Environments </a:t>
            </a:r>
            <a:br>
              <a:rPr lang="en-US"/>
            </a:br>
            <a:r>
              <a:rPr lang="en-US" sz="2800"/>
              <a:t>(FKA – Test Environment) </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406624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Vertical Content Placeholder 2">
            <a:extLst>
              <a:ext uri="{FF2B5EF4-FFF2-40B4-BE49-F238E27FC236}">
                <a16:creationId xmlns:a16="http://schemas.microsoft.com/office/drawing/2014/main" id="{717E4BEA-1CDB-472B-AD3A-D4155DAA0A74}"/>
              </a:ext>
            </a:extLst>
          </p:cNvPr>
          <p:cNvSpPr>
            <a:spLocks noGrp="1"/>
          </p:cNvSpPr>
          <p:nvPr>
            <p:ph type="body" sz="quarter" idx="14"/>
          </p:nvPr>
        </p:nvSpPr>
        <p:spPr>
          <a:xfrm>
            <a:off x="1093514" y="3636724"/>
            <a:ext cx="3249177" cy="1848066"/>
          </a:xfrm>
        </p:spPr>
        <p:txBody>
          <a:bodyPr>
            <a:noAutofit/>
          </a:bodyPr>
          <a:lstStyle/>
          <a:p>
            <a:r>
              <a:rPr lang="en-US" sz="1600">
                <a:latin typeface="Segoe UI" panose="020B0502040204020203" pitchFamily="34" charset="0"/>
              </a:rPr>
              <a:t>SCIM is a common language to describe what an identity is and how to handle it. </a:t>
            </a:r>
          </a:p>
        </p:txBody>
      </p:sp>
      <p:sp>
        <p:nvSpPr>
          <p:cNvPr id="4" name="Text Placeholder 3">
            <a:extLst>
              <a:ext uri="{FF2B5EF4-FFF2-40B4-BE49-F238E27FC236}">
                <a16:creationId xmlns:a16="http://schemas.microsoft.com/office/drawing/2014/main" id="{8B35831D-B341-4AF6-A03F-CBE3B542739D}"/>
              </a:ext>
            </a:extLst>
          </p:cNvPr>
          <p:cNvSpPr>
            <a:spLocks noGrp="1"/>
          </p:cNvSpPr>
          <p:nvPr>
            <p:ph type="body" sz="quarter" idx="17"/>
          </p:nvPr>
        </p:nvSpPr>
        <p:spPr/>
        <p:txBody>
          <a:bodyPr>
            <a:normAutofit/>
          </a:bodyPr>
          <a:lstStyle/>
          <a:p>
            <a:r>
              <a:rPr lang="en-GB"/>
              <a:t>SCIM</a:t>
            </a:r>
          </a:p>
        </p:txBody>
      </p:sp>
      <p:sp>
        <p:nvSpPr>
          <p:cNvPr id="5" name="Text Placeholder 4">
            <a:extLst>
              <a:ext uri="{FF2B5EF4-FFF2-40B4-BE49-F238E27FC236}">
                <a16:creationId xmlns:a16="http://schemas.microsoft.com/office/drawing/2014/main" id="{AFF68084-8B70-4A87-85B4-4B71303FB0CD}"/>
              </a:ext>
            </a:extLst>
          </p:cNvPr>
          <p:cNvSpPr>
            <a:spLocks noGrp="1"/>
          </p:cNvSpPr>
          <p:nvPr>
            <p:ph type="body" sz="quarter" idx="18"/>
          </p:nvPr>
        </p:nvSpPr>
        <p:spPr>
          <a:xfrm>
            <a:off x="4669968" y="3797083"/>
            <a:ext cx="3045282" cy="1698281"/>
          </a:xfrm>
        </p:spPr>
        <p:txBody>
          <a:bodyPr>
            <a:noAutofit/>
          </a:bodyPr>
          <a:lstStyle/>
          <a:p>
            <a:r>
              <a:rPr lang="en-US" sz="1600">
                <a:latin typeface="Segoe UI" panose="020B0502040204020203" pitchFamily="34" charset="0"/>
              </a:rPr>
              <a:t>Cloud only</a:t>
            </a:r>
          </a:p>
          <a:p>
            <a:r>
              <a:rPr lang="en-US" sz="1600">
                <a:latin typeface="Segoe UI" panose="020B0502040204020203" pitchFamily="34" charset="0"/>
              </a:rPr>
              <a:t>Requires Azure Active Directory (Azure AD) or Google. </a:t>
            </a:r>
          </a:p>
          <a:p>
            <a:r>
              <a:rPr lang="en-US" sz="1600">
                <a:latin typeface="Segoe UI" panose="020B0502040204020203" pitchFamily="34" charset="0"/>
              </a:rPr>
              <a:t>Available upon request</a:t>
            </a:r>
            <a:endParaRPr lang="en-GB" sz="1600">
              <a:latin typeface="Segoe UI" panose="020B0502040204020203" pitchFamily="34" charset="0"/>
            </a:endParaRPr>
          </a:p>
        </p:txBody>
      </p:sp>
      <p:sp>
        <p:nvSpPr>
          <p:cNvPr id="6" name="Text Placeholder 5">
            <a:extLst>
              <a:ext uri="{FF2B5EF4-FFF2-40B4-BE49-F238E27FC236}">
                <a16:creationId xmlns:a16="http://schemas.microsoft.com/office/drawing/2014/main" id="{D2589172-E682-4320-B448-AFFD4AD18B9B}"/>
              </a:ext>
            </a:extLst>
          </p:cNvPr>
          <p:cNvSpPr>
            <a:spLocks noGrp="1"/>
          </p:cNvSpPr>
          <p:nvPr>
            <p:ph type="body" sz="quarter" idx="19"/>
          </p:nvPr>
        </p:nvSpPr>
        <p:spPr/>
        <p:txBody>
          <a:bodyPr/>
          <a:lstStyle/>
          <a:p>
            <a:r>
              <a:rPr lang="en-GB"/>
              <a:t>Available for</a:t>
            </a:r>
          </a:p>
        </p:txBody>
      </p:sp>
      <p:sp>
        <p:nvSpPr>
          <p:cNvPr id="7" name="Text Placeholder 6">
            <a:extLst>
              <a:ext uri="{FF2B5EF4-FFF2-40B4-BE49-F238E27FC236}">
                <a16:creationId xmlns:a16="http://schemas.microsoft.com/office/drawing/2014/main" id="{B0C7378E-E7F2-4DCB-965A-1EEDEFD88C8A}"/>
              </a:ext>
            </a:extLst>
          </p:cNvPr>
          <p:cNvSpPr>
            <a:spLocks noGrp="1"/>
          </p:cNvSpPr>
          <p:nvPr>
            <p:ph type="body" sz="quarter" idx="20"/>
          </p:nvPr>
        </p:nvSpPr>
        <p:spPr/>
        <p:txBody>
          <a:bodyPr>
            <a:noAutofit/>
          </a:bodyPr>
          <a:lstStyle/>
          <a:p>
            <a:r>
              <a:rPr lang="en-GB" sz="1600"/>
              <a:t>Not activated</a:t>
            </a:r>
          </a:p>
        </p:txBody>
      </p:sp>
      <p:sp>
        <p:nvSpPr>
          <p:cNvPr id="8" name="Text Placeholder 7">
            <a:extLst>
              <a:ext uri="{FF2B5EF4-FFF2-40B4-BE49-F238E27FC236}">
                <a16:creationId xmlns:a16="http://schemas.microsoft.com/office/drawing/2014/main" id="{CC101F25-ECB7-4068-A6EE-EB2F96D246C8}"/>
              </a:ext>
            </a:extLst>
          </p:cNvPr>
          <p:cNvSpPr>
            <a:spLocks noGrp="1"/>
          </p:cNvSpPr>
          <p:nvPr>
            <p:ph type="body" sz="quarter" idx="21"/>
          </p:nvPr>
        </p:nvSpPr>
        <p:spPr/>
        <p:txBody>
          <a:bodyPr/>
          <a:lstStyle/>
          <a:p>
            <a:r>
              <a:rPr lang="en-GB"/>
              <a:t>API Usage</a:t>
            </a:r>
          </a:p>
        </p:txBody>
      </p:sp>
      <p:sp>
        <p:nvSpPr>
          <p:cNvPr id="2" name="Title 1">
            <a:extLst>
              <a:ext uri="{FF2B5EF4-FFF2-40B4-BE49-F238E27FC236}">
                <a16:creationId xmlns:a16="http://schemas.microsoft.com/office/drawing/2014/main" id="{AB7AC169-A4A8-45D6-A43C-0F6F7B7CE12E}"/>
              </a:ext>
            </a:extLst>
          </p:cNvPr>
          <p:cNvSpPr>
            <a:spLocks noGrp="1"/>
          </p:cNvSpPr>
          <p:nvPr>
            <p:ph type="title"/>
          </p:nvPr>
        </p:nvSpPr>
        <p:spPr>
          <a:xfrm>
            <a:off x="838200" y="780945"/>
            <a:ext cx="10744200" cy="851941"/>
          </a:xfrm>
        </p:spPr>
        <p:txBody>
          <a:bodyPr>
            <a:normAutofit/>
          </a:bodyPr>
          <a:lstStyle/>
          <a:p>
            <a:pPr algn="l"/>
            <a:r>
              <a:rPr lang="en-US"/>
              <a:t>Cross-domain Identity Management (SCIM)</a:t>
            </a:r>
            <a:endParaRPr lang="en-US">
              <a:solidFill>
                <a:schemeClr val="accent1"/>
              </a:solidFill>
            </a:endParaRPr>
          </a:p>
        </p:txBody>
      </p:sp>
      <p:sp>
        <p:nvSpPr>
          <p:cNvPr id="9" name="Rectangle 8">
            <a:extLst>
              <a:ext uri="{FF2B5EF4-FFF2-40B4-BE49-F238E27FC236}">
                <a16:creationId xmlns:a16="http://schemas.microsoft.com/office/drawing/2014/main" id="{83519EEA-695E-4257-8747-885F6D3A8291}"/>
              </a:ext>
            </a:extLst>
          </p:cNvPr>
          <p:cNvSpPr/>
          <p:nvPr/>
        </p:nvSpPr>
        <p:spPr>
          <a:xfrm>
            <a:off x="749030" y="2363821"/>
            <a:ext cx="7130374" cy="3394953"/>
          </a:xfrm>
          <a:prstGeom prst="rect">
            <a:avLst/>
          </a:prstGeom>
          <a:noFill/>
          <a:ln w="28575">
            <a:solidFill>
              <a:srgbClr val="EF7545"/>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1" name="Rectangle 10">
            <a:extLst>
              <a:ext uri="{FF2B5EF4-FFF2-40B4-BE49-F238E27FC236}">
                <a16:creationId xmlns:a16="http://schemas.microsoft.com/office/drawing/2014/main" id="{D29A8D3A-7A45-4D50-A474-8AC56F2D91F6}"/>
              </a:ext>
            </a:extLst>
          </p:cNvPr>
          <p:cNvSpPr/>
          <p:nvPr/>
        </p:nvSpPr>
        <p:spPr>
          <a:xfrm>
            <a:off x="7944256" y="2373547"/>
            <a:ext cx="3573293" cy="3394953"/>
          </a:xfrm>
          <a:prstGeom prst="rect">
            <a:avLst/>
          </a:prstGeom>
          <a:noFill/>
          <a:ln w="28575">
            <a:solidFill>
              <a:srgbClr val="30B49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b-NO"/>
          </a:p>
        </p:txBody>
      </p:sp>
      <p:sp>
        <p:nvSpPr>
          <p:cNvPr id="13" name="TextBox 12">
            <a:extLst>
              <a:ext uri="{FF2B5EF4-FFF2-40B4-BE49-F238E27FC236}">
                <a16:creationId xmlns:a16="http://schemas.microsoft.com/office/drawing/2014/main" id="{E6C162A5-842F-4BC3-8B27-5A63A5A671E7}"/>
              </a:ext>
            </a:extLst>
          </p:cNvPr>
          <p:cNvSpPr txBox="1"/>
          <p:nvPr/>
        </p:nvSpPr>
        <p:spPr>
          <a:xfrm>
            <a:off x="3630848" y="1788861"/>
            <a:ext cx="1366737" cy="369332"/>
          </a:xfrm>
          <a:prstGeom prst="rect">
            <a:avLst/>
          </a:prstGeom>
          <a:noFill/>
        </p:spPr>
        <p:txBody>
          <a:bodyPr wrap="square" rtlCol="0">
            <a:spAutoFit/>
          </a:bodyPr>
          <a:lstStyle/>
          <a:p>
            <a:r>
              <a:rPr lang="nb-NO" b="1">
                <a:solidFill>
                  <a:srgbClr val="005E58"/>
                </a:solidFill>
              </a:rPr>
              <a:t>Add-On</a:t>
            </a:r>
          </a:p>
        </p:txBody>
      </p:sp>
      <p:sp>
        <p:nvSpPr>
          <p:cNvPr id="14" name="TextBox 13">
            <a:extLst>
              <a:ext uri="{FF2B5EF4-FFF2-40B4-BE49-F238E27FC236}">
                <a16:creationId xmlns:a16="http://schemas.microsoft.com/office/drawing/2014/main" id="{B99368DE-6FEB-4C18-9D10-200A5EB77093}"/>
              </a:ext>
            </a:extLst>
          </p:cNvPr>
          <p:cNvSpPr txBox="1"/>
          <p:nvPr/>
        </p:nvSpPr>
        <p:spPr>
          <a:xfrm>
            <a:off x="9191827" y="1866924"/>
            <a:ext cx="1366737" cy="369332"/>
          </a:xfrm>
          <a:prstGeom prst="rect">
            <a:avLst/>
          </a:prstGeom>
          <a:noFill/>
        </p:spPr>
        <p:txBody>
          <a:bodyPr wrap="square" rtlCol="0">
            <a:spAutoFit/>
          </a:bodyPr>
          <a:lstStyle/>
          <a:p>
            <a:r>
              <a:rPr lang="nb-NO" b="1" err="1">
                <a:solidFill>
                  <a:srgbClr val="005E58"/>
                </a:solidFill>
              </a:rPr>
              <a:t>Metered</a:t>
            </a:r>
            <a:endParaRPr lang="nb-NO" b="1">
              <a:solidFill>
                <a:srgbClr val="005E58"/>
              </a:solidFill>
            </a:endParaRPr>
          </a:p>
        </p:txBody>
      </p:sp>
    </p:spTree>
    <p:extLst>
      <p:ext uri="{BB962C8B-B14F-4D97-AF65-F5344CB8AC3E}">
        <p14:creationId xmlns:p14="http://schemas.microsoft.com/office/powerpoint/2010/main" val="1720452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3" grpId="0"/>
      <p:bldP spid="1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654E2D68-DA6D-4C49-985E-836825E7F94C}"/>
              </a:ext>
            </a:extLst>
          </p:cNvPr>
          <p:cNvSpPr>
            <a:spLocks noGrp="1"/>
          </p:cNvSpPr>
          <p:nvPr>
            <p:ph type="title"/>
          </p:nvPr>
        </p:nvSpPr>
        <p:spPr>
          <a:xfrm>
            <a:off x="838200" y="602820"/>
            <a:ext cx="5167604" cy="851941"/>
          </a:xfrm>
        </p:spPr>
        <p:txBody>
          <a:bodyPr/>
          <a:lstStyle/>
          <a:p>
            <a:r>
              <a:rPr lang="en-US"/>
              <a:t>In the price list:</a:t>
            </a:r>
          </a:p>
        </p:txBody>
      </p:sp>
      <p:pic>
        <p:nvPicPr>
          <p:cNvPr id="7" name="Picture 6">
            <a:extLst>
              <a:ext uri="{FF2B5EF4-FFF2-40B4-BE49-F238E27FC236}">
                <a16:creationId xmlns:a16="http://schemas.microsoft.com/office/drawing/2014/main" id="{8C5517DD-4089-4445-AB5B-ABF93FB7F156}"/>
              </a:ext>
            </a:extLst>
          </p:cNvPr>
          <p:cNvPicPr>
            <a:picLocks noChangeAspect="1"/>
          </p:cNvPicPr>
          <p:nvPr/>
        </p:nvPicPr>
        <p:blipFill>
          <a:blip r:embed="rId3"/>
          <a:stretch>
            <a:fillRect/>
          </a:stretch>
        </p:blipFill>
        <p:spPr>
          <a:xfrm>
            <a:off x="2623782" y="1577429"/>
            <a:ext cx="8370384" cy="4771119"/>
          </a:xfrm>
          <a:prstGeom prst="rect">
            <a:avLst/>
          </a:prstGeom>
        </p:spPr>
      </p:pic>
    </p:spTree>
    <p:extLst>
      <p:ext uri="{BB962C8B-B14F-4D97-AF65-F5344CB8AC3E}">
        <p14:creationId xmlns:p14="http://schemas.microsoft.com/office/powerpoint/2010/main" val="145131983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EC5AFDC-B613-4D45-8A31-496D647CCEA2}"/>
              </a:ext>
            </a:extLst>
          </p:cNvPr>
          <p:cNvSpPr>
            <a:spLocks noGrp="1"/>
          </p:cNvSpPr>
          <p:nvPr>
            <p:ph type="title"/>
          </p:nvPr>
        </p:nvSpPr>
        <p:spPr>
          <a:xfrm>
            <a:off x="831850" y="1162374"/>
            <a:ext cx="10515600" cy="3742779"/>
          </a:xfrm>
        </p:spPr>
        <p:txBody>
          <a:bodyPr>
            <a:normAutofit/>
          </a:bodyPr>
          <a:lstStyle/>
          <a:p>
            <a:r>
              <a:rPr lang="en-US"/>
              <a:t>Pay-per-use (metered) is payment for use of service above level included in the monthly subscription price (overage usage). </a:t>
            </a:r>
            <a:br>
              <a:rPr lang="en-US"/>
            </a:br>
            <a:br>
              <a:rPr lang="en-US"/>
            </a:br>
            <a:r>
              <a:rPr lang="en-US"/>
              <a:t> </a:t>
            </a:r>
          </a:p>
        </p:txBody>
      </p:sp>
    </p:spTree>
    <p:extLst>
      <p:ext uri="{BB962C8B-B14F-4D97-AF65-F5344CB8AC3E}">
        <p14:creationId xmlns:p14="http://schemas.microsoft.com/office/powerpoint/2010/main" val="29475742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94DEE-6D51-4C3D-8B68-13FE7D1E5961}"/>
              </a:ext>
            </a:extLst>
          </p:cNvPr>
          <p:cNvSpPr>
            <a:spLocks noGrp="1"/>
          </p:cNvSpPr>
          <p:nvPr>
            <p:ph type="title"/>
          </p:nvPr>
        </p:nvSpPr>
        <p:spPr/>
        <p:txBody>
          <a:bodyPr/>
          <a:lstStyle/>
          <a:p>
            <a:r>
              <a:rPr lang="en-US"/>
              <a:t>Pay-per-use </a:t>
            </a:r>
          </a:p>
        </p:txBody>
      </p:sp>
      <p:sp>
        <p:nvSpPr>
          <p:cNvPr id="4" name="Text Placeholder 3">
            <a:extLst>
              <a:ext uri="{FF2B5EF4-FFF2-40B4-BE49-F238E27FC236}">
                <a16:creationId xmlns:a16="http://schemas.microsoft.com/office/drawing/2014/main" id="{D4675867-95D1-49D7-8B9D-44128A477EDA}"/>
              </a:ext>
            </a:extLst>
          </p:cNvPr>
          <p:cNvSpPr>
            <a:spLocks noGrp="1"/>
          </p:cNvSpPr>
          <p:nvPr>
            <p:ph type="body" idx="10"/>
          </p:nvPr>
        </p:nvSpPr>
        <p:spPr/>
        <p:txBody>
          <a:bodyPr/>
          <a:lstStyle/>
          <a:p>
            <a:endParaRPr lang="nb-NO"/>
          </a:p>
        </p:txBody>
      </p:sp>
      <p:pic>
        <p:nvPicPr>
          <p:cNvPr id="15" name="Content Placeholder 14">
            <a:extLst>
              <a:ext uri="{FF2B5EF4-FFF2-40B4-BE49-F238E27FC236}">
                <a16:creationId xmlns:a16="http://schemas.microsoft.com/office/drawing/2014/main" id="{60A2557D-F515-4EE1-AD73-4726F58CE50A}"/>
              </a:ext>
            </a:extLst>
          </p:cNvPr>
          <p:cNvPicPr>
            <a:picLocks noGrp="1" noChangeAspect="1"/>
          </p:cNvPicPr>
          <p:nvPr>
            <p:ph idx="1"/>
          </p:nvPr>
        </p:nvPicPr>
        <p:blipFill>
          <a:blip r:embed="rId3"/>
          <a:stretch>
            <a:fillRect/>
          </a:stretch>
        </p:blipFill>
        <p:spPr>
          <a:xfrm>
            <a:off x="455314" y="2362575"/>
            <a:ext cx="11281372" cy="2157117"/>
          </a:xfrm>
        </p:spPr>
      </p:pic>
      <p:pic>
        <p:nvPicPr>
          <p:cNvPr id="19" name="Picture 18">
            <a:extLst>
              <a:ext uri="{FF2B5EF4-FFF2-40B4-BE49-F238E27FC236}">
                <a16:creationId xmlns:a16="http://schemas.microsoft.com/office/drawing/2014/main" id="{401B6061-C36F-4923-8F93-BF8F8F243F7A}"/>
              </a:ext>
            </a:extLst>
          </p:cNvPr>
          <p:cNvPicPr>
            <a:picLocks noChangeAspect="1"/>
          </p:cNvPicPr>
          <p:nvPr/>
        </p:nvPicPr>
        <p:blipFill>
          <a:blip r:embed="rId4"/>
          <a:stretch>
            <a:fillRect/>
          </a:stretch>
        </p:blipFill>
        <p:spPr>
          <a:xfrm>
            <a:off x="442451" y="4519692"/>
            <a:ext cx="11301984" cy="883234"/>
          </a:xfrm>
          <a:prstGeom prst="rect">
            <a:avLst/>
          </a:prstGeom>
        </p:spPr>
      </p:pic>
      <p:sp>
        <p:nvSpPr>
          <p:cNvPr id="6" name="Rectangle 5">
            <a:extLst>
              <a:ext uri="{FF2B5EF4-FFF2-40B4-BE49-F238E27FC236}">
                <a16:creationId xmlns:a16="http://schemas.microsoft.com/office/drawing/2014/main" id="{AAB9E952-FBC1-4244-A6D7-F1A3AAFEAEC7}"/>
              </a:ext>
            </a:extLst>
          </p:cNvPr>
          <p:cNvSpPr/>
          <p:nvPr/>
        </p:nvSpPr>
        <p:spPr>
          <a:xfrm>
            <a:off x="557939" y="4961309"/>
            <a:ext cx="11065790" cy="29261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3350552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76D342-CEE6-48DA-8D2B-2A6A59583801}"/>
              </a:ext>
            </a:extLst>
          </p:cNvPr>
          <p:cNvSpPr>
            <a:spLocks noGrp="1"/>
          </p:cNvSpPr>
          <p:nvPr>
            <p:ph type="title"/>
          </p:nvPr>
        </p:nvSpPr>
        <p:spPr/>
        <p:txBody>
          <a:bodyPr>
            <a:normAutofit/>
          </a:bodyPr>
          <a:lstStyle/>
          <a:p>
            <a:r>
              <a:rPr lang="en-US">
                <a:latin typeface="Arial"/>
                <a:cs typeface="Arial"/>
              </a:rPr>
              <a:t>API usage service</a:t>
            </a:r>
            <a:br>
              <a:rPr lang="en-US">
                <a:latin typeface="Arial"/>
                <a:cs typeface="Arial"/>
              </a:rPr>
            </a:br>
            <a:br>
              <a:rPr lang="en-US">
                <a:latin typeface="Arial"/>
                <a:cs typeface="Arial"/>
              </a:rPr>
            </a:br>
            <a:r>
              <a:rPr lang="en-US">
                <a:latin typeface="Arial"/>
                <a:cs typeface="Arial"/>
              </a:rPr>
              <a:t>Announcing a future change…</a:t>
            </a:r>
            <a:endParaRPr lang="en-US"/>
          </a:p>
        </p:txBody>
      </p:sp>
    </p:spTree>
    <p:extLst>
      <p:ext uri="{BB962C8B-B14F-4D97-AF65-F5344CB8AC3E}">
        <p14:creationId xmlns:p14="http://schemas.microsoft.com/office/powerpoint/2010/main" val="308208103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10A188-960B-5642-A0F2-35316035F4AD}"/>
              </a:ext>
            </a:extLst>
          </p:cNvPr>
          <p:cNvSpPr>
            <a:spLocks noGrp="1"/>
          </p:cNvSpPr>
          <p:nvPr>
            <p:ph type="title"/>
          </p:nvPr>
        </p:nvSpPr>
        <p:spPr/>
        <p:txBody>
          <a:bodyPr/>
          <a:lstStyle/>
          <a:p>
            <a:r>
              <a:rPr lang="en-GB"/>
              <a:t>Motivation</a:t>
            </a:r>
          </a:p>
        </p:txBody>
      </p:sp>
      <p:sp>
        <p:nvSpPr>
          <p:cNvPr id="6" name="Content Placeholder 5">
            <a:extLst>
              <a:ext uri="{FF2B5EF4-FFF2-40B4-BE49-F238E27FC236}">
                <a16:creationId xmlns:a16="http://schemas.microsoft.com/office/drawing/2014/main" id="{7671DD09-88F6-EF42-88AC-CFFC52BD42A8}"/>
              </a:ext>
            </a:extLst>
          </p:cNvPr>
          <p:cNvSpPr>
            <a:spLocks noGrp="1"/>
          </p:cNvSpPr>
          <p:nvPr>
            <p:ph idx="1"/>
          </p:nvPr>
        </p:nvSpPr>
        <p:spPr/>
        <p:txBody>
          <a:bodyPr>
            <a:normAutofit/>
          </a:bodyPr>
          <a:lstStyle/>
          <a:p>
            <a:r>
              <a:rPr lang="en-GB" sz="1800"/>
              <a:t>The motivation for introducing an API usage service are related to:</a:t>
            </a:r>
          </a:p>
          <a:p>
            <a:pPr marL="342900" indent="-342900">
              <a:buFont typeface="Arial" panose="020B0604020202020204" pitchFamily="34" charset="0"/>
              <a:buChar char="•"/>
            </a:pPr>
            <a:r>
              <a:rPr lang="en-GB" sz="1800"/>
              <a:t>Performance</a:t>
            </a:r>
          </a:p>
          <a:p>
            <a:pPr marL="342900" indent="-342900">
              <a:buFont typeface="Arial" panose="020B0604020202020204" pitchFamily="34" charset="0"/>
              <a:buChar char="•"/>
            </a:pPr>
            <a:r>
              <a:rPr lang="en-GB" sz="1800"/>
              <a:t>Stability</a:t>
            </a:r>
          </a:p>
          <a:p>
            <a:pPr marL="342900" indent="-342900">
              <a:buFont typeface="Arial" panose="020B0604020202020204" pitchFamily="34" charset="0"/>
              <a:buChar char="•"/>
            </a:pPr>
            <a:r>
              <a:rPr lang="en-GB" sz="1800"/>
              <a:t>Quality (sustainability)</a:t>
            </a:r>
          </a:p>
          <a:p>
            <a:pPr marL="342900" indent="-342900">
              <a:buFont typeface="Arial" panose="020B0604020202020204" pitchFamily="34" charset="0"/>
              <a:buChar char="•"/>
            </a:pPr>
            <a:r>
              <a:rPr lang="en-GB" sz="1800"/>
              <a:t>Operational cost.</a:t>
            </a:r>
          </a:p>
          <a:p>
            <a:pPr marL="342900" indent="-342900">
              <a:buFont typeface="Arial" panose="020B0604020202020204" pitchFamily="34" charset="0"/>
              <a:buChar char="•"/>
            </a:pPr>
            <a:endParaRPr lang="en-GB" sz="1800"/>
          </a:p>
          <a:p>
            <a:r>
              <a:rPr lang="en-GB" sz="1800"/>
              <a:t>The proactive tools to control API traffic are: </a:t>
            </a:r>
            <a:r>
              <a:rPr lang="en-GB" sz="1800" u="sng"/>
              <a:t>education</a:t>
            </a:r>
            <a:r>
              <a:rPr lang="en-GB" sz="1800"/>
              <a:t>, </a:t>
            </a:r>
            <a:r>
              <a:rPr lang="en-GB" sz="1800" u="sng"/>
              <a:t>insights</a:t>
            </a:r>
            <a:r>
              <a:rPr lang="en-GB" sz="1800"/>
              <a:t> (monitoring, analytics)</a:t>
            </a:r>
          </a:p>
          <a:p>
            <a:r>
              <a:rPr lang="en-GB" sz="1800"/>
              <a:t>The tools to make sure API traffic is not exceeding acceptable levels are: </a:t>
            </a:r>
            <a:r>
              <a:rPr lang="en-GB" sz="1800" u="sng"/>
              <a:t>billing</a:t>
            </a:r>
            <a:r>
              <a:rPr lang="en-GB" sz="1800"/>
              <a:t> and </a:t>
            </a:r>
            <a:r>
              <a:rPr lang="en-GB" sz="1800" u="sng"/>
              <a:t>throttling</a:t>
            </a:r>
            <a:r>
              <a:rPr lang="en-GB" sz="1800"/>
              <a:t>.</a:t>
            </a:r>
            <a:endParaRPr lang="en-GB" sz="1800">
              <a:latin typeface="Arial"/>
              <a:cs typeface="Arial"/>
            </a:endParaRPr>
          </a:p>
          <a:p>
            <a:pPr>
              <a:lnSpc>
                <a:spcPct val="100000"/>
              </a:lnSpc>
            </a:pPr>
            <a:endParaRPr lang="en-GB" sz="1800">
              <a:latin typeface="Arial"/>
              <a:cs typeface="Arial"/>
            </a:endParaRPr>
          </a:p>
          <a:p>
            <a:pPr>
              <a:lnSpc>
                <a:spcPct val="100000"/>
              </a:lnSpc>
            </a:pPr>
            <a:r>
              <a:rPr lang="en-GB" sz="1800">
                <a:latin typeface="Arial"/>
                <a:cs typeface="Arial"/>
              </a:rPr>
              <a:t>All other players in the market charge a price for the use of APIs</a:t>
            </a:r>
          </a:p>
          <a:p>
            <a:pPr>
              <a:lnSpc>
                <a:spcPct val="100000"/>
              </a:lnSpc>
            </a:pPr>
            <a:r>
              <a:rPr lang="en-GB" sz="1800">
                <a:latin typeface="Arial"/>
                <a:cs typeface="Arial"/>
              </a:rPr>
              <a:t>It is no our ambition to turn this into a major source of income.</a:t>
            </a:r>
            <a:endParaRPr lang="en-GB" sz="1800"/>
          </a:p>
        </p:txBody>
      </p:sp>
    </p:spTree>
    <p:extLst>
      <p:ext uri="{BB962C8B-B14F-4D97-AF65-F5344CB8AC3E}">
        <p14:creationId xmlns:p14="http://schemas.microsoft.com/office/powerpoint/2010/main" val="8605183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3165B-CF41-456D-9166-7B7685E731D0}"/>
              </a:ext>
            </a:extLst>
          </p:cNvPr>
          <p:cNvSpPr>
            <a:spLocks noGrp="1"/>
          </p:cNvSpPr>
          <p:nvPr>
            <p:ph type="title"/>
          </p:nvPr>
        </p:nvSpPr>
        <p:spPr/>
        <p:txBody>
          <a:bodyPr/>
          <a:lstStyle/>
          <a:p>
            <a:pPr algn="l"/>
            <a:r>
              <a:rPr lang="en-GB"/>
              <a:t>The plan for introducing the API usage service</a:t>
            </a:r>
          </a:p>
        </p:txBody>
      </p:sp>
      <p:sp>
        <p:nvSpPr>
          <p:cNvPr id="3" name="Vertical Content Placeholder 2">
            <a:extLst>
              <a:ext uri="{FF2B5EF4-FFF2-40B4-BE49-F238E27FC236}">
                <a16:creationId xmlns:a16="http://schemas.microsoft.com/office/drawing/2014/main" id="{A09EB18F-A7AD-4522-B146-9100AAB8AB8C}"/>
              </a:ext>
            </a:extLst>
          </p:cNvPr>
          <p:cNvSpPr>
            <a:spLocks noGrp="1"/>
          </p:cNvSpPr>
          <p:nvPr>
            <p:ph orient="vert" sz="quarter" idx="11"/>
          </p:nvPr>
        </p:nvSpPr>
        <p:spPr/>
        <p:txBody>
          <a:bodyPr>
            <a:normAutofit/>
          </a:bodyPr>
          <a:lstStyle/>
          <a:p>
            <a:pPr defTabSz="744538"/>
            <a:r>
              <a:rPr lang="en-GB" sz="1800"/>
              <a:t>Q2/Q3 2021:	Requirements, analysis and design of total system. </a:t>
            </a:r>
          </a:p>
          <a:p>
            <a:pPr defTabSz="744538"/>
            <a:r>
              <a:rPr lang="en-GB" sz="1800"/>
              <a:t>		Implementation of monitoring, metering and analytics in SuperOffice 10</a:t>
            </a:r>
          </a:p>
          <a:p>
            <a:pPr defTabSz="744538"/>
            <a:endParaRPr lang="en-GB" sz="1800"/>
          </a:p>
          <a:p>
            <a:pPr defTabSz="744538"/>
            <a:r>
              <a:rPr lang="en-GB" sz="1800"/>
              <a:t>Q4/Q1 2022:	Build insights in traffic, educate developers, improve current Apps and customizations.</a:t>
            </a:r>
            <a:br>
              <a:rPr lang="en-GB" sz="1800"/>
            </a:br>
            <a:r>
              <a:rPr lang="en-GB" sz="1800"/>
              <a:t>		Report and communicate insights to customers, partners and developers.</a:t>
            </a:r>
            <a:br>
              <a:rPr lang="en-GB" sz="1800"/>
            </a:br>
            <a:r>
              <a:rPr lang="en-GB" sz="1800"/>
              <a:t>		Design and build the API Usage metering and billing system.</a:t>
            </a:r>
          </a:p>
          <a:p>
            <a:pPr defTabSz="744538"/>
            <a:endParaRPr lang="en-GB" sz="1800"/>
          </a:p>
          <a:p>
            <a:pPr defTabSz="744538"/>
            <a:r>
              <a:rPr lang="en-GB" sz="1800"/>
              <a:t>Q2/2022:	Introduce the payable service API Usage model in the market</a:t>
            </a:r>
          </a:p>
        </p:txBody>
      </p:sp>
    </p:spTree>
    <p:extLst>
      <p:ext uri="{BB962C8B-B14F-4D97-AF65-F5344CB8AC3E}">
        <p14:creationId xmlns:p14="http://schemas.microsoft.com/office/powerpoint/2010/main" val="36880222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E4E32-B975-4A53-ACDE-CB5224B08CD6}"/>
              </a:ext>
            </a:extLst>
          </p:cNvPr>
          <p:cNvSpPr>
            <a:spLocks noGrp="1"/>
          </p:cNvSpPr>
          <p:nvPr>
            <p:ph type="title"/>
          </p:nvPr>
        </p:nvSpPr>
        <p:spPr>
          <a:xfrm>
            <a:off x="731729" y="341516"/>
            <a:ext cx="11092718" cy="851941"/>
          </a:xfrm>
        </p:spPr>
        <p:txBody>
          <a:bodyPr>
            <a:normAutofit fontScale="90000"/>
          </a:bodyPr>
          <a:lstStyle/>
          <a:p>
            <a:br>
              <a:rPr lang="nb-NO"/>
            </a:br>
            <a:r>
              <a:rPr lang="nb-NO"/>
              <a:t>Project </a:t>
            </a:r>
            <a:r>
              <a:rPr lang="nb-NO" err="1"/>
              <a:t>Organisation</a:t>
            </a:r>
            <a:r>
              <a:rPr lang="nb-NO"/>
              <a:t> - Price &amp; </a:t>
            </a:r>
            <a:r>
              <a:rPr lang="nb-NO" err="1"/>
              <a:t>Packaging</a:t>
            </a:r>
            <a:r>
              <a:rPr lang="nb-NO"/>
              <a:t> 2021 </a:t>
            </a:r>
            <a:endParaRPr lang="en-US"/>
          </a:p>
        </p:txBody>
      </p:sp>
      <p:graphicFrame>
        <p:nvGraphicFramePr>
          <p:cNvPr id="4" name="Content Placeholder 3">
            <a:extLst>
              <a:ext uri="{FF2B5EF4-FFF2-40B4-BE49-F238E27FC236}">
                <a16:creationId xmlns:a16="http://schemas.microsoft.com/office/drawing/2014/main" id="{B1872C50-A997-4751-8CC3-F0903070A127}"/>
              </a:ext>
            </a:extLst>
          </p:cNvPr>
          <p:cNvGraphicFramePr>
            <a:graphicFrameLocks noGrp="1"/>
          </p:cNvGraphicFramePr>
          <p:nvPr>
            <p:ph sz="quarter" idx="4294967295"/>
            <p:extLst>
              <p:ext uri="{D42A27DB-BD31-4B8C-83A1-F6EECF244321}">
                <p14:modId xmlns:p14="http://schemas.microsoft.com/office/powerpoint/2010/main" val="3821792713"/>
              </p:ext>
            </p:extLst>
          </p:nvPr>
        </p:nvGraphicFramePr>
        <p:xfrm>
          <a:off x="1010080" y="1571422"/>
          <a:ext cx="8950890" cy="49450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428346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5750-6172-416F-B6E6-E5967E917920}"/>
              </a:ext>
            </a:extLst>
          </p:cNvPr>
          <p:cNvSpPr>
            <a:spLocks noGrp="1"/>
          </p:cNvSpPr>
          <p:nvPr>
            <p:ph type="title"/>
          </p:nvPr>
        </p:nvSpPr>
        <p:spPr/>
        <p:txBody>
          <a:bodyPr/>
          <a:lstStyle/>
          <a:p>
            <a:pPr algn="l"/>
            <a:r>
              <a:rPr lang="en-GB"/>
              <a:t>Message to the market</a:t>
            </a:r>
          </a:p>
        </p:txBody>
      </p:sp>
      <p:sp>
        <p:nvSpPr>
          <p:cNvPr id="3" name="Vertical Content Placeholder 2">
            <a:extLst>
              <a:ext uri="{FF2B5EF4-FFF2-40B4-BE49-F238E27FC236}">
                <a16:creationId xmlns:a16="http://schemas.microsoft.com/office/drawing/2014/main" id="{B0AD84E4-FF18-49BA-BB18-9DB7F01C8D1A}"/>
              </a:ext>
            </a:extLst>
          </p:cNvPr>
          <p:cNvSpPr>
            <a:spLocks noGrp="1"/>
          </p:cNvSpPr>
          <p:nvPr>
            <p:ph orient="vert" sz="quarter" idx="11"/>
          </p:nvPr>
        </p:nvSpPr>
        <p:spPr/>
        <p:txBody>
          <a:bodyPr>
            <a:normAutofit/>
          </a:bodyPr>
          <a:lstStyle/>
          <a:p>
            <a:pPr marL="342900" indent="-342900">
              <a:buFont typeface="Arial" panose="020B0604020202020204" pitchFamily="34" charset="0"/>
              <a:buChar char="•"/>
            </a:pPr>
            <a:r>
              <a:rPr lang="en-GB"/>
              <a:t>SuperOffice plan to introduce API usage as a payable service during 2022.</a:t>
            </a:r>
          </a:p>
          <a:p>
            <a:endParaRPr lang="en-GB"/>
          </a:p>
          <a:p>
            <a:pPr marL="342900" indent="-342900">
              <a:buFont typeface="Arial" panose="020B0604020202020204" pitchFamily="34" charset="0"/>
              <a:buChar char="•"/>
            </a:pPr>
            <a:r>
              <a:rPr lang="en-GB"/>
              <a:t>The API Usage system/charge will not deviate substantially from similar CRM vendors in the market.</a:t>
            </a:r>
          </a:p>
          <a:p>
            <a:pPr marL="342900" indent="-342900">
              <a:buFont typeface="Arial" panose="020B0604020202020204" pitchFamily="34" charset="0"/>
              <a:buChar char="•"/>
            </a:pPr>
            <a:endParaRPr lang="en-GB"/>
          </a:p>
          <a:p>
            <a:pPr marL="342900" indent="-342900">
              <a:buFont typeface="Arial" panose="020B0604020202020204" pitchFamily="34" charset="0"/>
              <a:buChar char="•"/>
            </a:pPr>
            <a:r>
              <a:rPr lang="en-GB"/>
              <a:t>Metering and Reporting of API load will be included in SuperOffice 10 release in October 2021. Reports will be available to Customers, Partners, Developers and SuperOffice.</a:t>
            </a:r>
          </a:p>
        </p:txBody>
      </p:sp>
    </p:spTree>
    <p:extLst>
      <p:ext uri="{BB962C8B-B14F-4D97-AF65-F5344CB8AC3E}">
        <p14:creationId xmlns:p14="http://schemas.microsoft.com/office/powerpoint/2010/main" val="227593957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65750-6172-416F-B6E6-E5967E917920}"/>
              </a:ext>
            </a:extLst>
          </p:cNvPr>
          <p:cNvSpPr>
            <a:spLocks noGrp="1"/>
          </p:cNvSpPr>
          <p:nvPr>
            <p:ph type="title"/>
          </p:nvPr>
        </p:nvSpPr>
        <p:spPr/>
        <p:txBody>
          <a:bodyPr/>
          <a:lstStyle/>
          <a:p>
            <a:pPr algn="l"/>
            <a:r>
              <a:rPr lang="en-GB"/>
              <a:t>Existing customers*</a:t>
            </a:r>
          </a:p>
        </p:txBody>
      </p:sp>
      <p:sp>
        <p:nvSpPr>
          <p:cNvPr id="3" name="Vertical Content Placeholder 2">
            <a:extLst>
              <a:ext uri="{FF2B5EF4-FFF2-40B4-BE49-F238E27FC236}">
                <a16:creationId xmlns:a16="http://schemas.microsoft.com/office/drawing/2014/main" id="{B0AD84E4-FF18-49BA-BB18-9DB7F01C8D1A}"/>
              </a:ext>
            </a:extLst>
          </p:cNvPr>
          <p:cNvSpPr>
            <a:spLocks noGrp="1"/>
          </p:cNvSpPr>
          <p:nvPr>
            <p:ph orient="vert" sz="quarter" idx="11"/>
          </p:nvPr>
        </p:nvSpPr>
        <p:spPr/>
        <p:txBody>
          <a:bodyPr/>
          <a:lstStyle/>
          <a:p>
            <a:pPr marL="342900" indent="-342900">
              <a:buFont typeface="Arial" panose="020B0604020202020204" pitchFamily="34" charset="0"/>
              <a:buChar char="•"/>
            </a:pPr>
            <a:r>
              <a:rPr lang="en-GB" sz="2400" b="1" dirty="0"/>
              <a:t>Existing customers shall in principle not be charged </a:t>
            </a:r>
            <a:br>
              <a:rPr lang="en-GB" sz="2400" b="1" dirty="0"/>
            </a:br>
            <a:r>
              <a:rPr lang="en-GB" sz="2400" b="1" dirty="0"/>
              <a:t>for the API Usage Service</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sz="2400" b="1" dirty="0"/>
              <a:t>API traffic will as a general rule be covered by the free included volume (limit). </a:t>
            </a:r>
            <a:br>
              <a:rPr lang="en-GB" dirty="0"/>
            </a:br>
            <a:endParaRPr lang="en-GB" dirty="0"/>
          </a:p>
          <a:p>
            <a:pPr marL="342900" indent="-342900">
              <a:buFont typeface="Arial" panose="020B0604020202020204" pitchFamily="34" charset="0"/>
              <a:buChar char="•"/>
            </a:pPr>
            <a:r>
              <a:rPr lang="en-GB" dirty="0"/>
              <a:t>Limits will have to be respected and overage cost might occur in special cases</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r>
              <a:rPr lang="en-GB" dirty="0"/>
              <a:t>Existing customer is nevertheless granted a grace period of 12 months after the introduction of the API Usage Service.</a:t>
            </a:r>
            <a:br>
              <a:rPr lang="en-GB" dirty="0"/>
            </a:br>
            <a:endParaRPr lang="en-GB" dirty="0"/>
          </a:p>
          <a:p>
            <a:pPr marL="342900" indent="-342900">
              <a:buFont typeface="Arial" panose="020B0604020202020204" pitchFamily="34" charset="0"/>
              <a:buChar char="•"/>
            </a:pPr>
            <a:r>
              <a:rPr lang="en-GB" dirty="0"/>
              <a:t>We will not send any invoice to any customer without discussing with them first. </a:t>
            </a:r>
          </a:p>
        </p:txBody>
      </p:sp>
      <p:sp>
        <p:nvSpPr>
          <p:cNvPr id="4" name="Rectangle 3">
            <a:extLst>
              <a:ext uri="{FF2B5EF4-FFF2-40B4-BE49-F238E27FC236}">
                <a16:creationId xmlns:a16="http://schemas.microsoft.com/office/drawing/2014/main" id="{6623974F-39B5-493B-85C1-4E12FA5362CC}"/>
              </a:ext>
            </a:extLst>
          </p:cNvPr>
          <p:cNvSpPr/>
          <p:nvPr/>
        </p:nvSpPr>
        <p:spPr>
          <a:xfrm>
            <a:off x="9131122" y="196411"/>
            <a:ext cx="2839440" cy="16452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b-NO" sz="1200" u="sng" dirty="0"/>
              <a:t>* </a:t>
            </a:r>
            <a:r>
              <a:rPr lang="nb-NO" sz="1200" u="sng" dirty="0" err="1"/>
              <a:t>Existing</a:t>
            </a:r>
            <a:r>
              <a:rPr lang="nb-NO" sz="1200" u="sng" dirty="0"/>
              <a:t> </a:t>
            </a:r>
            <a:r>
              <a:rPr lang="nb-NO" sz="1200" u="sng" dirty="0" err="1"/>
              <a:t>customers</a:t>
            </a:r>
            <a:r>
              <a:rPr lang="nb-NO" sz="1200" dirty="0"/>
              <a:t> </a:t>
            </a:r>
            <a:r>
              <a:rPr lang="nb-NO" sz="1200" dirty="0" err="1"/>
              <a:t>means</a:t>
            </a:r>
            <a:r>
              <a:rPr lang="nb-NO" sz="1200" dirty="0"/>
              <a:t> all CRM </a:t>
            </a:r>
            <a:r>
              <a:rPr lang="nb-NO" sz="1200" dirty="0" err="1"/>
              <a:t>Cloud</a:t>
            </a:r>
            <a:r>
              <a:rPr lang="nb-NO" sz="1200" dirty="0"/>
              <a:t> </a:t>
            </a:r>
            <a:r>
              <a:rPr lang="nb-NO" sz="1200" dirty="0" err="1"/>
              <a:t>customers</a:t>
            </a:r>
            <a:r>
              <a:rPr lang="nb-NO" sz="1200" dirty="0"/>
              <a:t> at </a:t>
            </a:r>
            <a:r>
              <a:rPr lang="nb-NO" sz="1200" dirty="0" err="1"/>
              <a:t>the</a:t>
            </a:r>
            <a:r>
              <a:rPr lang="nb-NO" sz="1200" dirty="0"/>
              <a:t> time </a:t>
            </a:r>
            <a:r>
              <a:rPr lang="nb-NO" sz="1200" dirty="0" err="1"/>
              <a:t>where</a:t>
            </a:r>
            <a:r>
              <a:rPr lang="nb-NO" sz="1200" dirty="0"/>
              <a:t> </a:t>
            </a:r>
            <a:r>
              <a:rPr lang="nb-NO" sz="1200" dirty="0" err="1"/>
              <a:t>the</a:t>
            </a:r>
            <a:r>
              <a:rPr lang="nb-NO" sz="1200" dirty="0"/>
              <a:t> API </a:t>
            </a:r>
            <a:r>
              <a:rPr lang="nb-NO" sz="1200" dirty="0" err="1"/>
              <a:t>Usage</a:t>
            </a:r>
            <a:r>
              <a:rPr lang="nb-NO" sz="1200" dirty="0"/>
              <a:t> Service is </a:t>
            </a:r>
            <a:r>
              <a:rPr lang="nb-NO" sz="1200" dirty="0" err="1"/>
              <a:t>formally</a:t>
            </a:r>
            <a:r>
              <a:rPr lang="nb-NO" sz="1200" dirty="0"/>
              <a:t> </a:t>
            </a:r>
            <a:r>
              <a:rPr lang="nb-NO" sz="1200" dirty="0" err="1"/>
              <a:t>released</a:t>
            </a:r>
            <a:r>
              <a:rPr lang="nb-NO" sz="1200" dirty="0"/>
              <a:t>.</a:t>
            </a:r>
            <a:endParaRPr lang="en-US" sz="1200" u="sng" dirty="0"/>
          </a:p>
        </p:txBody>
      </p:sp>
    </p:spTree>
    <p:extLst>
      <p:ext uri="{BB962C8B-B14F-4D97-AF65-F5344CB8AC3E}">
        <p14:creationId xmlns:p14="http://schemas.microsoft.com/office/powerpoint/2010/main" val="279275248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AD0CF0-D306-D14D-9793-D515641B52EF}"/>
              </a:ext>
            </a:extLst>
          </p:cNvPr>
          <p:cNvSpPr>
            <a:spLocks noGrp="1"/>
          </p:cNvSpPr>
          <p:nvPr>
            <p:ph type="title"/>
          </p:nvPr>
        </p:nvSpPr>
        <p:spPr/>
        <p:txBody>
          <a:bodyPr/>
          <a:lstStyle/>
          <a:p>
            <a:r>
              <a:rPr lang="en-GB"/>
              <a:t>What will be metered</a:t>
            </a:r>
          </a:p>
        </p:txBody>
      </p:sp>
      <p:sp>
        <p:nvSpPr>
          <p:cNvPr id="6" name="Content Placeholder 5">
            <a:extLst>
              <a:ext uri="{FF2B5EF4-FFF2-40B4-BE49-F238E27FC236}">
                <a16:creationId xmlns:a16="http://schemas.microsoft.com/office/drawing/2014/main" id="{783B0DC4-25CD-DE4C-93A2-E89BA45B7370}"/>
              </a:ext>
            </a:extLst>
          </p:cNvPr>
          <p:cNvSpPr>
            <a:spLocks noGrp="1"/>
          </p:cNvSpPr>
          <p:nvPr>
            <p:ph idx="1"/>
          </p:nvPr>
        </p:nvSpPr>
        <p:spPr>
          <a:xfrm>
            <a:off x="838199" y="1603170"/>
            <a:ext cx="10515599" cy="1441871"/>
          </a:xfrm>
        </p:spPr>
        <p:txBody>
          <a:bodyPr>
            <a:normAutofit/>
          </a:bodyPr>
          <a:lstStyle/>
          <a:p>
            <a:pPr marL="285750" indent="-285750">
              <a:buFont typeface="Arial" panose="020B0604020202020204" pitchFamily="34" charset="0"/>
              <a:buChar char="•"/>
            </a:pPr>
            <a:r>
              <a:rPr lang="en-GB" sz="2000"/>
              <a:t>Custom apps</a:t>
            </a:r>
          </a:p>
          <a:p>
            <a:pPr marL="285750" indent="-285750">
              <a:buFont typeface="Arial" panose="020B0604020202020204" pitchFamily="34" charset="0"/>
              <a:buChar char="•"/>
            </a:pPr>
            <a:r>
              <a:rPr lang="en-GB" sz="2000"/>
              <a:t>3rd party standard apps from the AppStore</a:t>
            </a:r>
          </a:p>
          <a:p>
            <a:pPr marL="285750" indent="-285750">
              <a:buFont typeface="Arial" panose="020B0604020202020204" pitchFamily="34" charset="0"/>
              <a:buChar char="•"/>
            </a:pPr>
            <a:r>
              <a:rPr lang="en-GB" sz="2000"/>
              <a:t>Custom CRM scripts / macros</a:t>
            </a:r>
          </a:p>
        </p:txBody>
      </p:sp>
      <p:sp>
        <p:nvSpPr>
          <p:cNvPr id="7" name="Content Placeholder 5">
            <a:extLst>
              <a:ext uri="{FF2B5EF4-FFF2-40B4-BE49-F238E27FC236}">
                <a16:creationId xmlns:a16="http://schemas.microsoft.com/office/drawing/2014/main" id="{F17310C2-A496-1345-A820-61E9E7CAF4AC}"/>
              </a:ext>
            </a:extLst>
          </p:cNvPr>
          <p:cNvSpPr txBox="1">
            <a:spLocks/>
          </p:cNvSpPr>
          <p:nvPr/>
        </p:nvSpPr>
        <p:spPr>
          <a:xfrm>
            <a:off x="838201" y="3671560"/>
            <a:ext cx="10515598" cy="129907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b="1"/>
              <a:t>Not metered:</a:t>
            </a:r>
          </a:p>
          <a:p>
            <a:pPr marL="285750" indent="-285750">
              <a:buFont typeface="Arial" panose="020B0604020202020204" pitchFamily="34" charset="0"/>
              <a:buChar char="•"/>
            </a:pPr>
            <a:r>
              <a:rPr lang="en-GB" sz="2000"/>
              <a:t>All SuperOffice products and add-ons on our own pricelist</a:t>
            </a:r>
          </a:p>
          <a:p>
            <a:pPr marL="285750" indent="-285750">
              <a:buFont typeface="Arial" panose="020B0604020202020204" pitchFamily="34" charset="0"/>
              <a:buChar char="•"/>
            </a:pPr>
            <a:r>
              <a:rPr lang="en-GB" sz="2000"/>
              <a:t>Services already metered on our pricelist</a:t>
            </a:r>
          </a:p>
        </p:txBody>
      </p:sp>
    </p:spTree>
    <p:extLst>
      <p:ext uri="{BB962C8B-B14F-4D97-AF65-F5344CB8AC3E}">
        <p14:creationId xmlns:p14="http://schemas.microsoft.com/office/powerpoint/2010/main" val="24637326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FAD0CF0-D306-D14D-9793-D515641B52EF}"/>
              </a:ext>
            </a:extLst>
          </p:cNvPr>
          <p:cNvSpPr>
            <a:spLocks noGrp="1"/>
          </p:cNvSpPr>
          <p:nvPr>
            <p:ph type="title"/>
          </p:nvPr>
        </p:nvSpPr>
        <p:spPr/>
        <p:txBody>
          <a:bodyPr/>
          <a:lstStyle/>
          <a:p>
            <a:r>
              <a:rPr lang="en-GB"/>
              <a:t>How will we count usage</a:t>
            </a:r>
          </a:p>
        </p:txBody>
      </p:sp>
      <p:sp>
        <p:nvSpPr>
          <p:cNvPr id="6" name="Content Placeholder 5">
            <a:extLst>
              <a:ext uri="{FF2B5EF4-FFF2-40B4-BE49-F238E27FC236}">
                <a16:creationId xmlns:a16="http://schemas.microsoft.com/office/drawing/2014/main" id="{783B0DC4-25CD-DE4C-93A2-E89BA45B7370}"/>
              </a:ext>
            </a:extLst>
          </p:cNvPr>
          <p:cNvSpPr>
            <a:spLocks noGrp="1"/>
          </p:cNvSpPr>
          <p:nvPr>
            <p:ph idx="1"/>
          </p:nvPr>
        </p:nvSpPr>
        <p:spPr>
          <a:xfrm>
            <a:off x="838200" y="1603170"/>
            <a:ext cx="10515600" cy="1550358"/>
          </a:xfrm>
        </p:spPr>
        <p:txBody>
          <a:bodyPr>
            <a:normAutofit/>
          </a:bodyPr>
          <a:lstStyle/>
          <a:p>
            <a:pPr marL="285750" indent="-285750">
              <a:buFont typeface="Arial" panose="020B0604020202020204" pitchFamily="34" charset="0"/>
              <a:buChar char="•"/>
            </a:pPr>
            <a:r>
              <a:rPr lang="en-GB"/>
              <a:t>Number of “logical records” you read or write through </a:t>
            </a:r>
            <a:r>
              <a:rPr lang="en-GB" err="1"/>
              <a:t>NetServer</a:t>
            </a:r>
            <a:r>
              <a:rPr lang="en-GB"/>
              <a:t> (database)</a:t>
            </a:r>
          </a:p>
          <a:p>
            <a:pPr marL="285750" indent="-285750">
              <a:buFont typeface="Arial" panose="020B0604020202020204" pitchFamily="34" charset="0"/>
              <a:buChar char="•"/>
            </a:pPr>
            <a:r>
              <a:rPr lang="en-GB"/>
              <a:t>Customers will get a generous amount of records included</a:t>
            </a:r>
          </a:p>
          <a:p>
            <a:pPr marL="285750" indent="-285750">
              <a:buFont typeface="Arial" panose="020B0604020202020204" pitchFamily="34" charset="0"/>
              <a:buChar char="•"/>
            </a:pPr>
            <a:r>
              <a:rPr lang="en-GB"/>
              <a:t>Usage above this will be invoiced in packages of x records per month</a:t>
            </a:r>
          </a:p>
        </p:txBody>
      </p:sp>
      <p:sp>
        <p:nvSpPr>
          <p:cNvPr id="7" name="Content Placeholder 5">
            <a:extLst>
              <a:ext uri="{FF2B5EF4-FFF2-40B4-BE49-F238E27FC236}">
                <a16:creationId xmlns:a16="http://schemas.microsoft.com/office/drawing/2014/main" id="{F17310C2-A496-1345-A820-61E9E7CAF4AC}"/>
              </a:ext>
            </a:extLst>
          </p:cNvPr>
          <p:cNvSpPr txBox="1">
            <a:spLocks/>
          </p:cNvSpPr>
          <p:nvPr/>
        </p:nvSpPr>
        <p:spPr>
          <a:xfrm>
            <a:off x="838200" y="3429000"/>
            <a:ext cx="11399753" cy="1550358"/>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a:t>A simple example</a:t>
            </a:r>
          </a:p>
          <a:p>
            <a:r>
              <a:rPr lang="en-GB"/>
              <a:t>You have a custom app that every night updates 10.000 companies in your system with data from an external system.</a:t>
            </a:r>
          </a:p>
          <a:p>
            <a:r>
              <a:rPr lang="en-GB"/>
              <a:t>This is 300.000 records per month</a:t>
            </a:r>
          </a:p>
        </p:txBody>
      </p:sp>
    </p:spTree>
    <p:extLst>
      <p:ext uri="{BB962C8B-B14F-4D97-AF65-F5344CB8AC3E}">
        <p14:creationId xmlns:p14="http://schemas.microsoft.com/office/powerpoint/2010/main" val="4679895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10A188-960B-5642-A0F2-35316035F4AD}"/>
              </a:ext>
            </a:extLst>
          </p:cNvPr>
          <p:cNvSpPr>
            <a:spLocks noGrp="1"/>
          </p:cNvSpPr>
          <p:nvPr>
            <p:ph type="title"/>
          </p:nvPr>
        </p:nvSpPr>
        <p:spPr/>
        <p:txBody>
          <a:bodyPr>
            <a:normAutofit fontScale="90000"/>
          </a:bodyPr>
          <a:lstStyle/>
          <a:p>
            <a:r>
              <a:rPr lang="en-GB"/>
              <a:t>Helping customers, partners and consultants</a:t>
            </a:r>
          </a:p>
        </p:txBody>
      </p:sp>
      <p:sp>
        <p:nvSpPr>
          <p:cNvPr id="6" name="Content Placeholder 5">
            <a:extLst>
              <a:ext uri="{FF2B5EF4-FFF2-40B4-BE49-F238E27FC236}">
                <a16:creationId xmlns:a16="http://schemas.microsoft.com/office/drawing/2014/main" id="{7671DD09-88F6-EF42-88AC-CFFC52BD42A8}"/>
              </a:ext>
            </a:extLst>
          </p:cNvPr>
          <p:cNvSpPr>
            <a:spLocks noGrp="1"/>
          </p:cNvSpPr>
          <p:nvPr>
            <p:ph idx="1"/>
          </p:nvPr>
        </p:nvSpPr>
        <p:spPr/>
        <p:txBody>
          <a:bodyPr>
            <a:normAutofit/>
          </a:bodyPr>
          <a:lstStyle/>
          <a:p>
            <a:pPr marL="285750" indent="-285750">
              <a:lnSpc>
                <a:spcPct val="100000"/>
              </a:lnSpc>
              <a:spcBef>
                <a:spcPts val="600"/>
              </a:spcBef>
              <a:buFont typeface="Arial" panose="020B0604020202020204" pitchFamily="34" charset="0"/>
              <a:buChar char="•"/>
            </a:pPr>
            <a:r>
              <a:rPr lang="en-GB"/>
              <a:t>We will meter API traffic and report usage to the customer and to the developers of scripts and apps.</a:t>
            </a:r>
            <a:br>
              <a:rPr lang="en-GB"/>
            </a:br>
            <a:r>
              <a:rPr lang="en-GB"/>
              <a:t> </a:t>
            </a:r>
          </a:p>
          <a:p>
            <a:pPr marL="285750" indent="-285750">
              <a:lnSpc>
                <a:spcPct val="100000"/>
              </a:lnSpc>
              <a:spcBef>
                <a:spcPts val="600"/>
              </a:spcBef>
              <a:buFont typeface="Arial" panose="020B0604020202020204" pitchFamily="34" charset="0"/>
              <a:buChar char="•"/>
            </a:pPr>
            <a:r>
              <a:rPr lang="en-GB"/>
              <a:t>We will provide a </a:t>
            </a:r>
            <a:r>
              <a:rPr lang="en-GB" b="1"/>
              <a:t>analytics dashboard</a:t>
            </a:r>
            <a:r>
              <a:rPr lang="en-GB"/>
              <a:t> for specific apps and customers. </a:t>
            </a:r>
            <a:br>
              <a:rPr lang="en-GB"/>
            </a:br>
            <a:endParaRPr lang="en-GB"/>
          </a:p>
          <a:p>
            <a:pPr marL="285750" indent="-285750">
              <a:lnSpc>
                <a:spcPct val="100000"/>
              </a:lnSpc>
              <a:spcBef>
                <a:spcPts val="600"/>
              </a:spcBef>
              <a:buFont typeface="Arial" panose="020B0604020202020204" pitchFamily="34" charset="0"/>
              <a:buChar char="•"/>
            </a:pPr>
            <a:r>
              <a:rPr lang="en-GB"/>
              <a:t>We will provide </a:t>
            </a:r>
            <a:r>
              <a:rPr lang="en-GB" b="1"/>
              <a:t>education and advice to developers and tech consultants </a:t>
            </a:r>
            <a:r>
              <a:rPr lang="en-GB"/>
              <a:t>that are making addons and customizations. </a:t>
            </a:r>
          </a:p>
          <a:p>
            <a:pPr marL="285750" indent="-285750">
              <a:lnSpc>
                <a:spcPct val="100000"/>
              </a:lnSpc>
              <a:spcBef>
                <a:spcPts val="600"/>
              </a:spcBef>
              <a:buFont typeface="Arial" panose="020B0604020202020204" pitchFamily="34" charset="0"/>
              <a:buChar char="•"/>
            </a:pPr>
            <a:endParaRPr lang="en-GB"/>
          </a:p>
          <a:p>
            <a:pPr marL="285750" indent="-285750">
              <a:lnSpc>
                <a:spcPct val="100000"/>
              </a:lnSpc>
              <a:spcBef>
                <a:spcPts val="600"/>
              </a:spcBef>
              <a:buFont typeface="Arial" panose="020B0604020202020204" pitchFamily="34" charset="0"/>
              <a:buChar char="•"/>
            </a:pPr>
            <a:r>
              <a:rPr lang="en-GB"/>
              <a:t>We will give them time to prepare and adapt.</a:t>
            </a:r>
          </a:p>
          <a:p>
            <a:pPr marL="285750" indent="-285750">
              <a:lnSpc>
                <a:spcPct val="100000"/>
              </a:lnSpc>
              <a:spcBef>
                <a:spcPts val="600"/>
              </a:spcBef>
              <a:buFont typeface="Arial" panose="020B0604020202020204" pitchFamily="34" charset="0"/>
              <a:buChar char="•"/>
            </a:pPr>
            <a:endParaRPr lang="en-GB"/>
          </a:p>
          <a:p>
            <a:pPr marL="285750" indent="-285750">
              <a:lnSpc>
                <a:spcPct val="100000"/>
              </a:lnSpc>
              <a:spcBef>
                <a:spcPts val="600"/>
              </a:spcBef>
              <a:buFont typeface="Arial" panose="020B0604020202020204" pitchFamily="34" charset="0"/>
              <a:buChar char="•"/>
            </a:pPr>
            <a:endParaRPr lang="en-GB"/>
          </a:p>
          <a:p>
            <a:pPr marL="285750" indent="-285750">
              <a:lnSpc>
                <a:spcPct val="100000"/>
              </a:lnSpc>
              <a:spcBef>
                <a:spcPts val="600"/>
              </a:spcBef>
              <a:buFont typeface="Arial" panose="020B0604020202020204" pitchFamily="34" charset="0"/>
              <a:buChar char="•"/>
            </a:pPr>
            <a:endParaRPr lang="en-GB"/>
          </a:p>
          <a:p>
            <a:pPr>
              <a:lnSpc>
                <a:spcPct val="100000"/>
              </a:lnSpc>
              <a:spcBef>
                <a:spcPts val="600"/>
              </a:spcBef>
            </a:pPr>
            <a:br>
              <a:rPr lang="en-GB"/>
            </a:br>
            <a:endParaRPr lang="en-GB"/>
          </a:p>
          <a:p>
            <a:pPr marL="285750" indent="-285750">
              <a:lnSpc>
                <a:spcPct val="100000"/>
              </a:lnSpc>
              <a:spcBef>
                <a:spcPts val="600"/>
              </a:spcBef>
              <a:buFont typeface="Arial" panose="020B0604020202020204" pitchFamily="34" charset="0"/>
              <a:buChar char="•"/>
            </a:pPr>
            <a:endParaRPr lang="en-GB"/>
          </a:p>
        </p:txBody>
      </p:sp>
      <p:sp>
        <p:nvSpPr>
          <p:cNvPr id="2" name="Rectangle 1">
            <a:extLst>
              <a:ext uri="{FF2B5EF4-FFF2-40B4-BE49-F238E27FC236}">
                <a16:creationId xmlns:a16="http://schemas.microsoft.com/office/drawing/2014/main" id="{81D8279A-568E-4055-9E14-5F14EDA35E9A}"/>
              </a:ext>
            </a:extLst>
          </p:cNvPr>
          <p:cNvSpPr/>
          <p:nvPr/>
        </p:nvSpPr>
        <p:spPr>
          <a:xfrm>
            <a:off x="838200" y="4178322"/>
            <a:ext cx="10515600" cy="1803523"/>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nSpc>
                <a:spcPct val="100000"/>
              </a:lnSpc>
              <a:spcBef>
                <a:spcPts val="600"/>
              </a:spcBef>
            </a:pPr>
            <a:r>
              <a:rPr lang="en-GB" b="1">
                <a:solidFill>
                  <a:srgbClr val="005E58"/>
                </a:solidFill>
              </a:rPr>
              <a:t>Writing best practise, efficient code is good for everything</a:t>
            </a:r>
            <a:r>
              <a:rPr lang="en-GB">
                <a:solidFill>
                  <a:srgbClr val="005E58"/>
                </a:solidFill>
              </a:rPr>
              <a:t>: sustainability, cost of ownership (customer), operational cost (customer), operational cost (SuperOffice), solution stability, solution performance, efficiency and more.</a:t>
            </a:r>
          </a:p>
        </p:txBody>
      </p:sp>
    </p:spTree>
    <p:extLst>
      <p:ext uri="{BB962C8B-B14F-4D97-AF65-F5344CB8AC3E}">
        <p14:creationId xmlns:p14="http://schemas.microsoft.com/office/powerpoint/2010/main" val="1383480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4268AC-86DB-AF4D-A7C1-814D1EFAA69D}"/>
              </a:ext>
            </a:extLst>
          </p:cNvPr>
          <p:cNvSpPr>
            <a:spLocks noGrp="1"/>
          </p:cNvSpPr>
          <p:nvPr>
            <p:ph type="title"/>
          </p:nvPr>
        </p:nvSpPr>
        <p:spPr>
          <a:xfrm>
            <a:off x="831850" y="1162374"/>
            <a:ext cx="10515600" cy="2417254"/>
          </a:xfrm>
        </p:spPr>
        <p:txBody>
          <a:bodyPr>
            <a:normAutofit/>
          </a:bodyPr>
          <a:lstStyle/>
          <a:p>
            <a:r>
              <a:rPr lang="en-US">
                <a:latin typeface="Arial Black"/>
              </a:rPr>
              <a:t>Cloud</a:t>
            </a:r>
            <a:r>
              <a:rPr lang="en-NO">
                <a:latin typeface="Arial Black"/>
              </a:rPr>
              <a:t> vs Onsite in SuperOffice 10</a:t>
            </a:r>
            <a:br>
              <a:rPr lang="en-NO"/>
            </a:br>
            <a:br>
              <a:rPr lang="en-NO"/>
            </a:br>
            <a:r>
              <a:rPr lang="en-NO">
                <a:latin typeface="Arial Black"/>
              </a:rPr>
              <a:t>Is the offering exactly the same?</a:t>
            </a:r>
          </a:p>
        </p:txBody>
      </p:sp>
    </p:spTree>
    <p:extLst>
      <p:ext uri="{BB962C8B-B14F-4D97-AF65-F5344CB8AC3E}">
        <p14:creationId xmlns:p14="http://schemas.microsoft.com/office/powerpoint/2010/main" val="4170933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1AD64-ECC5-4111-9A2D-852781DA7B17}"/>
              </a:ext>
            </a:extLst>
          </p:cNvPr>
          <p:cNvSpPr>
            <a:spLocks noGrp="1"/>
          </p:cNvSpPr>
          <p:nvPr>
            <p:ph type="title"/>
          </p:nvPr>
        </p:nvSpPr>
        <p:spPr/>
        <p:txBody>
          <a:bodyPr/>
          <a:lstStyle/>
          <a:p>
            <a:r>
              <a:rPr lang="en-US">
                <a:latin typeface="Arial"/>
                <a:cs typeface="Arial"/>
              </a:rPr>
              <a:t>No not exactly – This is </a:t>
            </a:r>
            <a:r>
              <a:rPr lang="en-US" u="sng">
                <a:latin typeface="Arial"/>
                <a:cs typeface="Arial"/>
              </a:rPr>
              <a:t>Cloud Only:</a:t>
            </a:r>
            <a:endParaRPr lang="en-US" u="sng"/>
          </a:p>
        </p:txBody>
      </p:sp>
      <p:sp>
        <p:nvSpPr>
          <p:cNvPr id="3" name="Content Placeholder 2">
            <a:extLst>
              <a:ext uri="{FF2B5EF4-FFF2-40B4-BE49-F238E27FC236}">
                <a16:creationId xmlns:a16="http://schemas.microsoft.com/office/drawing/2014/main" id="{BCA6C684-1BD0-4D41-BA23-ECEFFDED27A3}"/>
              </a:ext>
            </a:extLst>
          </p:cNvPr>
          <p:cNvSpPr>
            <a:spLocks noGrp="1"/>
          </p:cNvSpPr>
          <p:nvPr>
            <p:ph idx="1"/>
          </p:nvPr>
        </p:nvSpPr>
        <p:spPr>
          <a:xfrm>
            <a:off x="838365" y="1603169"/>
            <a:ext cx="4658667" cy="4726779"/>
          </a:xfrm>
        </p:spPr>
        <p:txBody>
          <a:bodyPr vert="horz" lIns="91440" tIns="45720" rIns="91440" bIns="45720" rtlCol="0" anchor="t">
            <a:normAutofit/>
          </a:bodyPr>
          <a:lstStyle/>
          <a:p>
            <a:r>
              <a:rPr lang="en-US" b="1">
                <a:latin typeface="Arial"/>
                <a:cs typeface="Arial"/>
              </a:rPr>
              <a:t>Features and free add-ons: </a:t>
            </a:r>
          </a:p>
          <a:p>
            <a:pPr marL="285750" indent="-285750">
              <a:buChar char="•"/>
            </a:pPr>
            <a:r>
              <a:rPr lang="en-US">
                <a:latin typeface="Arial"/>
                <a:cs typeface="Arial"/>
              </a:rPr>
              <a:t>Video meetings integration</a:t>
            </a:r>
            <a:endParaRPr lang="en-US"/>
          </a:p>
          <a:p>
            <a:pPr marL="285750" indent="-285750">
              <a:buChar char="•"/>
            </a:pPr>
            <a:r>
              <a:rPr lang="en-US">
                <a:latin typeface="Arial"/>
                <a:cs typeface="Arial"/>
              </a:rPr>
              <a:t>SuperOffice for Outlook</a:t>
            </a:r>
          </a:p>
          <a:p>
            <a:pPr marL="285750" indent="-285750">
              <a:buChar char="•"/>
            </a:pPr>
            <a:r>
              <a:rPr lang="en-US">
                <a:latin typeface="Arial"/>
                <a:cs typeface="Arial"/>
              </a:rPr>
              <a:t>SharePoint Documents</a:t>
            </a:r>
            <a:endParaRPr lang="en-US"/>
          </a:p>
          <a:p>
            <a:pPr marL="285750" indent="-285750">
              <a:buChar char="•"/>
            </a:pPr>
            <a:r>
              <a:rPr lang="en-US">
                <a:latin typeface="Arial"/>
                <a:cs typeface="Arial"/>
              </a:rPr>
              <a:t>Google Workplace Documents</a:t>
            </a:r>
          </a:p>
          <a:p>
            <a:pPr marL="285750" indent="-285750">
              <a:buChar char="•"/>
            </a:pPr>
            <a:r>
              <a:rPr lang="en-US">
                <a:latin typeface="Arial"/>
                <a:cs typeface="Arial"/>
              </a:rPr>
              <a:t>Mailing service (</a:t>
            </a:r>
            <a:r>
              <a:rPr lang="en-US" err="1">
                <a:latin typeface="Arial"/>
                <a:cs typeface="Arial"/>
              </a:rPr>
              <a:t>Mailgun</a:t>
            </a:r>
            <a:r>
              <a:rPr lang="en-US">
                <a:latin typeface="Arial"/>
                <a:cs typeface="Arial"/>
              </a:rPr>
              <a:t>)</a:t>
            </a:r>
            <a:endParaRPr lang="en-US"/>
          </a:p>
          <a:p>
            <a:endParaRPr lang="en-US"/>
          </a:p>
          <a:p>
            <a:r>
              <a:rPr lang="en-US" b="1">
                <a:latin typeface="Arial"/>
                <a:cs typeface="Arial"/>
              </a:rPr>
              <a:t>Add-ons</a:t>
            </a:r>
          </a:p>
          <a:p>
            <a:pPr marL="285750" indent="-285750">
              <a:buChar char="•"/>
            </a:pPr>
            <a:r>
              <a:rPr lang="en-US">
                <a:latin typeface="Arial"/>
                <a:cs typeface="Arial"/>
              </a:rPr>
              <a:t>SuperOffice AI</a:t>
            </a:r>
            <a:endParaRPr lang="en-US"/>
          </a:p>
          <a:p>
            <a:pPr marL="285750" indent="-285750">
              <a:buChar char="•"/>
            </a:pPr>
            <a:r>
              <a:rPr lang="en-US">
                <a:latin typeface="Arial"/>
                <a:cs typeface="Arial"/>
              </a:rPr>
              <a:t>Expander Services</a:t>
            </a:r>
          </a:p>
          <a:p>
            <a:pPr marL="971550" lvl="1">
              <a:buChar char="•"/>
            </a:pPr>
            <a:r>
              <a:rPr lang="en-US" sz="1600">
                <a:latin typeface="Arial"/>
                <a:cs typeface="Arial"/>
              </a:rPr>
              <a:t>Database Mirroring Service</a:t>
            </a:r>
          </a:p>
          <a:p>
            <a:pPr marL="971550" lvl="1"/>
            <a:r>
              <a:rPr lang="en-US" sz="1600">
                <a:latin typeface="Arial"/>
                <a:cs typeface="Arial"/>
              </a:rPr>
              <a:t>Cross-domain Identity </a:t>
            </a:r>
            <a:r>
              <a:rPr lang="en-US" sz="1600" err="1">
                <a:latin typeface="Arial"/>
                <a:cs typeface="Arial"/>
              </a:rPr>
              <a:t>Mngmnt</a:t>
            </a:r>
            <a:r>
              <a:rPr lang="en-US" sz="1600">
                <a:latin typeface="Arial"/>
                <a:cs typeface="Arial"/>
              </a:rPr>
              <a:t> (SCIM)</a:t>
            </a:r>
          </a:p>
          <a:p>
            <a:pPr marL="971550" lvl="1"/>
            <a:r>
              <a:rPr lang="en-US" sz="1600">
                <a:latin typeface="Arial"/>
                <a:cs typeface="Arial"/>
              </a:rPr>
              <a:t>Sandbox environment</a:t>
            </a:r>
            <a:endParaRPr lang="en-US" sz="1600"/>
          </a:p>
        </p:txBody>
      </p:sp>
      <p:sp>
        <p:nvSpPr>
          <p:cNvPr id="5" name="Content Placeholder 2">
            <a:extLst>
              <a:ext uri="{FF2B5EF4-FFF2-40B4-BE49-F238E27FC236}">
                <a16:creationId xmlns:a16="http://schemas.microsoft.com/office/drawing/2014/main" id="{B1125257-5310-4224-A07C-0B3449BE36DC}"/>
              </a:ext>
            </a:extLst>
          </p:cNvPr>
          <p:cNvSpPr txBox="1">
            <a:spLocks/>
          </p:cNvSpPr>
          <p:nvPr/>
        </p:nvSpPr>
        <p:spPr>
          <a:xfrm>
            <a:off x="6276474" y="1603169"/>
            <a:ext cx="4483769" cy="452616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rgbClr val="2B2A2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2B2A2A"/>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2B2A2A"/>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2B2A2A"/>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a:latin typeface="Arial"/>
                <a:cs typeface="Arial"/>
              </a:rPr>
              <a:t>Metered Services:</a:t>
            </a:r>
            <a:endParaRPr lang="en-US" b="1"/>
          </a:p>
          <a:p>
            <a:pPr marL="285750" indent="-285750">
              <a:buChar char="•"/>
            </a:pPr>
            <a:r>
              <a:rPr lang="en-US">
                <a:latin typeface="Arial"/>
                <a:cs typeface="Arial"/>
              </a:rPr>
              <a:t>Metered services are only applicable for Cloud customers. Onsite customers are using their own services here.</a:t>
            </a:r>
          </a:p>
          <a:p>
            <a:pPr marL="285750" indent="-285750">
              <a:buChar char="•"/>
            </a:pPr>
            <a:r>
              <a:rPr lang="en-US">
                <a:latin typeface="Arial"/>
                <a:cs typeface="Arial"/>
              </a:rPr>
              <a:t>Exception: </a:t>
            </a:r>
            <a:r>
              <a:rPr lang="en-US" err="1">
                <a:latin typeface="Arial"/>
                <a:cs typeface="Arial"/>
              </a:rPr>
              <a:t>Databridge</a:t>
            </a:r>
            <a:endParaRPr lang="en-US">
              <a:latin typeface="Arial"/>
              <a:cs typeface="Arial"/>
            </a:endParaRPr>
          </a:p>
          <a:p>
            <a:endParaRPr lang="en-US" b="1"/>
          </a:p>
          <a:p>
            <a:r>
              <a:rPr lang="en-US" b="1">
                <a:latin typeface="Arial"/>
                <a:cs typeface="Arial"/>
              </a:rPr>
              <a:t>Apps from the SuperOffice App Store:</a:t>
            </a:r>
            <a:endParaRPr lang="en-US" b="1"/>
          </a:p>
          <a:p>
            <a:pPr marL="285750" indent="-285750">
              <a:buChar char="•"/>
            </a:pPr>
            <a:r>
              <a:rPr lang="en-US">
                <a:latin typeface="Arial"/>
                <a:cs typeface="Arial"/>
              </a:rPr>
              <a:t>Apps listed here are only available for Cloud subscriptions.</a:t>
            </a:r>
            <a:endParaRPr lang="en-US"/>
          </a:p>
          <a:p>
            <a:pPr marL="285750" indent="-285750">
              <a:buChar char="•"/>
            </a:pPr>
            <a:endParaRPr lang="en-US"/>
          </a:p>
        </p:txBody>
      </p:sp>
    </p:spTree>
    <p:extLst>
      <p:ext uri="{BB962C8B-B14F-4D97-AF65-F5344CB8AC3E}">
        <p14:creationId xmlns:p14="http://schemas.microsoft.com/office/powerpoint/2010/main" val="124051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3">
                                            <p:txEl>
                                              <p:pRg st="8" end="8"/>
                                            </p:txEl>
                                          </p:spTgt>
                                        </p:tgtEl>
                                        <p:attrNameLst>
                                          <p:attrName>style.visibility</p:attrName>
                                        </p:attrNameLst>
                                      </p:cBhvr>
                                      <p:to>
                                        <p:strVal val="visible"/>
                                      </p:to>
                                    </p:set>
                                    <p:animEffect transition="in" filter="fade">
                                      <p:cBhvr>
                                        <p:cTn id="30" dur="500"/>
                                        <p:tgtEl>
                                          <p:spTgt spid="3">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animEffect transition="in" filter="fade">
                                      <p:cBhvr>
                                        <p:cTn id="33" dur="500"/>
                                        <p:tgtEl>
                                          <p:spTgt spid="3">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3">
                                            <p:txEl>
                                              <p:pRg st="10" end="10"/>
                                            </p:txEl>
                                          </p:spTgt>
                                        </p:tgtEl>
                                        <p:attrNameLst>
                                          <p:attrName>style.visibility</p:attrName>
                                        </p:attrNameLst>
                                      </p:cBhvr>
                                      <p:to>
                                        <p:strVal val="visible"/>
                                      </p:to>
                                    </p:set>
                                    <p:animEffect transition="in" filter="fade">
                                      <p:cBhvr>
                                        <p:cTn id="36" dur="500"/>
                                        <p:tgtEl>
                                          <p:spTgt spid="3">
                                            <p:txEl>
                                              <p:pRg st="10" end="10"/>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animEffect transition="in" filter="fade">
                                      <p:cBhvr>
                                        <p:cTn id="39" dur="500"/>
                                        <p:tgtEl>
                                          <p:spTgt spid="3">
                                            <p:txEl>
                                              <p:pRg st="11" end="11"/>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3">
                                            <p:txEl>
                                              <p:pRg st="12" end="12"/>
                                            </p:txEl>
                                          </p:spTgt>
                                        </p:tgtEl>
                                        <p:attrNameLst>
                                          <p:attrName>style.visibility</p:attrName>
                                        </p:attrNameLst>
                                      </p:cBhvr>
                                      <p:to>
                                        <p:strVal val="visible"/>
                                      </p:to>
                                    </p:set>
                                    <p:animEffect transition="in" filter="fade">
                                      <p:cBhvr>
                                        <p:cTn id="42" dur="500"/>
                                        <p:tgtEl>
                                          <p:spTgt spid="3">
                                            <p:txEl>
                                              <p:pRg st="12" end="1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0" end="0"/>
                                            </p:txEl>
                                          </p:spTgt>
                                        </p:tgtEl>
                                        <p:attrNameLst>
                                          <p:attrName>style.visibility</p:attrName>
                                        </p:attrNameLst>
                                      </p:cBhvr>
                                      <p:to>
                                        <p:strVal val="visible"/>
                                      </p:to>
                                    </p:set>
                                    <p:animEffect transition="in" filter="fade">
                                      <p:cBhvr>
                                        <p:cTn id="47" dur="500"/>
                                        <p:tgtEl>
                                          <p:spTgt spid="5">
                                            <p:txEl>
                                              <p:pRg st="0" end="0"/>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
                                            <p:txEl>
                                              <p:pRg st="1" end="1"/>
                                            </p:txEl>
                                          </p:spTgt>
                                        </p:tgtEl>
                                        <p:attrNameLst>
                                          <p:attrName>style.visibility</p:attrName>
                                        </p:attrNameLst>
                                      </p:cBhvr>
                                      <p:to>
                                        <p:strVal val="visible"/>
                                      </p:to>
                                    </p:set>
                                    <p:animEffect transition="in" filter="fade">
                                      <p:cBhvr>
                                        <p:cTn id="50" dur="500"/>
                                        <p:tgtEl>
                                          <p:spTgt spid="5">
                                            <p:txEl>
                                              <p:pRg st="1" end="1"/>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
                                            <p:txEl>
                                              <p:pRg st="2" end="2"/>
                                            </p:txEl>
                                          </p:spTgt>
                                        </p:tgtEl>
                                        <p:attrNameLst>
                                          <p:attrName>style.visibility</p:attrName>
                                        </p:attrNameLst>
                                      </p:cBhvr>
                                      <p:to>
                                        <p:strVal val="visible"/>
                                      </p:to>
                                    </p:set>
                                    <p:animEffect transition="in" filter="fade">
                                      <p:cBhvr>
                                        <p:cTn id="53" dur="500"/>
                                        <p:tgtEl>
                                          <p:spTgt spid="5">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
                                            <p:txEl>
                                              <p:pRg st="4" end="4"/>
                                            </p:txEl>
                                          </p:spTgt>
                                        </p:tgtEl>
                                        <p:attrNameLst>
                                          <p:attrName>style.visibility</p:attrName>
                                        </p:attrNameLst>
                                      </p:cBhvr>
                                      <p:to>
                                        <p:strVal val="visible"/>
                                      </p:to>
                                    </p:set>
                                    <p:animEffect transition="in" filter="fade">
                                      <p:cBhvr>
                                        <p:cTn id="58" dur="500"/>
                                        <p:tgtEl>
                                          <p:spTgt spid="5">
                                            <p:txEl>
                                              <p:pRg st="4" end="4"/>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5">
                                            <p:txEl>
                                              <p:pRg st="5" end="5"/>
                                            </p:txEl>
                                          </p:spTgt>
                                        </p:tgtEl>
                                        <p:attrNameLst>
                                          <p:attrName>style.visibility</p:attrName>
                                        </p:attrNameLst>
                                      </p:cBhvr>
                                      <p:to>
                                        <p:strVal val="visible"/>
                                      </p:to>
                                    </p:set>
                                    <p:animEffect transition="in" filter="fade">
                                      <p:cBhvr>
                                        <p:cTn id="61"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E9DC-FE05-4DEE-B1EF-F1CFEE467767}"/>
              </a:ext>
            </a:extLst>
          </p:cNvPr>
          <p:cNvSpPr>
            <a:spLocks noGrp="1"/>
          </p:cNvSpPr>
          <p:nvPr>
            <p:ph type="title"/>
          </p:nvPr>
        </p:nvSpPr>
        <p:spPr/>
        <p:txBody>
          <a:bodyPr>
            <a:normAutofit/>
          </a:bodyPr>
          <a:lstStyle/>
          <a:p>
            <a:r>
              <a:rPr lang="nb-NO" sz="4400"/>
              <a:t>The Complete</a:t>
            </a:r>
            <a:br>
              <a:rPr lang="nb-NO" sz="4400"/>
            </a:br>
            <a:r>
              <a:rPr lang="nb-NO" sz="4400"/>
              <a:t>10 Price List</a:t>
            </a:r>
            <a:endParaRPr lang="en-US" sz="4400"/>
          </a:p>
        </p:txBody>
      </p:sp>
      <p:pic>
        <p:nvPicPr>
          <p:cNvPr id="2050" name="Picture 2">
            <a:extLst>
              <a:ext uri="{FF2B5EF4-FFF2-40B4-BE49-F238E27FC236}">
                <a16:creationId xmlns:a16="http://schemas.microsoft.com/office/drawing/2014/main" id="{56BA24FE-0D00-4B5F-BB20-4B88202DCF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1872" y="-277090"/>
            <a:ext cx="6156036" cy="61560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6683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FA3767-C512-414A-AB02-4BCFCB216B0D}"/>
              </a:ext>
            </a:extLst>
          </p:cNvPr>
          <p:cNvSpPr>
            <a:spLocks noGrp="1"/>
          </p:cNvSpPr>
          <p:nvPr>
            <p:ph type="title"/>
          </p:nvPr>
        </p:nvSpPr>
        <p:spPr>
          <a:xfrm>
            <a:off x="304256" y="1188637"/>
            <a:ext cx="4623363" cy="4480726"/>
          </a:xfrm>
        </p:spPr>
        <p:txBody>
          <a:bodyPr vert="horz" lIns="91440" tIns="45720" rIns="91440" bIns="45720" rtlCol="0" anchor="ctr">
            <a:normAutofit/>
          </a:bodyPr>
          <a:lstStyle/>
          <a:p>
            <a:pPr algn="r"/>
            <a:r>
              <a:rPr lang="en-US" sz="6100" kern="1200">
                <a:latin typeface="+mj-lt"/>
                <a:ea typeface="+mj-ea"/>
                <a:cs typeface="+mj-cs"/>
              </a:rPr>
              <a:t>WARNING!</a:t>
            </a:r>
          </a:p>
        </p:txBody>
      </p:sp>
      <p:sp>
        <p:nvSpPr>
          <p:cNvPr id="5" name="Text Placeholder 4">
            <a:extLst>
              <a:ext uri="{FF2B5EF4-FFF2-40B4-BE49-F238E27FC236}">
                <a16:creationId xmlns:a16="http://schemas.microsoft.com/office/drawing/2014/main" id="{F73A671F-5FA3-4698-9158-F6EA838E4440}"/>
              </a:ext>
            </a:extLst>
          </p:cNvPr>
          <p:cNvSpPr>
            <a:spLocks noGrp="1"/>
          </p:cNvSpPr>
          <p:nvPr>
            <p:ph type="body" sz="half" idx="2"/>
          </p:nvPr>
        </p:nvSpPr>
        <p:spPr>
          <a:xfrm>
            <a:off x="6241143" y="1319129"/>
            <a:ext cx="5646601" cy="4602700"/>
          </a:xfrm>
        </p:spPr>
        <p:txBody>
          <a:bodyPr vert="horz" lIns="91440" tIns="45720" rIns="91440" bIns="45720" rtlCol="0" anchor="ctr">
            <a:normAutofit/>
          </a:bodyPr>
          <a:lstStyle/>
          <a:p>
            <a:pPr marL="342900" indent="-228600">
              <a:buFont typeface="Arial" panose="020B0604020202020204" pitchFamily="34" charset="0"/>
              <a:buChar char="•"/>
            </a:pPr>
            <a:r>
              <a:rPr lang="en-US">
                <a:solidFill>
                  <a:schemeClr val="tx1"/>
                </a:solidFill>
                <a:latin typeface="+mn-lt"/>
                <a:cs typeface="+mn-cs"/>
              </a:rPr>
              <a:t>Less is not always more</a:t>
            </a:r>
          </a:p>
          <a:p>
            <a:pPr marL="342900" indent="-228600">
              <a:buFont typeface="Arial" panose="020B0604020202020204" pitchFamily="34" charset="0"/>
              <a:buChar char="•"/>
            </a:pPr>
            <a:r>
              <a:rPr lang="en-US">
                <a:solidFill>
                  <a:schemeClr val="tx1"/>
                </a:solidFill>
                <a:latin typeface="+mn-lt"/>
                <a:cs typeface="+mn-cs"/>
              </a:rPr>
              <a:t>The new pricelists is NOT simpler but in every practical way much more complex than the old pricelist </a:t>
            </a:r>
          </a:p>
          <a:p>
            <a:pPr marL="342900" indent="-228600">
              <a:buFont typeface="Arial" panose="020B0604020202020204" pitchFamily="34" charset="0"/>
              <a:buChar char="•"/>
            </a:pPr>
            <a:r>
              <a:rPr lang="en-US">
                <a:solidFill>
                  <a:schemeClr val="tx1"/>
                </a:solidFill>
                <a:latin typeface="+mn-lt"/>
                <a:cs typeface="+mn-cs"/>
              </a:rPr>
              <a:t>It can be presented easily, however, it is more complex when setting up a typical proposal</a:t>
            </a:r>
          </a:p>
          <a:p>
            <a:pPr marL="342900" indent="-228600">
              <a:buFont typeface="Arial" panose="020B0604020202020204" pitchFamily="34" charset="0"/>
              <a:buChar char="•"/>
            </a:pPr>
            <a:r>
              <a:rPr lang="en-US">
                <a:solidFill>
                  <a:schemeClr val="tx1"/>
                </a:solidFill>
                <a:latin typeface="+mn-lt"/>
                <a:cs typeface="+mn-cs"/>
              </a:rPr>
              <a:t>The new pricelist is a </a:t>
            </a:r>
            <a:r>
              <a:rPr lang="en-US" b="1" u="sng">
                <a:solidFill>
                  <a:schemeClr val="tx1"/>
                </a:solidFill>
                <a:latin typeface="+mn-lt"/>
                <a:cs typeface="+mn-cs"/>
              </a:rPr>
              <a:t>sales tool </a:t>
            </a:r>
            <a:r>
              <a:rPr lang="en-US">
                <a:solidFill>
                  <a:schemeClr val="tx1"/>
                </a:solidFill>
                <a:latin typeface="+mn-lt"/>
                <a:cs typeface="+mn-cs"/>
              </a:rPr>
              <a:t>that demands a relationship between a capable salesperson and the prospect (customer).  </a:t>
            </a:r>
          </a:p>
        </p:txBody>
      </p:sp>
    </p:spTree>
    <p:extLst>
      <p:ext uri="{BB962C8B-B14F-4D97-AF65-F5344CB8AC3E}">
        <p14:creationId xmlns:p14="http://schemas.microsoft.com/office/powerpoint/2010/main" val="40317729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8064DC-A431-4EE4-A1C5-2BA8B5E2D09B}"/>
              </a:ext>
            </a:extLst>
          </p:cNvPr>
          <p:cNvSpPr>
            <a:spLocks noGrp="1"/>
          </p:cNvSpPr>
          <p:nvPr>
            <p:ph type="title"/>
          </p:nvPr>
        </p:nvSpPr>
        <p:spPr>
          <a:xfrm>
            <a:off x="831850" y="1162374"/>
            <a:ext cx="10515600" cy="2850333"/>
          </a:xfrm>
        </p:spPr>
        <p:txBody>
          <a:bodyPr>
            <a:normAutofit/>
          </a:bodyPr>
          <a:lstStyle/>
          <a:p>
            <a:r>
              <a:rPr lang="nb-NO" dirty="0"/>
              <a:t>The New Pricelist: </a:t>
            </a:r>
            <a:br>
              <a:rPr lang="nb-NO" dirty="0"/>
            </a:br>
            <a:br>
              <a:rPr lang="nb-NO" dirty="0"/>
            </a:br>
            <a:br>
              <a:rPr lang="nb-NO" dirty="0"/>
            </a:br>
            <a:r>
              <a:rPr lang="nb-NO" dirty="0"/>
              <a:t>An Excel </a:t>
            </a:r>
            <a:r>
              <a:rPr lang="nb-NO" dirty="0" err="1"/>
              <a:t>tool</a:t>
            </a:r>
            <a:br>
              <a:rPr lang="nb-NO" dirty="0"/>
            </a:br>
            <a:endParaRPr lang="nb-NO" dirty="0"/>
          </a:p>
        </p:txBody>
      </p:sp>
      <p:pic>
        <p:nvPicPr>
          <p:cNvPr id="4" name="Picture 3">
            <a:extLst>
              <a:ext uri="{FF2B5EF4-FFF2-40B4-BE49-F238E27FC236}">
                <a16:creationId xmlns:a16="http://schemas.microsoft.com/office/drawing/2014/main" id="{B7D95FD5-F40F-47D5-A9ED-87A11355F4EC}"/>
              </a:ext>
            </a:extLst>
          </p:cNvPr>
          <p:cNvPicPr>
            <a:picLocks noChangeAspect="1"/>
          </p:cNvPicPr>
          <p:nvPr/>
        </p:nvPicPr>
        <p:blipFill>
          <a:blip r:embed="rId3"/>
          <a:stretch>
            <a:fillRect/>
          </a:stretch>
        </p:blipFill>
        <p:spPr>
          <a:xfrm>
            <a:off x="6336375" y="0"/>
            <a:ext cx="6035960" cy="6858000"/>
          </a:xfrm>
          <a:prstGeom prst="rect">
            <a:avLst/>
          </a:prstGeom>
        </p:spPr>
      </p:pic>
    </p:spTree>
    <p:extLst>
      <p:ext uri="{BB962C8B-B14F-4D97-AF65-F5344CB8AC3E}">
        <p14:creationId xmlns:p14="http://schemas.microsoft.com/office/powerpoint/2010/main" val="10227954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86CFFC0D-AA01-6941-880A-FF3D0665D94D}"/>
              </a:ext>
            </a:extLst>
          </p:cNvPr>
          <p:cNvCxnSpPr>
            <a:cxnSpLocks/>
          </p:cNvCxnSpPr>
          <p:nvPr/>
        </p:nvCxnSpPr>
        <p:spPr>
          <a:xfrm>
            <a:off x="211006" y="2221978"/>
            <a:ext cx="11462044" cy="0"/>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D2380E6D-4632-0B4C-AE02-1874EB59C752}"/>
              </a:ext>
            </a:extLst>
          </p:cNvPr>
          <p:cNvSpPr>
            <a:spLocks noGrp="1"/>
          </p:cNvSpPr>
          <p:nvPr>
            <p:ph type="title"/>
          </p:nvPr>
        </p:nvSpPr>
        <p:spPr>
          <a:xfrm>
            <a:off x="384983" y="278629"/>
            <a:ext cx="10515600" cy="851941"/>
          </a:xfrm>
        </p:spPr>
        <p:txBody>
          <a:bodyPr>
            <a:normAutofit fontScale="90000"/>
          </a:bodyPr>
          <a:lstStyle/>
          <a:p>
            <a:r>
              <a:rPr lang="nb-NO" err="1"/>
              <a:t>Implementation</a:t>
            </a:r>
            <a:r>
              <a:rPr lang="nb-NO"/>
              <a:t> Plan </a:t>
            </a:r>
            <a:br>
              <a:rPr lang="nb-NO"/>
            </a:br>
            <a:r>
              <a:rPr lang="nb-NO" sz="2200"/>
              <a:t>Price &amp; </a:t>
            </a:r>
            <a:r>
              <a:rPr lang="nb-NO" sz="2200" err="1"/>
              <a:t>Packaging</a:t>
            </a:r>
            <a:r>
              <a:rPr lang="nb-NO" sz="2200"/>
              <a:t> 2021</a:t>
            </a:r>
            <a:endParaRPr lang="en-NO"/>
          </a:p>
        </p:txBody>
      </p:sp>
      <p:sp>
        <p:nvSpPr>
          <p:cNvPr id="72" name="Rectangle: Rounded Corners 80">
            <a:extLst>
              <a:ext uri="{FF2B5EF4-FFF2-40B4-BE49-F238E27FC236}">
                <a16:creationId xmlns:a16="http://schemas.microsoft.com/office/drawing/2014/main" id="{3632FBB3-5049-4C9A-8509-BAE39802F9E6}"/>
              </a:ext>
            </a:extLst>
          </p:cNvPr>
          <p:cNvSpPr/>
          <p:nvPr/>
        </p:nvSpPr>
        <p:spPr>
          <a:xfrm>
            <a:off x="437456" y="1926739"/>
            <a:ext cx="11235594" cy="263941"/>
          </a:xfrm>
          <a:prstGeom prst="roundRect">
            <a:avLst/>
          </a:prstGeom>
          <a:solidFill>
            <a:schemeClr val="accent1"/>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         </a:t>
            </a:r>
          </a:p>
        </p:txBody>
      </p:sp>
      <p:sp>
        <p:nvSpPr>
          <p:cNvPr id="23" name="Rectangle: Top Corners Snipped 22">
            <a:extLst>
              <a:ext uri="{FF2B5EF4-FFF2-40B4-BE49-F238E27FC236}">
                <a16:creationId xmlns:a16="http://schemas.microsoft.com/office/drawing/2014/main" id="{BE308D3B-8DDA-6C43-B8BF-4E3FA5A6672B}"/>
              </a:ext>
            </a:extLst>
          </p:cNvPr>
          <p:cNvSpPr/>
          <p:nvPr/>
        </p:nvSpPr>
        <p:spPr>
          <a:xfrm>
            <a:off x="2560811"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03</a:t>
            </a:r>
          </a:p>
        </p:txBody>
      </p:sp>
      <p:sp>
        <p:nvSpPr>
          <p:cNvPr id="75" name="Rectangle: Top Corners Snipped 74">
            <a:extLst>
              <a:ext uri="{FF2B5EF4-FFF2-40B4-BE49-F238E27FC236}">
                <a16:creationId xmlns:a16="http://schemas.microsoft.com/office/drawing/2014/main" id="{CFFF29A0-0506-47D0-843D-225AAB6EA932}"/>
              </a:ext>
            </a:extLst>
          </p:cNvPr>
          <p:cNvSpPr/>
          <p:nvPr/>
        </p:nvSpPr>
        <p:spPr>
          <a:xfrm>
            <a:off x="3599525"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1400">
                <a:solidFill>
                  <a:schemeClr val="accent6">
                    <a:lumMod val="40000"/>
                    <a:lumOff val="60000"/>
                  </a:schemeClr>
                </a:solidFill>
                <a:latin typeface="Calibri" panose="020F0502020204030204"/>
              </a:rPr>
              <a:t>04</a:t>
            </a:r>
            <a:endPar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ndParaRPr>
          </a:p>
        </p:txBody>
      </p:sp>
      <p:sp>
        <p:nvSpPr>
          <p:cNvPr id="21" name="Rectangle: Top Corners Snipped 20">
            <a:extLst>
              <a:ext uri="{FF2B5EF4-FFF2-40B4-BE49-F238E27FC236}">
                <a16:creationId xmlns:a16="http://schemas.microsoft.com/office/drawing/2014/main" id="{2329B751-89FE-4AC1-B730-6D866806F9F4}"/>
              </a:ext>
            </a:extLst>
          </p:cNvPr>
          <p:cNvSpPr/>
          <p:nvPr/>
        </p:nvSpPr>
        <p:spPr>
          <a:xfrm>
            <a:off x="8793095"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09</a:t>
            </a:r>
          </a:p>
        </p:txBody>
      </p:sp>
      <p:sp>
        <p:nvSpPr>
          <p:cNvPr id="22" name="Rectangle: Top Corners Snipped 21">
            <a:extLst>
              <a:ext uri="{FF2B5EF4-FFF2-40B4-BE49-F238E27FC236}">
                <a16:creationId xmlns:a16="http://schemas.microsoft.com/office/drawing/2014/main" id="{63F5C685-81E9-4792-A16E-486B5DBC2D6A}"/>
              </a:ext>
            </a:extLst>
          </p:cNvPr>
          <p:cNvSpPr/>
          <p:nvPr/>
        </p:nvSpPr>
        <p:spPr>
          <a:xfrm>
            <a:off x="9831809" y="1976188"/>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1400">
                <a:solidFill>
                  <a:schemeClr val="accent6">
                    <a:lumMod val="40000"/>
                    <a:lumOff val="60000"/>
                  </a:schemeClr>
                </a:solidFill>
                <a:latin typeface="Calibri" panose="020F0502020204030204"/>
              </a:rPr>
              <a:t>10</a:t>
            </a:r>
            <a:endPar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ndParaRPr>
          </a:p>
        </p:txBody>
      </p:sp>
      <p:sp>
        <p:nvSpPr>
          <p:cNvPr id="25" name="Rectangle: Top Corners Snipped 24">
            <a:extLst>
              <a:ext uri="{FF2B5EF4-FFF2-40B4-BE49-F238E27FC236}">
                <a16:creationId xmlns:a16="http://schemas.microsoft.com/office/drawing/2014/main" id="{0F24A3CA-13E7-4DD2-BCDD-B76C8B3C80EA}"/>
              </a:ext>
            </a:extLst>
          </p:cNvPr>
          <p:cNvSpPr/>
          <p:nvPr/>
        </p:nvSpPr>
        <p:spPr>
          <a:xfrm>
            <a:off x="6715667"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07</a:t>
            </a:r>
          </a:p>
        </p:txBody>
      </p:sp>
      <p:sp>
        <p:nvSpPr>
          <p:cNvPr id="26" name="Rectangle: Top Corners Snipped 25">
            <a:extLst>
              <a:ext uri="{FF2B5EF4-FFF2-40B4-BE49-F238E27FC236}">
                <a16:creationId xmlns:a16="http://schemas.microsoft.com/office/drawing/2014/main" id="{823CF796-0AE6-4D6F-B0CB-391938F451B6}"/>
              </a:ext>
            </a:extLst>
          </p:cNvPr>
          <p:cNvSpPr/>
          <p:nvPr/>
        </p:nvSpPr>
        <p:spPr>
          <a:xfrm>
            <a:off x="7754381"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1400">
                <a:solidFill>
                  <a:schemeClr val="accent6">
                    <a:lumMod val="40000"/>
                    <a:lumOff val="60000"/>
                  </a:schemeClr>
                </a:solidFill>
                <a:latin typeface="Calibri" panose="020F0502020204030204"/>
              </a:rPr>
              <a:t>08</a:t>
            </a:r>
            <a:endPar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ndParaRPr>
          </a:p>
        </p:txBody>
      </p:sp>
      <p:sp>
        <p:nvSpPr>
          <p:cNvPr id="29" name="Rectangle: Top Corners Snipped 28">
            <a:extLst>
              <a:ext uri="{FF2B5EF4-FFF2-40B4-BE49-F238E27FC236}">
                <a16:creationId xmlns:a16="http://schemas.microsoft.com/office/drawing/2014/main" id="{F4740578-1DC3-4080-96B2-15E067F87284}"/>
              </a:ext>
            </a:extLst>
          </p:cNvPr>
          <p:cNvSpPr/>
          <p:nvPr/>
        </p:nvSpPr>
        <p:spPr>
          <a:xfrm>
            <a:off x="4638239"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05</a:t>
            </a:r>
          </a:p>
        </p:txBody>
      </p:sp>
      <p:sp>
        <p:nvSpPr>
          <p:cNvPr id="32" name="Rectangle: Top Corners Snipped 31">
            <a:extLst>
              <a:ext uri="{FF2B5EF4-FFF2-40B4-BE49-F238E27FC236}">
                <a16:creationId xmlns:a16="http://schemas.microsoft.com/office/drawing/2014/main" id="{A093B8DD-5348-4550-9110-6FF950D98AA5}"/>
              </a:ext>
            </a:extLst>
          </p:cNvPr>
          <p:cNvSpPr/>
          <p:nvPr/>
        </p:nvSpPr>
        <p:spPr>
          <a:xfrm>
            <a:off x="5676953"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1400">
                <a:solidFill>
                  <a:schemeClr val="accent6">
                    <a:lumMod val="40000"/>
                    <a:lumOff val="60000"/>
                  </a:schemeClr>
                </a:solidFill>
                <a:latin typeface="Calibri" panose="020F0502020204030204"/>
              </a:rPr>
              <a:t>06</a:t>
            </a:r>
            <a:endPar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ndParaRPr>
          </a:p>
        </p:txBody>
      </p:sp>
      <p:sp>
        <p:nvSpPr>
          <p:cNvPr id="47" name="Rectangle: Top Corners Snipped 46">
            <a:extLst>
              <a:ext uri="{FF2B5EF4-FFF2-40B4-BE49-F238E27FC236}">
                <a16:creationId xmlns:a16="http://schemas.microsoft.com/office/drawing/2014/main" id="{6E4091F5-F385-4B32-87F9-7F44D526100B}"/>
              </a:ext>
            </a:extLst>
          </p:cNvPr>
          <p:cNvSpPr/>
          <p:nvPr/>
        </p:nvSpPr>
        <p:spPr>
          <a:xfrm>
            <a:off x="483383"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a typeface="+mn-ea"/>
                <a:cs typeface="+mn-cs"/>
              </a:rPr>
              <a:t>01</a:t>
            </a:r>
          </a:p>
        </p:txBody>
      </p:sp>
      <p:sp>
        <p:nvSpPr>
          <p:cNvPr id="49" name="Rectangle: Top Corners Snipped 48">
            <a:extLst>
              <a:ext uri="{FF2B5EF4-FFF2-40B4-BE49-F238E27FC236}">
                <a16:creationId xmlns:a16="http://schemas.microsoft.com/office/drawing/2014/main" id="{4D4B7636-77B0-40F2-B459-2B2D7410F61B}"/>
              </a:ext>
            </a:extLst>
          </p:cNvPr>
          <p:cNvSpPr/>
          <p:nvPr/>
        </p:nvSpPr>
        <p:spPr>
          <a:xfrm>
            <a:off x="1522097" y="1965623"/>
            <a:ext cx="100584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1400">
                <a:solidFill>
                  <a:schemeClr val="accent6">
                    <a:lumMod val="40000"/>
                    <a:lumOff val="60000"/>
                  </a:schemeClr>
                </a:solidFill>
                <a:latin typeface="Calibri" panose="020F0502020204030204"/>
              </a:rPr>
              <a:t>02</a:t>
            </a:r>
            <a:endPar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ndParaRPr>
          </a:p>
        </p:txBody>
      </p:sp>
      <p:sp>
        <p:nvSpPr>
          <p:cNvPr id="92" name="Rectangle: Rounded Corners 80">
            <a:extLst>
              <a:ext uri="{FF2B5EF4-FFF2-40B4-BE49-F238E27FC236}">
                <a16:creationId xmlns:a16="http://schemas.microsoft.com/office/drawing/2014/main" id="{12F24D67-C2EA-4112-A40F-B698F4653EE0}"/>
              </a:ext>
            </a:extLst>
          </p:cNvPr>
          <p:cNvSpPr/>
          <p:nvPr/>
        </p:nvSpPr>
        <p:spPr>
          <a:xfrm>
            <a:off x="424757" y="1674471"/>
            <a:ext cx="480150" cy="222254"/>
          </a:xfrm>
          <a:prstGeom prst="roundRect">
            <a:avLst/>
          </a:prstGeom>
          <a:noFill/>
          <a:ln w="952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rPr>
              <a:t>        2021 </a:t>
            </a:r>
          </a:p>
        </p:txBody>
      </p:sp>
      <p:cxnSp>
        <p:nvCxnSpPr>
          <p:cNvPr id="39" name="Straight Connector 38">
            <a:extLst>
              <a:ext uri="{FF2B5EF4-FFF2-40B4-BE49-F238E27FC236}">
                <a16:creationId xmlns:a16="http://schemas.microsoft.com/office/drawing/2014/main" id="{9BD69FA8-713F-44CE-9F57-7DB93C70B39B}"/>
              </a:ext>
            </a:extLst>
          </p:cNvPr>
          <p:cNvCxnSpPr>
            <a:cxnSpLocks/>
            <a:stCxn id="82" idx="2"/>
          </p:cNvCxnSpPr>
          <p:nvPr/>
        </p:nvCxnSpPr>
        <p:spPr>
          <a:xfrm>
            <a:off x="6463559" y="1727020"/>
            <a:ext cx="13310" cy="3542404"/>
          </a:xfrm>
          <a:prstGeom prst="line">
            <a:avLst/>
          </a:prstGeom>
          <a:ln w="28575">
            <a:solidFill>
              <a:schemeClr val="accent4"/>
            </a:solidFill>
            <a:prstDash val="lgDash"/>
          </a:ln>
        </p:spPr>
        <p:style>
          <a:lnRef idx="1">
            <a:schemeClr val="accent1"/>
          </a:lnRef>
          <a:fillRef idx="0">
            <a:schemeClr val="accent1"/>
          </a:fillRef>
          <a:effectRef idx="0">
            <a:schemeClr val="accent1"/>
          </a:effectRef>
          <a:fontRef idx="minor">
            <a:schemeClr val="tx1"/>
          </a:fontRef>
        </p:style>
      </p:cxnSp>
      <p:sp>
        <p:nvSpPr>
          <p:cNvPr id="82" name="Rectangle: Rounded Corners 80">
            <a:extLst>
              <a:ext uri="{FF2B5EF4-FFF2-40B4-BE49-F238E27FC236}">
                <a16:creationId xmlns:a16="http://schemas.microsoft.com/office/drawing/2014/main" id="{5F7D27F8-4433-4D04-825C-AD4570AF4729}"/>
              </a:ext>
            </a:extLst>
          </p:cNvPr>
          <p:cNvSpPr/>
          <p:nvPr/>
        </p:nvSpPr>
        <p:spPr>
          <a:xfrm>
            <a:off x="5974328" y="1455501"/>
            <a:ext cx="978461" cy="271519"/>
          </a:xfrm>
          <a:prstGeom prst="roundRect">
            <a:avLst/>
          </a:prstGeom>
          <a:noFill/>
          <a:ln w="952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defTabSz="914309"/>
            <a:r>
              <a:rPr lang="en-GB" sz="1400" b="1">
                <a:solidFill>
                  <a:srgbClr val="EF7545"/>
                </a:solidFill>
                <a:latin typeface="Calibri" panose="020F0502020204030204"/>
              </a:rPr>
              <a:t>June 20</a:t>
            </a:r>
          </a:p>
        </p:txBody>
      </p:sp>
      <p:sp>
        <p:nvSpPr>
          <p:cNvPr id="83" name="Rectangle: Rounded Corners 35">
            <a:extLst>
              <a:ext uri="{FF2B5EF4-FFF2-40B4-BE49-F238E27FC236}">
                <a16:creationId xmlns:a16="http://schemas.microsoft.com/office/drawing/2014/main" id="{8AF349EA-B292-4BCB-BB2A-2BD9A620214A}"/>
              </a:ext>
            </a:extLst>
          </p:cNvPr>
          <p:cNvSpPr/>
          <p:nvPr/>
        </p:nvSpPr>
        <p:spPr>
          <a:xfrm>
            <a:off x="452954" y="3206203"/>
            <a:ext cx="5865580" cy="1132283"/>
          </a:xfrm>
          <a:prstGeom prst="roundRect">
            <a:avLst>
              <a:gd name="adj" fmla="val 6780"/>
            </a:avLst>
          </a:prstGeom>
          <a:solidFill>
            <a:schemeClr val="bg2">
              <a:alpha val="3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91428" tIns="0" rIns="91428" bIns="0" rtlCol="0" anchor="t" anchorCtr="0">
            <a:noAutofit/>
          </a:bodyPr>
          <a:lstStyle/>
          <a:p>
            <a:pPr marL="2914650" lvl="6" indent="-171450" defTabSz="914309">
              <a:buFont typeface="Arial" panose="020B0604020202020204" pitchFamily="34" charset="0"/>
              <a:buChar char="•"/>
              <a:defRPr/>
            </a:pP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Price Model details specs</a:t>
            </a:r>
          </a:p>
          <a:p>
            <a:pPr marL="2914650" lvl="6" indent="-171450" defTabSz="914309">
              <a:buFont typeface="Arial" panose="020B0604020202020204" pitchFamily="34" charset="0"/>
              <a:buChar char="•"/>
              <a:defRPr/>
            </a:pP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Price &amp; Financial Impact</a:t>
            </a:r>
            <a:endParaRPr lang="en-GB" sz="1400">
              <a:solidFill>
                <a:srgbClr val="005E58"/>
              </a:solidFill>
              <a:latin typeface="Calibri" panose="020F0502020204030204"/>
            </a:endParaRPr>
          </a:p>
          <a:p>
            <a:pPr marL="2914650" lvl="6" indent="-171450" defTabSz="914309">
              <a:buFont typeface="Arial" panose="020B0604020202020204" pitchFamily="34" charset="0"/>
              <a:buChar char="•"/>
              <a:defRPr/>
            </a:pP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Product Implementation</a:t>
            </a:r>
          </a:p>
          <a:p>
            <a:pPr marL="2914650" lvl="6" indent="-171450" defTabSz="914309">
              <a:buFont typeface="Arial" panose="020B0604020202020204" pitchFamily="34" charset="0"/>
              <a:buChar char="•"/>
              <a:defRPr/>
            </a:pPr>
            <a:r>
              <a:rPr lang="en-GB" sz="1400">
                <a:solidFill>
                  <a:srgbClr val="005E58"/>
                </a:solidFill>
                <a:latin typeface="Calibri" panose="020F0502020204030204"/>
              </a:rPr>
              <a:t>Internal Systems</a:t>
            </a:r>
          </a:p>
          <a:p>
            <a:pPr marL="2914650" lvl="6" indent="-171450" defTabSz="914309">
              <a:buFont typeface="Arial" panose="020B0604020202020204" pitchFamily="34" charset="0"/>
              <a:buChar char="•"/>
              <a:defRPr/>
            </a:pP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Communication and Training programs</a:t>
            </a:r>
          </a:p>
          <a:p>
            <a:pPr marL="0" marR="0" lvl="0" indent="0" algn="l"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p:txBody>
      </p:sp>
      <p:cxnSp>
        <p:nvCxnSpPr>
          <p:cNvPr id="97" name="Straight Connector 96">
            <a:extLst>
              <a:ext uri="{FF2B5EF4-FFF2-40B4-BE49-F238E27FC236}">
                <a16:creationId xmlns:a16="http://schemas.microsoft.com/office/drawing/2014/main" id="{026DF233-9620-4314-8087-ECF951DB5262}"/>
              </a:ext>
            </a:extLst>
          </p:cNvPr>
          <p:cNvCxnSpPr>
            <a:cxnSpLocks/>
          </p:cNvCxnSpPr>
          <p:nvPr/>
        </p:nvCxnSpPr>
        <p:spPr>
          <a:xfrm>
            <a:off x="9876965" y="5269424"/>
            <a:ext cx="0" cy="0"/>
          </a:xfrm>
          <a:prstGeom prst="line">
            <a:avLst/>
          </a:prstGeom>
          <a:ln w="28575">
            <a:solidFill>
              <a:schemeClr val="accent4"/>
            </a:solidFill>
            <a:prstDash val="lgDash"/>
          </a:ln>
        </p:spPr>
        <p:style>
          <a:lnRef idx="1">
            <a:schemeClr val="accent1"/>
          </a:lnRef>
          <a:fillRef idx="0">
            <a:schemeClr val="accent1"/>
          </a:fillRef>
          <a:effectRef idx="0">
            <a:schemeClr val="accent1"/>
          </a:effectRef>
          <a:fontRef idx="minor">
            <a:schemeClr val="tx1"/>
          </a:fontRef>
        </p:style>
      </p:cxnSp>
      <p:sp>
        <p:nvSpPr>
          <p:cNvPr id="99" name="Rectangle: Rounded Corners 80">
            <a:extLst>
              <a:ext uri="{FF2B5EF4-FFF2-40B4-BE49-F238E27FC236}">
                <a16:creationId xmlns:a16="http://schemas.microsoft.com/office/drawing/2014/main" id="{91A2D10D-F4C0-4041-AF13-3FADBE5F07AD}"/>
              </a:ext>
            </a:extLst>
          </p:cNvPr>
          <p:cNvSpPr/>
          <p:nvPr/>
        </p:nvSpPr>
        <p:spPr>
          <a:xfrm>
            <a:off x="9562619" y="460315"/>
            <a:ext cx="1337964" cy="706155"/>
          </a:xfrm>
          <a:prstGeom prst="roundRect">
            <a:avLst>
              <a:gd name="adj" fmla="val 5862"/>
            </a:avLst>
          </a:prstGeom>
          <a:noFill/>
          <a:ln w="952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algn="ctr" defTabSz="914309"/>
            <a:r>
              <a:rPr lang="en-GB" sz="1400" b="1">
                <a:solidFill>
                  <a:schemeClr val="accent6">
                    <a:lumMod val="50000"/>
                  </a:schemeClr>
                </a:solidFill>
                <a:latin typeface="Calibri" panose="020F0502020204030204"/>
              </a:rPr>
              <a:t>SuperOffice 10</a:t>
            </a:r>
          </a:p>
          <a:p>
            <a:pPr algn="ctr" defTabSz="914309"/>
            <a:r>
              <a:rPr lang="en-GB" sz="1400" b="1">
                <a:solidFill>
                  <a:schemeClr val="accent6">
                    <a:lumMod val="50000"/>
                  </a:schemeClr>
                </a:solidFill>
                <a:latin typeface="Calibri" panose="020F0502020204030204"/>
              </a:rPr>
              <a:t>Product Release</a:t>
            </a:r>
          </a:p>
          <a:p>
            <a:pPr algn="ctr" defTabSz="914309"/>
            <a:r>
              <a:rPr lang="en-GB" sz="1400" b="1">
                <a:solidFill>
                  <a:schemeClr val="accent6">
                    <a:lumMod val="50000"/>
                  </a:schemeClr>
                </a:solidFill>
                <a:latin typeface="Calibri" panose="020F0502020204030204"/>
              </a:rPr>
              <a:t>Available Oct 6</a:t>
            </a:r>
          </a:p>
        </p:txBody>
      </p:sp>
      <p:sp>
        <p:nvSpPr>
          <p:cNvPr id="43" name="Rectangle: Rounded Corners 80">
            <a:extLst>
              <a:ext uri="{FF2B5EF4-FFF2-40B4-BE49-F238E27FC236}">
                <a16:creationId xmlns:a16="http://schemas.microsoft.com/office/drawing/2014/main" id="{136F16B0-6B70-4463-B693-924CF55C5C77}"/>
              </a:ext>
            </a:extLst>
          </p:cNvPr>
          <p:cNvSpPr/>
          <p:nvPr/>
        </p:nvSpPr>
        <p:spPr>
          <a:xfrm>
            <a:off x="9290528" y="1266330"/>
            <a:ext cx="1082561" cy="437226"/>
          </a:xfrm>
          <a:prstGeom prst="roundRect">
            <a:avLst/>
          </a:prstGeom>
          <a:noFill/>
          <a:ln w="952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EF7545"/>
                </a:solidFill>
                <a:effectLst/>
                <a:uLnTx/>
                <a:uFillTx/>
                <a:latin typeface="Calibri" panose="020F0502020204030204"/>
                <a:ea typeface="+mn-ea"/>
                <a:cs typeface="+mn-cs"/>
              </a:rPr>
              <a:t>Valid from</a:t>
            </a:r>
            <a:br>
              <a:rPr kumimoji="0" lang="en-GB" sz="1400" b="1" i="0" u="none" strike="noStrike" kern="1200" cap="none" spc="0" normalizeH="0" baseline="0" noProof="0">
                <a:ln>
                  <a:noFill/>
                </a:ln>
                <a:solidFill>
                  <a:srgbClr val="EF7545"/>
                </a:solidFill>
                <a:effectLst/>
                <a:uLnTx/>
                <a:uFillTx/>
                <a:latin typeface="Calibri" panose="020F0502020204030204"/>
                <a:ea typeface="+mn-ea"/>
                <a:cs typeface="+mn-cs"/>
              </a:rPr>
            </a:br>
            <a:r>
              <a:rPr kumimoji="0" lang="en-GB" sz="1400" b="1" i="0" u="none" strike="noStrike" kern="1200" cap="none" spc="0" normalizeH="0" baseline="0" noProof="0">
                <a:ln>
                  <a:noFill/>
                </a:ln>
                <a:solidFill>
                  <a:srgbClr val="EF7545"/>
                </a:solidFill>
                <a:effectLst/>
                <a:uLnTx/>
                <a:uFillTx/>
                <a:latin typeface="Calibri" panose="020F0502020204030204"/>
                <a:ea typeface="+mn-ea"/>
                <a:cs typeface="+mn-cs"/>
              </a:rPr>
              <a:t>October 1</a:t>
            </a:r>
          </a:p>
        </p:txBody>
      </p:sp>
      <p:sp>
        <p:nvSpPr>
          <p:cNvPr id="44" name="Rectangle: Rounded Corners 35">
            <a:extLst>
              <a:ext uri="{FF2B5EF4-FFF2-40B4-BE49-F238E27FC236}">
                <a16:creationId xmlns:a16="http://schemas.microsoft.com/office/drawing/2014/main" id="{EFA20902-A26D-42BD-895D-C0B51FB93D31}"/>
              </a:ext>
            </a:extLst>
          </p:cNvPr>
          <p:cNvSpPr/>
          <p:nvPr/>
        </p:nvSpPr>
        <p:spPr>
          <a:xfrm>
            <a:off x="4511068" y="2357660"/>
            <a:ext cx="1791300" cy="682381"/>
          </a:xfrm>
          <a:prstGeom prst="roundRect">
            <a:avLst>
              <a:gd name="adj" fmla="val 6780"/>
            </a:avLst>
          </a:prstGeom>
          <a:solidFill>
            <a:schemeClr val="accent4">
              <a:lumMod val="40000"/>
              <a:lumOff val="60000"/>
              <a:alpha val="3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28" tIns="0" rIns="91428" bIns="0" rtlCol="0" anchor="t" anchorCtr="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Info to Online</a:t>
            </a:r>
            <a:r>
              <a:rPr lang="en-GB" sz="1400" b="1">
                <a:solidFill>
                  <a:srgbClr val="005E58"/>
                </a:solidFill>
                <a:latin typeface="Calibri" panose="020F0502020204030204"/>
              </a:rPr>
              <a:t> and </a:t>
            </a: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Onsite Customers </a:t>
            </a:r>
            <a:b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b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a</a:t>
            </a:r>
            <a:r>
              <a:rPr lang="en-GB" sz="1400">
                <a:solidFill>
                  <a:srgbClr val="005E58"/>
                </a:solidFill>
                <a:latin typeface="Calibri" panose="020F0502020204030204"/>
              </a:rPr>
              <a:t>bout price increase</a:t>
            </a:r>
            <a:r>
              <a:rPr lang="en-GB" sz="1400" b="1">
                <a:solidFill>
                  <a:srgbClr val="005E58"/>
                </a:solidFill>
                <a:latin typeface="Calibri" panose="020F0502020204030204"/>
              </a:rPr>
              <a:t>.</a:t>
            </a: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p:txBody>
      </p:sp>
      <p:sp>
        <p:nvSpPr>
          <p:cNvPr id="45" name="Rectangle: Rounded Corners 35">
            <a:extLst>
              <a:ext uri="{FF2B5EF4-FFF2-40B4-BE49-F238E27FC236}">
                <a16:creationId xmlns:a16="http://schemas.microsoft.com/office/drawing/2014/main" id="{2AEEFB16-ADC1-446A-A453-33AAD32176FF}"/>
              </a:ext>
            </a:extLst>
          </p:cNvPr>
          <p:cNvSpPr/>
          <p:nvPr/>
        </p:nvSpPr>
        <p:spPr>
          <a:xfrm>
            <a:off x="7903732" y="3206202"/>
            <a:ext cx="1863718" cy="1350283"/>
          </a:xfrm>
          <a:prstGeom prst="roundRect">
            <a:avLst>
              <a:gd name="adj" fmla="val 6780"/>
            </a:avLst>
          </a:prstGeom>
          <a:solidFill>
            <a:schemeClr val="bg2">
              <a:alpha val="3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91428" tIns="0" rIns="91428" bIns="0" rtlCol="0" anchor="t" anchorCtr="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Internal Information &amp; </a:t>
            </a:r>
          </a:p>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Education</a:t>
            </a:r>
          </a:p>
          <a:p>
            <a:pPr marL="171450" marR="0" lvl="0" indent="-171450" algn="l" defTabSz="914309" rtl="0" eaLnBrk="1" fontAlgn="auto" latinLnBrk="0" hangingPunct="1">
              <a:lnSpc>
                <a:spcPct val="100000"/>
              </a:lnSpc>
              <a:spcBef>
                <a:spcPts val="0"/>
              </a:spcBef>
              <a:spcAft>
                <a:spcPts val="0"/>
              </a:spcAft>
              <a:buClrTx/>
              <a:buSzTx/>
              <a:buFontTx/>
              <a:buChar char="-"/>
              <a:tabLst/>
              <a:defRPr/>
            </a:pPr>
            <a:r>
              <a:rPr lang="en-GB" sz="1400">
                <a:solidFill>
                  <a:srgbClr val="005E58"/>
                </a:solidFill>
                <a:latin typeface="Calibri" panose="020F0502020204030204"/>
              </a:rPr>
              <a:t>Product training</a:t>
            </a:r>
          </a:p>
          <a:p>
            <a:pPr marL="171450" marR="0" lvl="0" indent="-171450" algn="l" defTabSz="914309" rtl="0" eaLnBrk="1" fontAlgn="auto" latinLnBrk="0" hangingPunct="1">
              <a:lnSpc>
                <a:spcPct val="100000"/>
              </a:lnSpc>
              <a:spcBef>
                <a:spcPts val="0"/>
              </a:spcBef>
              <a:spcAft>
                <a:spcPts val="0"/>
              </a:spcAft>
              <a:buClrTx/>
              <a:buSzTx/>
              <a:buFontTx/>
              <a:buChar char="-"/>
              <a:tabLst/>
              <a:defRPr/>
            </a:pP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Price sheet and SSM</a:t>
            </a:r>
          </a:p>
          <a:p>
            <a:pPr marL="171450" marR="0" lvl="0" indent="-171450" algn="l" defTabSz="914309" rtl="0" eaLnBrk="1" fontAlgn="auto" latinLnBrk="0" hangingPunct="1">
              <a:lnSpc>
                <a:spcPct val="100000"/>
              </a:lnSpc>
              <a:spcBef>
                <a:spcPts val="0"/>
              </a:spcBef>
              <a:spcAft>
                <a:spcPts val="0"/>
              </a:spcAft>
              <a:buClrTx/>
              <a:buSzTx/>
              <a:buFontTx/>
              <a:buChar char="-"/>
              <a:tabLst/>
              <a:defRPr/>
            </a:pPr>
            <a:r>
              <a:rPr lang="en-GB" sz="1400">
                <a:solidFill>
                  <a:srgbClr val="005E58"/>
                </a:solidFill>
                <a:latin typeface="Calibri" panose="020F0502020204030204"/>
              </a:rPr>
              <a:t>Migration training</a:t>
            </a:r>
          </a:p>
          <a:p>
            <a:pPr marL="171450" marR="0" lvl="0" indent="-171450" algn="l" defTabSz="914309" rtl="0" eaLnBrk="1" fontAlgn="auto" latinLnBrk="0" hangingPunct="1">
              <a:lnSpc>
                <a:spcPct val="100000"/>
              </a:lnSpc>
              <a:spcBef>
                <a:spcPts val="0"/>
              </a:spcBef>
              <a:spcAft>
                <a:spcPts val="0"/>
              </a:spcAft>
              <a:buClrTx/>
              <a:buSzTx/>
              <a:buFontTx/>
              <a:buChar char="-"/>
              <a:tabLst/>
              <a:defRPr/>
            </a:pPr>
            <a:r>
              <a:rPr lang="en-GB" sz="1400">
                <a:solidFill>
                  <a:srgbClr val="005E58"/>
                </a:solidFill>
                <a:latin typeface="Calibri" panose="020F0502020204030204"/>
              </a:rPr>
              <a:t>Consulting services</a:t>
            </a:r>
          </a:p>
        </p:txBody>
      </p:sp>
      <p:sp>
        <p:nvSpPr>
          <p:cNvPr id="46" name="Rectangle: Rounded Corners 35">
            <a:extLst>
              <a:ext uri="{FF2B5EF4-FFF2-40B4-BE49-F238E27FC236}">
                <a16:creationId xmlns:a16="http://schemas.microsoft.com/office/drawing/2014/main" id="{6DD6AF0A-65AA-44D9-8617-02A56514FE3E}"/>
              </a:ext>
            </a:extLst>
          </p:cNvPr>
          <p:cNvSpPr/>
          <p:nvPr/>
        </p:nvSpPr>
        <p:spPr>
          <a:xfrm>
            <a:off x="6682361" y="2350234"/>
            <a:ext cx="1102966" cy="2206267"/>
          </a:xfrm>
          <a:custGeom>
            <a:avLst/>
            <a:gdLst>
              <a:gd name="connsiteX0" fmla="*/ 0 w 1102966"/>
              <a:gd name="connsiteY0" fmla="*/ 74781 h 2206267"/>
              <a:gd name="connsiteX1" fmla="*/ 74781 w 1102966"/>
              <a:gd name="connsiteY1" fmla="*/ 0 h 2206267"/>
              <a:gd name="connsiteX2" fmla="*/ 532415 w 1102966"/>
              <a:gd name="connsiteY2" fmla="*/ 0 h 2206267"/>
              <a:gd name="connsiteX3" fmla="*/ 1028185 w 1102966"/>
              <a:gd name="connsiteY3" fmla="*/ 0 h 2206267"/>
              <a:gd name="connsiteX4" fmla="*/ 1102966 w 1102966"/>
              <a:gd name="connsiteY4" fmla="*/ 74781 h 2206267"/>
              <a:gd name="connsiteX5" fmla="*/ 1102966 w 1102966"/>
              <a:gd name="connsiteY5" fmla="*/ 780916 h 2206267"/>
              <a:gd name="connsiteX6" fmla="*/ 1102966 w 1102966"/>
              <a:gd name="connsiteY6" fmla="*/ 1466485 h 2206267"/>
              <a:gd name="connsiteX7" fmla="*/ 1102966 w 1102966"/>
              <a:gd name="connsiteY7" fmla="*/ 2131486 h 2206267"/>
              <a:gd name="connsiteX8" fmla="*/ 1028185 w 1102966"/>
              <a:gd name="connsiteY8" fmla="*/ 2206267 h 2206267"/>
              <a:gd name="connsiteX9" fmla="*/ 570551 w 1102966"/>
              <a:gd name="connsiteY9" fmla="*/ 2206267 h 2206267"/>
              <a:gd name="connsiteX10" fmla="*/ 74781 w 1102966"/>
              <a:gd name="connsiteY10" fmla="*/ 2206267 h 2206267"/>
              <a:gd name="connsiteX11" fmla="*/ 0 w 1102966"/>
              <a:gd name="connsiteY11" fmla="*/ 2131486 h 2206267"/>
              <a:gd name="connsiteX12" fmla="*/ 0 w 1102966"/>
              <a:gd name="connsiteY12" fmla="*/ 1445918 h 2206267"/>
              <a:gd name="connsiteX13" fmla="*/ 0 w 1102966"/>
              <a:gd name="connsiteY13" fmla="*/ 760349 h 2206267"/>
              <a:gd name="connsiteX14" fmla="*/ 0 w 1102966"/>
              <a:gd name="connsiteY14" fmla="*/ 74781 h 22062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102966" h="2206267" fill="none" extrusionOk="0">
                <a:moveTo>
                  <a:pt x="0" y="74781"/>
                </a:moveTo>
                <a:cubicBezTo>
                  <a:pt x="1967" y="26023"/>
                  <a:pt x="24830" y="3865"/>
                  <a:pt x="74781" y="0"/>
                </a:cubicBezTo>
                <a:cubicBezTo>
                  <a:pt x="215263" y="19741"/>
                  <a:pt x="382710" y="-16216"/>
                  <a:pt x="532415" y="0"/>
                </a:cubicBezTo>
                <a:cubicBezTo>
                  <a:pt x="682120" y="16216"/>
                  <a:pt x="808654" y="7561"/>
                  <a:pt x="1028185" y="0"/>
                </a:cubicBezTo>
                <a:cubicBezTo>
                  <a:pt x="1076608" y="-6667"/>
                  <a:pt x="1100344" y="31881"/>
                  <a:pt x="1102966" y="74781"/>
                </a:cubicBezTo>
                <a:cubicBezTo>
                  <a:pt x="1114115" y="335247"/>
                  <a:pt x="1120371" y="555533"/>
                  <a:pt x="1102966" y="780916"/>
                </a:cubicBezTo>
                <a:cubicBezTo>
                  <a:pt x="1085561" y="1006300"/>
                  <a:pt x="1133211" y="1123836"/>
                  <a:pt x="1102966" y="1466485"/>
                </a:cubicBezTo>
                <a:cubicBezTo>
                  <a:pt x="1072721" y="1809134"/>
                  <a:pt x="1085994" y="1889756"/>
                  <a:pt x="1102966" y="2131486"/>
                </a:cubicBezTo>
                <a:cubicBezTo>
                  <a:pt x="1104631" y="2174946"/>
                  <a:pt x="1078861" y="2204285"/>
                  <a:pt x="1028185" y="2206267"/>
                </a:cubicBezTo>
                <a:cubicBezTo>
                  <a:pt x="873341" y="2211472"/>
                  <a:pt x="763307" y="2215859"/>
                  <a:pt x="570551" y="2206267"/>
                </a:cubicBezTo>
                <a:cubicBezTo>
                  <a:pt x="377795" y="2196675"/>
                  <a:pt x="291973" y="2218467"/>
                  <a:pt x="74781" y="2206267"/>
                </a:cubicBezTo>
                <a:cubicBezTo>
                  <a:pt x="36421" y="2215217"/>
                  <a:pt x="-6083" y="2172919"/>
                  <a:pt x="0" y="2131486"/>
                </a:cubicBezTo>
                <a:cubicBezTo>
                  <a:pt x="24782" y="1976441"/>
                  <a:pt x="4812" y="1785463"/>
                  <a:pt x="0" y="1445918"/>
                </a:cubicBezTo>
                <a:cubicBezTo>
                  <a:pt x="-4812" y="1106373"/>
                  <a:pt x="-2556" y="1085705"/>
                  <a:pt x="0" y="760349"/>
                </a:cubicBezTo>
                <a:cubicBezTo>
                  <a:pt x="2556" y="434993"/>
                  <a:pt x="-4861" y="276586"/>
                  <a:pt x="0" y="74781"/>
                </a:cubicBezTo>
                <a:close/>
              </a:path>
              <a:path w="1102966" h="2206267" stroke="0" extrusionOk="0">
                <a:moveTo>
                  <a:pt x="0" y="74781"/>
                </a:moveTo>
                <a:cubicBezTo>
                  <a:pt x="-1477" y="36007"/>
                  <a:pt x="38299" y="-3259"/>
                  <a:pt x="74781" y="0"/>
                </a:cubicBezTo>
                <a:cubicBezTo>
                  <a:pt x="252854" y="-20465"/>
                  <a:pt x="318980" y="22667"/>
                  <a:pt x="561017" y="0"/>
                </a:cubicBezTo>
                <a:cubicBezTo>
                  <a:pt x="803054" y="-22667"/>
                  <a:pt x="921309" y="-731"/>
                  <a:pt x="1028185" y="0"/>
                </a:cubicBezTo>
                <a:cubicBezTo>
                  <a:pt x="1075136" y="-5979"/>
                  <a:pt x="1095150" y="29019"/>
                  <a:pt x="1102966" y="74781"/>
                </a:cubicBezTo>
                <a:cubicBezTo>
                  <a:pt x="1124627" y="354897"/>
                  <a:pt x="1080454" y="522496"/>
                  <a:pt x="1102966" y="760349"/>
                </a:cubicBezTo>
                <a:cubicBezTo>
                  <a:pt x="1125478" y="998202"/>
                  <a:pt x="1074514" y="1221875"/>
                  <a:pt x="1102966" y="1404784"/>
                </a:cubicBezTo>
                <a:cubicBezTo>
                  <a:pt x="1131418" y="1587693"/>
                  <a:pt x="1130757" y="1962875"/>
                  <a:pt x="1102966" y="2131486"/>
                </a:cubicBezTo>
                <a:cubicBezTo>
                  <a:pt x="1104952" y="2168281"/>
                  <a:pt x="1077484" y="2211425"/>
                  <a:pt x="1028185" y="2206267"/>
                </a:cubicBezTo>
                <a:cubicBezTo>
                  <a:pt x="874071" y="2197066"/>
                  <a:pt x="753530" y="2213520"/>
                  <a:pt x="551483" y="2206267"/>
                </a:cubicBezTo>
                <a:cubicBezTo>
                  <a:pt x="349436" y="2199014"/>
                  <a:pt x="214869" y="2195492"/>
                  <a:pt x="74781" y="2206267"/>
                </a:cubicBezTo>
                <a:cubicBezTo>
                  <a:pt x="24301" y="2207343"/>
                  <a:pt x="7589" y="2169634"/>
                  <a:pt x="0" y="2131486"/>
                </a:cubicBezTo>
                <a:cubicBezTo>
                  <a:pt x="-14364" y="1885745"/>
                  <a:pt x="-27747" y="1801258"/>
                  <a:pt x="0" y="1507619"/>
                </a:cubicBezTo>
                <a:cubicBezTo>
                  <a:pt x="27747" y="1213980"/>
                  <a:pt x="24556" y="1079983"/>
                  <a:pt x="0" y="863185"/>
                </a:cubicBezTo>
                <a:cubicBezTo>
                  <a:pt x="-24556" y="646387"/>
                  <a:pt x="10920" y="308814"/>
                  <a:pt x="0" y="74781"/>
                </a:cubicBezTo>
                <a:close/>
              </a:path>
            </a:pathLst>
          </a:custGeom>
          <a:solidFill>
            <a:schemeClr val="bg1"/>
          </a:solidFill>
          <a:ln w="3175">
            <a:solidFill>
              <a:schemeClr val="accent1"/>
            </a:solidFill>
            <a:prstDash val="sysDash"/>
            <a:extLst>
              <a:ext uri="{C807C97D-BFC1-408E-A445-0C87EB9F89A2}">
                <ask:lineSketchStyleProps xmlns:ask="http://schemas.microsoft.com/office/drawing/2018/sketchyshapes" sd="2842418190">
                  <a:prstGeom prst="roundRect">
                    <a:avLst>
                      <a:gd name="adj" fmla="val 6780"/>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wrap="none" lIns="91428" tIns="0" rIns="91428" bIns="0" rtlCol="0" anchor="t" anchorCtr="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lang="en-GB" sz="1400" b="1">
              <a:solidFill>
                <a:srgbClr val="005E58"/>
              </a:solidFill>
              <a:latin typeface="Calibri" panose="020F050202020403020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lang="en-GB" sz="1400" b="1">
              <a:solidFill>
                <a:srgbClr val="005E58"/>
              </a:solidFill>
              <a:latin typeface="Calibri" panose="020F050202020403020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lang="en-GB" sz="1400" b="1">
              <a:solidFill>
                <a:srgbClr val="005E58"/>
              </a:solidFill>
              <a:latin typeface="Calibri" panose="020F0502020204030204"/>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Vacation</a:t>
            </a: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p:txBody>
      </p:sp>
      <p:sp>
        <p:nvSpPr>
          <p:cNvPr id="52" name="Rectangle: Rounded Corners 80">
            <a:extLst>
              <a:ext uri="{FF2B5EF4-FFF2-40B4-BE49-F238E27FC236}">
                <a16:creationId xmlns:a16="http://schemas.microsoft.com/office/drawing/2014/main" id="{8384B71D-4224-4070-BACE-66E9260CD130}"/>
              </a:ext>
            </a:extLst>
          </p:cNvPr>
          <p:cNvSpPr/>
          <p:nvPr/>
        </p:nvSpPr>
        <p:spPr>
          <a:xfrm>
            <a:off x="5974327" y="888570"/>
            <a:ext cx="978461" cy="510250"/>
          </a:xfrm>
          <a:prstGeom prst="roundRect">
            <a:avLst>
              <a:gd name="adj" fmla="val 3437"/>
            </a:avLst>
          </a:prstGeom>
          <a:noFill/>
          <a:ln w="952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40" tIns="91440" rIns="91440" bIns="9144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1400">
                <a:solidFill>
                  <a:schemeClr val="accent6">
                    <a:lumMod val="50000"/>
                  </a:schemeClr>
                </a:solidFill>
                <a:latin typeface="Calibri" panose="020F0502020204030204"/>
              </a:rPr>
              <a:t>Milestone:</a:t>
            </a:r>
            <a:br>
              <a:rPr lang="en-GB" sz="1400">
                <a:solidFill>
                  <a:schemeClr val="accent6">
                    <a:lumMod val="50000"/>
                  </a:schemeClr>
                </a:solidFill>
                <a:latin typeface="Calibri" panose="020F0502020204030204"/>
              </a:rPr>
            </a:br>
            <a:r>
              <a:rPr lang="en-GB" sz="1400">
                <a:solidFill>
                  <a:schemeClr val="accent6">
                    <a:lumMod val="50000"/>
                  </a:schemeClr>
                </a:solidFill>
                <a:latin typeface="Calibri" panose="020F0502020204030204"/>
              </a:rPr>
              <a:t>Development</a:t>
            </a:r>
          </a:p>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a:ln>
                  <a:noFill/>
                </a:ln>
                <a:solidFill>
                  <a:schemeClr val="accent6">
                    <a:lumMod val="50000"/>
                  </a:schemeClr>
                </a:solidFill>
                <a:effectLst/>
                <a:uLnTx/>
                <a:uFillTx/>
                <a:latin typeface="Calibri" panose="020F0502020204030204"/>
                <a:ea typeface="+mn-ea"/>
                <a:cs typeface="+mn-cs"/>
              </a:rPr>
              <a:t>Complete</a:t>
            </a:r>
          </a:p>
        </p:txBody>
      </p:sp>
      <p:cxnSp>
        <p:nvCxnSpPr>
          <p:cNvPr id="53" name="Straight Connector 52">
            <a:extLst>
              <a:ext uri="{FF2B5EF4-FFF2-40B4-BE49-F238E27FC236}">
                <a16:creationId xmlns:a16="http://schemas.microsoft.com/office/drawing/2014/main" id="{F5EDDEB7-F563-4865-98E7-0B3227410DA1}"/>
              </a:ext>
            </a:extLst>
          </p:cNvPr>
          <p:cNvCxnSpPr>
            <a:cxnSpLocks/>
            <a:stCxn id="54" idx="2"/>
            <a:endCxn id="44" idx="0"/>
          </p:cNvCxnSpPr>
          <p:nvPr/>
        </p:nvCxnSpPr>
        <p:spPr>
          <a:xfrm>
            <a:off x="5402187" y="1748884"/>
            <a:ext cx="4531" cy="608776"/>
          </a:xfrm>
          <a:prstGeom prst="line">
            <a:avLst/>
          </a:prstGeom>
          <a:ln w="28575">
            <a:solidFill>
              <a:schemeClr val="accent4"/>
            </a:solidFill>
            <a:prstDash val="lgDash"/>
          </a:ln>
        </p:spPr>
        <p:style>
          <a:lnRef idx="1">
            <a:schemeClr val="accent1"/>
          </a:lnRef>
          <a:fillRef idx="0">
            <a:schemeClr val="accent1"/>
          </a:fillRef>
          <a:effectRef idx="0">
            <a:schemeClr val="accent1"/>
          </a:effectRef>
          <a:fontRef idx="minor">
            <a:schemeClr val="tx1"/>
          </a:fontRef>
        </p:style>
      </p:cxnSp>
      <p:sp>
        <p:nvSpPr>
          <p:cNvPr id="54" name="Rectangle: Rounded Corners 80">
            <a:extLst>
              <a:ext uri="{FF2B5EF4-FFF2-40B4-BE49-F238E27FC236}">
                <a16:creationId xmlns:a16="http://schemas.microsoft.com/office/drawing/2014/main" id="{DB6E2C50-FBAC-4221-8051-0417A841DBC8}"/>
              </a:ext>
            </a:extLst>
          </p:cNvPr>
          <p:cNvSpPr/>
          <p:nvPr/>
        </p:nvSpPr>
        <p:spPr>
          <a:xfrm>
            <a:off x="5245355" y="1484943"/>
            <a:ext cx="313664" cy="263941"/>
          </a:xfrm>
          <a:prstGeom prst="roundRect">
            <a:avLst>
              <a:gd name="adj" fmla="val 9887"/>
            </a:avLst>
          </a:prstGeom>
          <a:noFill/>
          <a:ln w="952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defTabSz="914309"/>
            <a:r>
              <a:rPr lang="en-GB" sz="1400" b="1">
                <a:solidFill>
                  <a:srgbClr val="EF7545"/>
                </a:solidFill>
                <a:latin typeface="Calibri" panose="020F0502020204030204"/>
              </a:rPr>
              <a:t>        May</a:t>
            </a:r>
          </a:p>
        </p:txBody>
      </p:sp>
      <p:sp>
        <p:nvSpPr>
          <p:cNvPr id="59" name="Rectangle: Rounded Corners 35">
            <a:extLst>
              <a:ext uri="{FF2B5EF4-FFF2-40B4-BE49-F238E27FC236}">
                <a16:creationId xmlns:a16="http://schemas.microsoft.com/office/drawing/2014/main" id="{A4D2F82B-A5E5-42DE-B6AF-D8AC3D2F6CC7}"/>
              </a:ext>
            </a:extLst>
          </p:cNvPr>
          <p:cNvSpPr/>
          <p:nvPr/>
        </p:nvSpPr>
        <p:spPr>
          <a:xfrm>
            <a:off x="8033678" y="2357660"/>
            <a:ext cx="1469427" cy="682379"/>
          </a:xfrm>
          <a:prstGeom prst="roundRect">
            <a:avLst>
              <a:gd name="adj" fmla="val 6780"/>
            </a:avLst>
          </a:prstGeom>
          <a:solidFill>
            <a:schemeClr val="accent4">
              <a:lumMod val="40000"/>
              <a:lumOff val="60000"/>
              <a:alpha val="3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square" lIns="91428" tIns="0" rIns="91428" bIns="0" rtlCol="0" anchor="t" anchorCtr="0">
            <a:noAutofit/>
          </a:bodyPr>
          <a:lstStyle/>
          <a:p>
            <a:pPr marL="0" marR="0" lvl="0" indent="0" algn="ctr"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Info to BUY Customers </a:t>
            </a: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a</a:t>
            </a:r>
            <a:r>
              <a:rPr lang="en-GB" sz="1400">
                <a:solidFill>
                  <a:srgbClr val="005E58"/>
                </a:solidFill>
                <a:latin typeface="Calibri" panose="020F0502020204030204"/>
              </a:rPr>
              <a:t>bout price increase.</a:t>
            </a: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a:p>
            <a:pPr marL="0" marR="0" lvl="0" indent="0" algn="ctr" defTabSz="914309" rtl="0" eaLnBrk="1" fontAlgn="auto" latinLnBrk="0" hangingPunct="1">
              <a:lnSpc>
                <a:spcPct val="100000"/>
              </a:lnSpc>
              <a:spcBef>
                <a:spcPts val="0"/>
              </a:spcBef>
              <a:spcAft>
                <a:spcPts val="0"/>
              </a:spcAft>
              <a:buClrTx/>
              <a:buSzTx/>
              <a:buFontTx/>
              <a:buNone/>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p:txBody>
      </p:sp>
      <p:cxnSp>
        <p:nvCxnSpPr>
          <p:cNvPr id="60" name="Straight Connector 59">
            <a:extLst>
              <a:ext uri="{FF2B5EF4-FFF2-40B4-BE49-F238E27FC236}">
                <a16:creationId xmlns:a16="http://schemas.microsoft.com/office/drawing/2014/main" id="{E0D7863E-0570-4FBA-AB92-6D0FB38994EC}"/>
              </a:ext>
            </a:extLst>
          </p:cNvPr>
          <p:cNvCxnSpPr>
            <a:cxnSpLocks/>
            <a:stCxn id="61" idx="2"/>
            <a:endCxn id="59" idx="0"/>
          </p:cNvCxnSpPr>
          <p:nvPr/>
        </p:nvCxnSpPr>
        <p:spPr>
          <a:xfrm>
            <a:off x="8760221" y="1702052"/>
            <a:ext cx="8171" cy="655608"/>
          </a:xfrm>
          <a:prstGeom prst="line">
            <a:avLst/>
          </a:prstGeom>
          <a:ln w="28575">
            <a:solidFill>
              <a:schemeClr val="accent4"/>
            </a:solidFill>
            <a:prstDash val="lgDash"/>
          </a:ln>
        </p:spPr>
        <p:style>
          <a:lnRef idx="1">
            <a:schemeClr val="accent1"/>
          </a:lnRef>
          <a:fillRef idx="0">
            <a:schemeClr val="accent1"/>
          </a:fillRef>
          <a:effectRef idx="0">
            <a:schemeClr val="accent1"/>
          </a:effectRef>
          <a:fontRef idx="minor">
            <a:schemeClr val="tx1"/>
          </a:fontRef>
        </p:style>
      </p:cxnSp>
      <p:sp>
        <p:nvSpPr>
          <p:cNvPr id="61" name="Rectangle: Rounded Corners 80">
            <a:extLst>
              <a:ext uri="{FF2B5EF4-FFF2-40B4-BE49-F238E27FC236}">
                <a16:creationId xmlns:a16="http://schemas.microsoft.com/office/drawing/2014/main" id="{C33FDE62-126D-4EBD-9810-78C3D5A95188}"/>
              </a:ext>
            </a:extLst>
          </p:cNvPr>
          <p:cNvSpPr/>
          <p:nvPr/>
        </p:nvSpPr>
        <p:spPr>
          <a:xfrm>
            <a:off x="8520400" y="1430533"/>
            <a:ext cx="479642" cy="271519"/>
          </a:xfrm>
          <a:prstGeom prst="roundRect">
            <a:avLst>
              <a:gd name="adj" fmla="val 9887"/>
            </a:avLst>
          </a:prstGeom>
          <a:noFill/>
          <a:ln w="9525">
            <a:solidFill>
              <a:schemeClr val="tx1">
                <a:lumMod val="10000"/>
                <a:lumOff val="9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r" defTabSz="914309"/>
            <a:r>
              <a:rPr lang="en-GB" sz="1400" b="1">
                <a:solidFill>
                  <a:srgbClr val="EF7545"/>
                </a:solidFill>
                <a:latin typeface="Calibri" panose="020F0502020204030204"/>
              </a:rPr>
              <a:t>        August</a:t>
            </a:r>
          </a:p>
        </p:txBody>
      </p:sp>
      <p:sp>
        <p:nvSpPr>
          <p:cNvPr id="31" name="TextBox 30">
            <a:extLst>
              <a:ext uri="{FF2B5EF4-FFF2-40B4-BE49-F238E27FC236}">
                <a16:creationId xmlns:a16="http://schemas.microsoft.com/office/drawing/2014/main" id="{D11A78FB-E236-43C0-94BD-BE4BD51C0D33}"/>
              </a:ext>
            </a:extLst>
          </p:cNvPr>
          <p:cNvSpPr txBox="1"/>
          <p:nvPr/>
        </p:nvSpPr>
        <p:spPr>
          <a:xfrm>
            <a:off x="483382" y="3266220"/>
            <a:ext cx="2364633" cy="523220"/>
          </a:xfrm>
          <a:prstGeom prst="rect">
            <a:avLst/>
          </a:prstGeom>
          <a:noFill/>
        </p:spPr>
        <p:txBody>
          <a:bodyPr wrap="square" rtlCol="0">
            <a:spAutoFit/>
          </a:bodyPr>
          <a:lstStyle/>
          <a:p>
            <a:r>
              <a:rPr lang="nb-NO" sz="1400" b="1">
                <a:solidFill>
                  <a:schemeClr val="accent6">
                    <a:lumMod val="50000"/>
                  </a:schemeClr>
                </a:solidFill>
              </a:rPr>
              <a:t>New Price Model</a:t>
            </a:r>
          </a:p>
          <a:p>
            <a:r>
              <a:rPr lang="nb-NO" sz="1400" b="1">
                <a:solidFill>
                  <a:schemeClr val="accent6">
                    <a:lumMod val="50000"/>
                  </a:schemeClr>
                </a:solidFill>
              </a:rPr>
              <a:t>Development Project</a:t>
            </a:r>
            <a:endParaRPr lang="en-US" sz="1400" b="1">
              <a:solidFill>
                <a:schemeClr val="accent6">
                  <a:lumMod val="50000"/>
                </a:schemeClr>
              </a:solidFill>
            </a:endParaRPr>
          </a:p>
        </p:txBody>
      </p:sp>
      <p:sp>
        <p:nvSpPr>
          <p:cNvPr id="74" name="Rectangle: Rounded Corners 35">
            <a:extLst>
              <a:ext uri="{FF2B5EF4-FFF2-40B4-BE49-F238E27FC236}">
                <a16:creationId xmlns:a16="http://schemas.microsoft.com/office/drawing/2014/main" id="{D5892DED-7686-4547-A9E0-805C5B493258}"/>
              </a:ext>
            </a:extLst>
          </p:cNvPr>
          <p:cNvSpPr/>
          <p:nvPr/>
        </p:nvSpPr>
        <p:spPr>
          <a:xfrm>
            <a:off x="9995370" y="3206203"/>
            <a:ext cx="1983464" cy="1350282"/>
          </a:xfrm>
          <a:prstGeom prst="roundRect">
            <a:avLst>
              <a:gd name="adj" fmla="val 6780"/>
            </a:avLst>
          </a:prstGeom>
          <a:solidFill>
            <a:schemeClr val="bg2">
              <a:alpha val="35000"/>
            </a:schemeClr>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91428" tIns="0" rIns="91428" bIns="0" rtlCol="0" anchor="t" anchorCtr="0">
            <a:noAutofit/>
          </a:bodyPr>
          <a:lstStyle/>
          <a:p>
            <a:pPr marR="0" lvl="0" algn="l" defTabSz="914309"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GA - Release</a:t>
            </a:r>
          </a:p>
          <a:p>
            <a:pPr marL="115888" marR="0" lvl="0" indent="-115888"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New Customers</a:t>
            </a:r>
          </a:p>
          <a:p>
            <a:pPr marL="115888" marR="0" lvl="0" indent="-115888"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a:solidFill>
                  <a:srgbClr val="005E58"/>
                </a:solidFill>
                <a:latin typeface="Calibri" panose="020F0502020204030204"/>
              </a:rPr>
              <a:t>Convert old quotes</a:t>
            </a:r>
            <a:endParaRPr kumimoji="0" lang="en-GB" sz="1400" i="0" u="none" strike="noStrike" kern="1200" cap="none" spc="0" normalizeH="0" baseline="0" noProof="0">
              <a:ln>
                <a:noFill/>
              </a:ln>
              <a:solidFill>
                <a:srgbClr val="005E58"/>
              </a:solidFill>
              <a:effectLst/>
              <a:uLnTx/>
              <a:uFillTx/>
              <a:latin typeface="Calibri" panose="020F0502020204030204"/>
              <a:ea typeface="+mn-ea"/>
              <a:cs typeface="+mn-cs"/>
            </a:endParaRPr>
          </a:p>
          <a:p>
            <a:pPr marL="115888" marR="0" lvl="0" indent="-115888"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a:solidFill>
                  <a:srgbClr val="005E58"/>
                </a:solidFill>
                <a:latin typeface="Calibri" panose="020F0502020204030204"/>
              </a:rPr>
              <a:t>Online migrated auto</a:t>
            </a:r>
          </a:p>
          <a:p>
            <a:pPr marL="115888" marR="0" lvl="0" indent="-115888"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Onsite/Buy migration </a:t>
            </a:r>
            <a:b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b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projects</a:t>
            </a:r>
          </a:p>
        </p:txBody>
      </p:sp>
      <p:sp>
        <p:nvSpPr>
          <p:cNvPr id="77" name="Rectangle: Top Corners Snipped 76">
            <a:extLst>
              <a:ext uri="{FF2B5EF4-FFF2-40B4-BE49-F238E27FC236}">
                <a16:creationId xmlns:a16="http://schemas.microsoft.com/office/drawing/2014/main" id="{F6C0EDE6-7755-464F-9BF0-A2424A41D780}"/>
              </a:ext>
            </a:extLst>
          </p:cNvPr>
          <p:cNvSpPr/>
          <p:nvPr/>
        </p:nvSpPr>
        <p:spPr>
          <a:xfrm>
            <a:off x="10900583" y="1965622"/>
            <a:ext cx="736030" cy="160181"/>
          </a:xfrm>
          <a:prstGeom prst="snip2SameRect">
            <a:avLst/>
          </a:prstGeom>
          <a:solidFill>
            <a:schemeClr val="accent1"/>
          </a:solidFill>
          <a:ln w="31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marL="0" marR="0" lvl="0" indent="0" algn="ctr" defTabSz="914309" rtl="0" eaLnBrk="1" fontAlgn="auto" latinLnBrk="0" hangingPunct="1">
              <a:lnSpc>
                <a:spcPct val="100000"/>
              </a:lnSpc>
              <a:spcBef>
                <a:spcPts val="0"/>
              </a:spcBef>
              <a:spcAft>
                <a:spcPts val="0"/>
              </a:spcAft>
              <a:buClrTx/>
              <a:buSzTx/>
              <a:buFontTx/>
              <a:buNone/>
              <a:tabLst/>
              <a:defRPr/>
            </a:pPr>
            <a:r>
              <a:rPr lang="en-GB" sz="1400">
                <a:solidFill>
                  <a:schemeClr val="accent6">
                    <a:lumMod val="40000"/>
                    <a:lumOff val="60000"/>
                  </a:schemeClr>
                </a:solidFill>
                <a:latin typeface="Calibri" panose="020F0502020204030204"/>
              </a:rPr>
              <a:t>11</a:t>
            </a:r>
            <a:endParaRPr kumimoji="0" lang="en-GB" sz="1400" b="0" i="0" u="none" strike="noStrike" kern="1200" cap="none" spc="0" normalizeH="0" baseline="0" noProof="0">
              <a:ln>
                <a:noFill/>
              </a:ln>
              <a:solidFill>
                <a:schemeClr val="accent6">
                  <a:lumMod val="40000"/>
                  <a:lumOff val="60000"/>
                </a:schemeClr>
              </a:solidFill>
              <a:effectLst/>
              <a:uLnTx/>
              <a:uFillTx/>
              <a:latin typeface="Calibri" panose="020F0502020204030204"/>
            </a:endParaRPr>
          </a:p>
        </p:txBody>
      </p:sp>
      <p:sp>
        <p:nvSpPr>
          <p:cNvPr id="36" name="Rectangle: Rounded Corners 35">
            <a:extLst>
              <a:ext uri="{FF2B5EF4-FFF2-40B4-BE49-F238E27FC236}">
                <a16:creationId xmlns:a16="http://schemas.microsoft.com/office/drawing/2014/main" id="{44694DD7-3045-4162-A891-E99C3287355E}"/>
              </a:ext>
            </a:extLst>
          </p:cNvPr>
          <p:cNvSpPr/>
          <p:nvPr/>
        </p:nvSpPr>
        <p:spPr>
          <a:xfrm>
            <a:off x="3353655" y="4451951"/>
            <a:ext cx="2948713" cy="468764"/>
          </a:xfrm>
          <a:prstGeom prst="roundRect">
            <a:avLst>
              <a:gd name="adj" fmla="val 6780"/>
            </a:avLst>
          </a:prstGeom>
          <a:solidFill>
            <a:srgbClr val="185A4A"/>
          </a:solidFill>
          <a:ln w="31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wrap="none" lIns="91428" tIns="0" rIns="91428" bIns="0" rtlCol="0" anchor="t" anchorCtr="0">
            <a:noAutofit/>
          </a:bodyPr>
          <a:lstStyle/>
          <a:p>
            <a:pPr marL="0" marR="0" lvl="0" indent="0" algn="l" defTabSz="914309"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a:ln>
                  <a:noFill/>
                </a:ln>
                <a:solidFill>
                  <a:schemeClr val="bg1"/>
                </a:solidFill>
                <a:effectLst/>
                <a:uLnTx/>
                <a:uFillTx/>
                <a:latin typeface="Calibri" panose="020F0502020204030204"/>
                <a:ea typeface="+mn-ea"/>
                <a:cs typeface="+mn-cs"/>
              </a:rPr>
              <a:t>Testing &amp; Verification activities</a:t>
            </a:r>
          </a:p>
          <a:p>
            <a:pPr marL="171450" marR="0" lvl="0" indent="-171450" algn="l" defTabSz="914309" rtl="0" eaLnBrk="1" fontAlgn="auto" latinLnBrk="0" hangingPunct="1">
              <a:lnSpc>
                <a:spcPct val="100000"/>
              </a:lnSpc>
              <a:spcBef>
                <a:spcPts val="0"/>
              </a:spcBef>
              <a:spcAft>
                <a:spcPts val="0"/>
              </a:spcAft>
              <a:buClrTx/>
              <a:buSzTx/>
              <a:buFontTx/>
              <a:buChar char="-"/>
              <a:tabLst/>
              <a:defRPr/>
            </a:pPr>
            <a:r>
              <a:rPr lang="en-GB" sz="1400">
                <a:solidFill>
                  <a:schemeClr val="bg1"/>
                </a:solidFill>
                <a:latin typeface="Calibri" panose="020F0502020204030204"/>
              </a:rPr>
              <a:t>Reference Groups, Tests, audits</a:t>
            </a:r>
          </a:p>
        </p:txBody>
      </p:sp>
      <p:sp>
        <p:nvSpPr>
          <p:cNvPr id="102" name="Rectangle: Rounded Corners 34">
            <a:extLst>
              <a:ext uri="{FF2B5EF4-FFF2-40B4-BE49-F238E27FC236}">
                <a16:creationId xmlns:a16="http://schemas.microsoft.com/office/drawing/2014/main" id="{460B703A-EB5F-4FD7-B2C0-827F9BF0876F}"/>
              </a:ext>
            </a:extLst>
          </p:cNvPr>
          <p:cNvSpPr/>
          <p:nvPr/>
        </p:nvSpPr>
        <p:spPr>
          <a:xfrm>
            <a:off x="2411792" y="5269424"/>
            <a:ext cx="3858075" cy="1447994"/>
          </a:xfrm>
          <a:prstGeom prst="roundRect">
            <a:avLst>
              <a:gd name="adj" fmla="val 5313"/>
            </a:avLst>
          </a:prstGeom>
          <a:solidFill>
            <a:schemeClr val="accent4">
              <a:lumMod val="20000"/>
              <a:lumOff val="80000"/>
              <a:alpha val="35000"/>
            </a:schemeClr>
          </a:solidFill>
          <a:ln w="31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none" lIns="91428" tIns="91440" rIns="91428" bIns="91440" rtlCol="0" anchor="t" anchorCtr="0">
            <a:noAutofit/>
          </a:bodyPr>
          <a:lstStyle/>
          <a:p>
            <a:pPr marR="0" lvl="0" algn="l" defTabSz="914309" rtl="0" eaLnBrk="1" fontAlgn="auto" latinLnBrk="0" hangingPunct="1">
              <a:lnSpc>
                <a:spcPct val="100000"/>
              </a:lnSpc>
              <a:spcBef>
                <a:spcPts val="0"/>
              </a:spcBef>
              <a:spcAft>
                <a:spcPts val="0"/>
              </a:spcAft>
              <a:buClrTx/>
              <a:buSzTx/>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Communication to customers</a:t>
            </a:r>
          </a:p>
          <a:p>
            <a:pPr marR="0" lvl="0" algn="l" defTabSz="914309" rtl="0" eaLnBrk="1" fontAlgn="auto" latinLnBrk="0" hangingPunct="1">
              <a:lnSpc>
                <a:spcPct val="100000"/>
              </a:lnSpc>
              <a:spcBef>
                <a:spcPts val="0"/>
              </a:spcBef>
              <a:spcAft>
                <a:spcPts val="0"/>
              </a:spcAft>
              <a:buClrTx/>
              <a:buSzTx/>
              <a:tabLst/>
              <a:defRPr/>
            </a:pPr>
            <a:endPar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endParaRPr>
          </a:p>
          <a:p>
            <a:pPr marL="171450" marR="0" lvl="0" indent="-1714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1" i="0" u="none" strike="noStrike" kern="1200" cap="none" spc="0" normalizeH="0" baseline="0" noProof="0">
                <a:ln>
                  <a:noFill/>
                </a:ln>
                <a:solidFill>
                  <a:srgbClr val="005E58"/>
                </a:solidFill>
                <a:effectLst/>
                <a:uLnTx/>
                <a:uFillTx/>
                <a:latin typeface="Calibri" panose="020F0502020204030204"/>
                <a:ea typeface="+mn-ea"/>
                <a:cs typeface="+mn-cs"/>
              </a:rPr>
              <a:t>Subscription </a:t>
            </a: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sym typeface="Wingdings" panose="05000000000000000000" pitchFamily="2" charset="2"/>
              </a:rPr>
              <a:t> </a:t>
            </a:r>
            <a: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t>4 months ahead </a:t>
            </a:r>
            <a:br>
              <a:rPr kumimoji="0" lang="en-GB" sz="1400" i="0" u="none" strike="noStrike" kern="1200" cap="none" spc="0" normalizeH="0" baseline="0" noProof="0">
                <a:ln>
                  <a:noFill/>
                </a:ln>
                <a:solidFill>
                  <a:srgbClr val="005E58"/>
                </a:solidFill>
                <a:effectLst/>
                <a:uLnTx/>
                <a:uFillTx/>
                <a:latin typeface="Calibri" panose="020F0502020204030204"/>
                <a:ea typeface="+mn-ea"/>
                <a:cs typeface="+mn-cs"/>
              </a:rPr>
            </a:br>
            <a:r>
              <a:rPr lang="en-GB" sz="1400">
                <a:solidFill>
                  <a:srgbClr val="005E58"/>
                </a:solidFill>
                <a:latin typeface="Calibri" panose="020F0502020204030204"/>
              </a:rPr>
              <a:t>1. Oct </a:t>
            </a:r>
            <a:r>
              <a:rPr lang="en-GB" sz="1400">
                <a:solidFill>
                  <a:srgbClr val="005E58"/>
                </a:solidFill>
                <a:latin typeface="Calibri" panose="020F0502020204030204"/>
                <a:sym typeface="Wingdings" panose="05000000000000000000" pitchFamily="2" charset="2"/>
              </a:rPr>
              <a:t> </a:t>
            </a:r>
            <a:r>
              <a:rPr lang="en-GB" sz="1400" b="1">
                <a:solidFill>
                  <a:srgbClr val="005E58"/>
                </a:solidFill>
                <a:latin typeface="Calibri" panose="020F0502020204030204"/>
                <a:sym typeface="Wingdings" panose="05000000000000000000" pitchFamily="2" charset="2"/>
              </a:rPr>
              <a:t>communication end of May</a:t>
            </a:r>
            <a:endParaRPr lang="en-GB" sz="1400">
              <a:solidFill>
                <a:srgbClr val="005E58"/>
              </a:solidFill>
              <a:latin typeface="Calibri" panose="020F0502020204030204"/>
            </a:endParaRPr>
          </a:p>
          <a:p>
            <a:pPr marL="171450" marR="0" lvl="0" indent="-171450" algn="l" defTabSz="91430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400" b="1">
                <a:solidFill>
                  <a:srgbClr val="005E58"/>
                </a:solidFill>
                <a:latin typeface="Calibri" panose="020F0502020204030204"/>
              </a:rPr>
              <a:t>Buy</a:t>
            </a:r>
            <a:r>
              <a:rPr lang="en-GB" sz="1400">
                <a:solidFill>
                  <a:srgbClr val="005E58"/>
                </a:solidFill>
                <a:latin typeface="Calibri" panose="020F0502020204030204"/>
              </a:rPr>
              <a:t> is effective from 1. </a:t>
            </a:r>
            <a:r>
              <a:rPr lang="en-GB" sz="1400" err="1">
                <a:solidFill>
                  <a:srgbClr val="005E58"/>
                </a:solidFill>
                <a:latin typeface="Calibri" panose="020F0502020204030204"/>
              </a:rPr>
              <a:t>jan</a:t>
            </a:r>
            <a:r>
              <a:rPr lang="en-GB" sz="1400">
                <a:solidFill>
                  <a:srgbClr val="005E58"/>
                </a:solidFill>
                <a:latin typeface="Calibri" panose="020F0502020204030204"/>
              </a:rPr>
              <a:t> </a:t>
            </a:r>
            <a:r>
              <a:rPr lang="en-GB" sz="1400">
                <a:solidFill>
                  <a:srgbClr val="005E58"/>
                </a:solidFill>
                <a:latin typeface="Calibri" panose="020F0502020204030204"/>
                <a:sym typeface="Wingdings" panose="05000000000000000000" pitchFamily="2" charset="2"/>
              </a:rPr>
              <a:t> 4 months ahead</a:t>
            </a:r>
            <a:br>
              <a:rPr lang="en-GB" sz="1400">
                <a:solidFill>
                  <a:srgbClr val="005E58"/>
                </a:solidFill>
                <a:latin typeface="Calibri" panose="020F0502020204030204"/>
                <a:sym typeface="Wingdings" panose="05000000000000000000" pitchFamily="2" charset="2"/>
              </a:rPr>
            </a:br>
            <a:r>
              <a:rPr lang="en-GB" sz="1400">
                <a:solidFill>
                  <a:srgbClr val="005E58"/>
                </a:solidFill>
                <a:latin typeface="Calibri" panose="020F0502020204030204"/>
              </a:rPr>
              <a:t>1. January </a:t>
            </a:r>
            <a:r>
              <a:rPr lang="en-GB" sz="1400">
                <a:solidFill>
                  <a:srgbClr val="005E58"/>
                </a:solidFill>
                <a:latin typeface="Calibri" panose="020F0502020204030204"/>
                <a:sym typeface="Wingdings" panose="05000000000000000000" pitchFamily="2" charset="2"/>
              </a:rPr>
              <a:t> </a:t>
            </a:r>
            <a:r>
              <a:rPr lang="en-GB" sz="1400" b="1">
                <a:solidFill>
                  <a:srgbClr val="005E58"/>
                </a:solidFill>
                <a:latin typeface="Calibri" panose="020F0502020204030204"/>
                <a:sym typeface="Wingdings" panose="05000000000000000000" pitchFamily="2" charset="2"/>
              </a:rPr>
              <a:t>communication end of August</a:t>
            </a:r>
            <a:endParaRPr lang="en-GB" sz="1400" b="1">
              <a:solidFill>
                <a:srgbClr val="005E58"/>
              </a:solidFill>
              <a:latin typeface="Calibri" panose="020F0502020204030204"/>
            </a:endParaRPr>
          </a:p>
        </p:txBody>
      </p:sp>
      <p:cxnSp>
        <p:nvCxnSpPr>
          <p:cNvPr id="38" name="Straight Connector 37">
            <a:extLst>
              <a:ext uri="{FF2B5EF4-FFF2-40B4-BE49-F238E27FC236}">
                <a16:creationId xmlns:a16="http://schemas.microsoft.com/office/drawing/2014/main" id="{CC8D57BE-F00C-4955-8FBB-318A024030E1}"/>
              </a:ext>
            </a:extLst>
          </p:cNvPr>
          <p:cNvCxnSpPr>
            <a:cxnSpLocks/>
          </p:cNvCxnSpPr>
          <p:nvPr/>
        </p:nvCxnSpPr>
        <p:spPr>
          <a:xfrm>
            <a:off x="9870162" y="1702052"/>
            <a:ext cx="13041" cy="3567372"/>
          </a:xfrm>
          <a:prstGeom prst="line">
            <a:avLst/>
          </a:prstGeom>
          <a:ln w="28575">
            <a:solidFill>
              <a:schemeClr val="accent4"/>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640664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4DCAACE-1048-43FF-AFB1-5ED99A49302A}"/>
              </a:ext>
            </a:extLst>
          </p:cNvPr>
          <p:cNvPicPr>
            <a:picLocks noChangeAspect="1"/>
          </p:cNvPicPr>
          <p:nvPr/>
        </p:nvPicPr>
        <p:blipFill>
          <a:blip r:embed="rId3"/>
          <a:stretch>
            <a:fillRect/>
          </a:stretch>
        </p:blipFill>
        <p:spPr>
          <a:xfrm>
            <a:off x="6481013" y="2519600"/>
            <a:ext cx="2857621" cy="4063475"/>
          </a:xfrm>
          <a:prstGeom prst="rect">
            <a:avLst/>
          </a:prstGeom>
        </p:spPr>
      </p:pic>
      <p:sp>
        <p:nvSpPr>
          <p:cNvPr id="2" name="Title 1">
            <a:extLst>
              <a:ext uri="{FF2B5EF4-FFF2-40B4-BE49-F238E27FC236}">
                <a16:creationId xmlns:a16="http://schemas.microsoft.com/office/drawing/2014/main" id="{D463504B-6EFC-402A-B906-7AEB6F85F918}"/>
              </a:ext>
            </a:extLst>
          </p:cNvPr>
          <p:cNvSpPr>
            <a:spLocks noGrp="1"/>
          </p:cNvSpPr>
          <p:nvPr>
            <p:ph type="title"/>
          </p:nvPr>
        </p:nvSpPr>
        <p:spPr>
          <a:xfrm>
            <a:off x="839788" y="529697"/>
            <a:ext cx="10515600" cy="851941"/>
          </a:xfrm>
        </p:spPr>
        <p:txBody>
          <a:bodyPr>
            <a:normAutofit fontScale="90000"/>
          </a:bodyPr>
          <a:lstStyle/>
          <a:p>
            <a:r>
              <a:rPr lang="en-US"/>
              <a:t>What about the current price lists in Trust Center? </a:t>
            </a:r>
          </a:p>
        </p:txBody>
      </p:sp>
      <p:sp>
        <p:nvSpPr>
          <p:cNvPr id="14" name="Text Placeholder 13">
            <a:extLst>
              <a:ext uri="{FF2B5EF4-FFF2-40B4-BE49-F238E27FC236}">
                <a16:creationId xmlns:a16="http://schemas.microsoft.com/office/drawing/2014/main" id="{02A86BEB-A3F2-4D46-B018-EB20CE302B01}"/>
              </a:ext>
            </a:extLst>
          </p:cNvPr>
          <p:cNvSpPr>
            <a:spLocks noGrp="1"/>
          </p:cNvSpPr>
          <p:nvPr>
            <p:ph type="body" idx="10"/>
          </p:nvPr>
        </p:nvSpPr>
        <p:spPr/>
        <p:txBody>
          <a:bodyPr>
            <a:normAutofit/>
          </a:bodyPr>
          <a:lstStyle/>
          <a:p>
            <a:r>
              <a:rPr lang="en-US" sz="2000"/>
              <a:t>These will be removed. The SuperOffice 10 price lists will only be available in the new Help Center &amp; Community – when logged in. </a:t>
            </a:r>
          </a:p>
        </p:txBody>
      </p:sp>
      <p:pic>
        <p:nvPicPr>
          <p:cNvPr id="8" name="Picture 7">
            <a:extLst>
              <a:ext uri="{FF2B5EF4-FFF2-40B4-BE49-F238E27FC236}">
                <a16:creationId xmlns:a16="http://schemas.microsoft.com/office/drawing/2014/main" id="{12518697-222A-44E5-93F2-25A286EF8781}"/>
              </a:ext>
            </a:extLst>
          </p:cNvPr>
          <p:cNvPicPr>
            <a:picLocks noChangeAspect="1"/>
          </p:cNvPicPr>
          <p:nvPr/>
        </p:nvPicPr>
        <p:blipFill>
          <a:blip r:embed="rId4"/>
          <a:stretch>
            <a:fillRect/>
          </a:stretch>
        </p:blipFill>
        <p:spPr>
          <a:xfrm>
            <a:off x="3285889" y="2360727"/>
            <a:ext cx="2642877" cy="3757203"/>
          </a:xfrm>
          <a:prstGeom prst="rect">
            <a:avLst/>
          </a:prstGeom>
        </p:spPr>
      </p:pic>
      <p:pic>
        <p:nvPicPr>
          <p:cNvPr id="10" name="Picture 9">
            <a:extLst>
              <a:ext uri="{FF2B5EF4-FFF2-40B4-BE49-F238E27FC236}">
                <a16:creationId xmlns:a16="http://schemas.microsoft.com/office/drawing/2014/main" id="{97B7B9DE-C0C7-40B1-BE96-EEB5C0574D2A}"/>
              </a:ext>
            </a:extLst>
          </p:cNvPr>
          <p:cNvPicPr>
            <a:picLocks noChangeAspect="1"/>
          </p:cNvPicPr>
          <p:nvPr/>
        </p:nvPicPr>
        <p:blipFill>
          <a:blip r:embed="rId5"/>
          <a:stretch>
            <a:fillRect/>
          </a:stretch>
        </p:blipFill>
        <p:spPr>
          <a:xfrm>
            <a:off x="6034139" y="2405199"/>
            <a:ext cx="2607144" cy="3668257"/>
          </a:xfrm>
          <a:prstGeom prst="rect">
            <a:avLst/>
          </a:prstGeom>
        </p:spPr>
      </p:pic>
      <p:pic>
        <p:nvPicPr>
          <p:cNvPr id="12" name="Picture 11">
            <a:extLst>
              <a:ext uri="{FF2B5EF4-FFF2-40B4-BE49-F238E27FC236}">
                <a16:creationId xmlns:a16="http://schemas.microsoft.com/office/drawing/2014/main" id="{664420B1-861D-470F-ADC6-2FBF3062364F}"/>
              </a:ext>
            </a:extLst>
          </p:cNvPr>
          <p:cNvPicPr>
            <a:picLocks noChangeAspect="1"/>
          </p:cNvPicPr>
          <p:nvPr/>
        </p:nvPicPr>
        <p:blipFill>
          <a:blip r:embed="rId6"/>
          <a:stretch>
            <a:fillRect/>
          </a:stretch>
        </p:blipFill>
        <p:spPr>
          <a:xfrm>
            <a:off x="9338634" y="2519600"/>
            <a:ext cx="2577643" cy="3631361"/>
          </a:xfrm>
          <a:prstGeom prst="rect">
            <a:avLst/>
          </a:prstGeom>
        </p:spPr>
      </p:pic>
      <p:pic>
        <p:nvPicPr>
          <p:cNvPr id="4" name="Picture 3">
            <a:extLst>
              <a:ext uri="{FF2B5EF4-FFF2-40B4-BE49-F238E27FC236}">
                <a16:creationId xmlns:a16="http://schemas.microsoft.com/office/drawing/2014/main" id="{FC7E9CF3-BBEF-4980-AC51-A299EF0BA0A4}"/>
              </a:ext>
            </a:extLst>
          </p:cNvPr>
          <p:cNvPicPr>
            <a:picLocks noChangeAspect="1"/>
          </p:cNvPicPr>
          <p:nvPr/>
        </p:nvPicPr>
        <p:blipFill>
          <a:blip r:embed="rId7"/>
          <a:stretch>
            <a:fillRect/>
          </a:stretch>
        </p:blipFill>
        <p:spPr>
          <a:xfrm>
            <a:off x="519937" y="2519600"/>
            <a:ext cx="2522604" cy="3553856"/>
          </a:xfrm>
          <a:prstGeom prst="rect">
            <a:avLst/>
          </a:prstGeom>
        </p:spPr>
      </p:pic>
    </p:spTree>
    <p:extLst>
      <p:ext uri="{BB962C8B-B14F-4D97-AF65-F5344CB8AC3E}">
        <p14:creationId xmlns:p14="http://schemas.microsoft.com/office/powerpoint/2010/main" val="391342051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ssholder for tekst 2">
            <a:extLst>
              <a:ext uri="{FF2B5EF4-FFF2-40B4-BE49-F238E27FC236}">
                <a16:creationId xmlns:a16="http://schemas.microsoft.com/office/drawing/2014/main" id="{4C6C961A-33F7-4AE8-A991-7C3CDCEE4F69}"/>
              </a:ext>
            </a:extLst>
          </p:cNvPr>
          <p:cNvSpPr>
            <a:spLocks noGrp="1"/>
          </p:cNvSpPr>
          <p:nvPr>
            <p:ph type="body" sz="quarter" idx="11"/>
          </p:nvPr>
        </p:nvSpPr>
        <p:spPr>
          <a:xfrm>
            <a:off x="2340528" y="3429000"/>
            <a:ext cx="7952764" cy="1853005"/>
          </a:xfrm>
        </p:spPr>
        <p:txBody>
          <a:bodyPr/>
          <a:lstStyle/>
          <a:p>
            <a:r>
              <a:rPr lang="en-US" sz="3200" b="1" dirty="0"/>
              <a:t>THANK YOU FOR PARTICIPATING!</a:t>
            </a:r>
          </a:p>
        </p:txBody>
      </p:sp>
    </p:spTree>
    <p:extLst>
      <p:ext uri="{BB962C8B-B14F-4D97-AF65-F5344CB8AC3E}">
        <p14:creationId xmlns:p14="http://schemas.microsoft.com/office/powerpoint/2010/main" val="26627670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03E9DC-FE05-4DEE-B1EF-F1CFEE467767}"/>
              </a:ext>
            </a:extLst>
          </p:cNvPr>
          <p:cNvSpPr>
            <a:spLocks noGrp="1"/>
          </p:cNvSpPr>
          <p:nvPr>
            <p:ph type="title"/>
          </p:nvPr>
        </p:nvSpPr>
        <p:spPr/>
        <p:txBody>
          <a:bodyPr>
            <a:normAutofit fontScale="90000"/>
          </a:bodyPr>
          <a:lstStyle/>
          <a:p>
            <a:r>
              <a:rPr lang="nb-NO" sz="4400"/>
              <a:t>End </a:t>
            </a:r>
            <a:r>
              <a:rPr lang="nb-NO" sz="4400" err="1"/>
              <a:t>Result</a:t>
            </a:r>
            <a:r>
              <a:rPr lang="nb-NO" sz="4400"/>
              <a:t>:</a:t>
            </a:r>
            <a:br>
              <a:rPr lang="nb-NO" sz="4400"/>
            </a:br>
            <a:br>
              <a:rPr lang="nb-NO" sz="4400"/>
            </a:br>
            <a:r>
              <a:rPr lang="nb-NO" sz="4400"/>
              <a:t>The G10 Price Model</a:t>
            </a:r>
            <a:br>
              <a:rPr lang="nb-NO" sz="4400"/>
            </a:br>
            <a:endParaRPr lang="en-US" sz="4400"/>
          </a:p>
        </p:txBody>
      </p:sp>
      <p:pic>
        <p:nvPicPr>
          <p:cNvPr id="1030" name="Picture 6">
            <a:extLst>
              <a:ext uri="{FF2B5EF4-FFF2-40B4-BE49-F238E27FC236}">
                <a16:creationId xmlns:a16="http://schemas.microsoft.com/office/drawing/2014/main" id="{F510F1D5-3861-49CC-93FA-F224C0CBF4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9892" y="-4837"/>
            <a:ext cx="5867400" cy="5867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27740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7912E81-415D-4207-A09C-2DACCD186345}"/>
              </a:ext>
            </a:extLst>
          </p:cNvPr>
          <p:cNvSpPr/>
          <p:nvPr/>
        </p:nvSpPr>
        <p:spPr>
          <a:xfrm>
            <a:off x="4551505" y="1644295"/>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5" name="Rectangle 4">
            <a:extLst>
              <a:ext uri="{FF2B5EF4-FFF2-40B4-BE49-F238E27FC236}">
                <a16:creationId xmlns:a16="http://schemas.microsoft.com/office/drawing/2014/main" id="{6EB2DA27-9293-4AC6-B7EA-A6703466AE6E}"/>
              </a:ext>
            </a:extLst>
          </p:cNvPr>
          <p:cNvSpPr/>
          <p:nvPr/>
        </p:nvSpPr>
        <p:spPr>
          <a:xfrm>
            <a:off x="2255196" y="1644295"/>
            <a:ext cx="2177659"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p:txBody>
      </p:sp>
      <p:sp>
        <p:nvSpPr>
          <p:cNvPr id="8" name="Rectangle 7">
            <a:extLst>
              <a:ext uri="{FF2B5EF4-FFF2-40B4-BE49-F238E27FC236}">
                <a16:creationId xmlns:a16="http://schemas.microsoft.com/office/drawing/2014/main" id="{6A5FDD84-290B-4A76-AA94-9C4E982E7399}"/>
              </a:ext>
            </a:extLst>
          </p:cNvPr>
          <p:cNvSpPr/>
          <p:nvPr/>
        </p:nvSpPr>
        <p:spPr>
          <a:xfrm>
            <a:off x="2378233" y="219648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10" name="Rectangle 9">
            <a:extLst>
              <a:ext uri="{FF2B5EF4-FFF2-40B4-BE49-F238E27FC236}">
                <a16:creationId xmlns:a16="http://schemas.microsoft.com/office/drawing/2014/main" id="{3FCD6A8D-14F3-4D01-B222-71B6A1B92C34}"/>
              </a:ext>
            </a:extLst>
          </p:cNvPr>
          <p:cNvSpPr/>
          <p:nvPr/>
        </p:nvSpPr>
        <p:spPr>
          <a:xfrm>
            <a:off x="6913097" y="1634657"/>
            <a:ext cx="2195534" cy="195213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br>
              <a:rPr lang="en-GB" sz="1600" b="1">
                <a:solidFill>
                  <a:schemeClr val="accent6">
                    <a:lumMod val="50000"/>
                  </a:schemeClr>
                </a:solidFill>
              </a:rPr>
            </a:br>
            <a:endParaRPr lang="en-GB" sz="1600" b="1">
              <a:solidFill>
                <a:schemeClr val="accent6">
                  <a:lumMod val="50000"/>
                </a:schemeClr>
              </a:solidFill>
            </a:endParaRPr>
          </a:p>
        </p:txBody>
      </p:sp>
      <p:sp>
        <p:nvSpPr>
          <p:cNvPr id="19" name="Rectangle 18">
            <a:extLst>
              <a:ext uri="{FF2B5EF4-FFF2-40B4-BE49-F238E27FC236}">
                <a16:creationId xmlns:a16="http://schemas.microsoft.com/office/drawing/2014/main" id="{5A1B991A-4187-48F9-9164-89947D4D379D}"/>
              </a:ext>
            </a:extLst>
          </p:cNvPr>
          <p:cNvSpPr/>
          <p:nvPr/>
        </p:nvSpPr>
        <p:spPr>
          <a:xfrm>
            <a:off x="3411444" y="219648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0" name="Rectangle 19">
            <a:extLst>
              <a:ext uri="{FF2B5EF4-FFF2-40B4-BE49-F238E27FC236}">
                <a16:creationId xmlns:a16="http://schemas.microsoft.com/office/drawing/2014/main" id="{D8F0B9CA-49D2-4C0C-A515-30F670042202}"/>
              </a:ext>
            </a:extLst>
          </p:cNvPr>
          <p:cNvSpPr/>
          <p:nvPr/>
        </p:nvSpPr>
        <p:spPr>
          <a:xfrm>
            <a:off x="4659902" y="219648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b="1"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21" name="Rectangle 20">
            <a:extLst>
              <a:ext uri="{FF2B5EF4-FFF2-40B4-BE49-F238E27FC236}">
                <a16:creationId xmlns:a16="http://schemas.microsoft.com/office/drawing/2014/main" id="{82D55BE1-9E6A-4DC7-ABFE-48FB0311320E}"/>
              </a:ext>
            </a:extLst>
          </p:cNvPr>
          <p:cNvSpPr/>
          <p:nvPr/>
        </p:nvSpPr>
        <p:spPr>
          <a:xfrm>
            <a:off x="5679391" y="219648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22" name="Rectangle 21">
            <a:extLst>
              <a:ext uri="{FF2B5EF4-FFF2-40B4-BE49-F238E27FC236}">
                <a16:creationId xmlns:a16="http://schemas.microsoft.com/office/drawing/2014/main" id="{8AB9D5C0-5AE6-403E-AFB0-BD53354EE661}"/>
              </a:ext>
            </a:extLst>
          </p:cNvPr>
          <p:cNvSpPr/>
          <p:nvPr/>
        </p:nvSpPr>
        <p:spPr>
          <a:xfrm>
            <a:off x="7023933" y="219648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a:p>
            <a:pPr algn="ctr"/>
            <a:endParaRPr lang="en-GB" sz="800" i="1">
              <a:solidFill>
                <a:schemeClr val="bg1"/>
              </a:solidFill>
            </a:endParaRPr>
          </a:p>
          <a:p>
            <a:pPr algn="ctr"/>
            <a:endParaRPr lang="en-GB" sz="800" i="1">
              <a:solidFill>
                <a:schemeClr val="bg1"/>
              </a:solidFill>
            </a:endParaRPr>
          </a:p>
        </p:txBody>
      </p:sp>
      <p:sp>
        <p:nvSpPr>
          <p:cNvPr id="30" name="Rectangle 29">
            <a:extLst>
              <a:ext uri="{FF2B5EF4-FFF2-40B4-BE49-F238E27FC236}">
                <a16:creationId xmlns:a16="http://schemas.microsoft.com/office/drawing/2014/main" id="{1AB4F97A-3015-46E4-8611-EE3CF903BA61}"/>
              </a:ext>
            </a:extLst>
          </p:cNvPr>
          <p:cNvSpPr/>
          <p:nvPr/>
        </p:nvSpPr>
        <p:spPr>
          <a:xfrm>
            <a:off x="8073882" y="2196482"/>
            <a:ext cx="914400" cy="853071"/>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800" i="1">
                <a:solidFill>
                  <a:schemeClr val="bg1"/>
                </a:solidFill>
              </a:rPr>
              <a:t>Feature list </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r>
              <a:rPr lang="en-GB" sz="800" b="1" i="1">
                <a:solidFill>
                  <a:schemeClr val="bg1"/>
                </a:solidFill>
              </a:rPr>
              <a:t>…</a:t>
            </a:r>
          </a:p>
          <a:p>
            <a:pPr algn="ctr"/>
            <a:endParaRPr lang="en-GB" sz="800" i="1">
              <a:solidFill>
                <a:schemeClr val="bg1"/>
              </a:solidFill>
            </a:endParaRPr>
          </a:p>
        </p:txBody>
      </p:sp>
      <p:sp>
        <p:nvSpPr>
          <p:cNvPr id="31" name="TextBox 30">
            <a:extLst>
              <a:ext uri="{FF2B5EF4-FFF2-40B4-BE49-F238E27FC236}">
                <a16:creationId xmlns:a16="http://schemas.microsoft.com/office/drawing/2014/main" id="{CA5B3A1D-305E-4F74-90D5-D665B57ECA9C}"/>
              </a:ext>
            </a:extLst>
          </p:cNvPr>
          <p:cNvSpPr txBox="1"/>
          <p:nvPr/>
        </p:nvSpPr>
        <p:spPr>
          <a:xfrm>
            <a:off x="2264163" y="1759969"/>
            <a:ext cx="1208375"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 plan</a:t>
            </a:r>
            <a:endParaRPr lang="en-US" sz="1000" b="1">
              <a:solidFill>
                <a:schemeClr val="accent6">
                  <a:lumMod val="50000"/>
                </a:schemeClr>
              </a:solidFill>
            </a:endParaRPr>
          </a:p>
        </p:txBody>
      </p:sp>
      <p:sp>
        <p:nvSpPr>
          <p:cNvPr id="32" name="TextBox 31">
            <a:extLst>
              <a:ext uri="{FF2B5EF4-FFF2-40B4-BE49-F238E27FC236}">
                <a16:creationId xmlns:a16="http://schemas.microsoft.com/office/drawing/2014/main" id="{C08709A1-F175-4DED-A192-F21891988431}"/>
              </a:ext>
            </a:extLst>
          </p:cNvPr>
          <p:cNvSpPr txBox="1"/>
          <p:nvPr/>
        </p:nvSpPr>
        <p:spPr>
          <a:xfrm>
            <a:off x="3326079" y="175996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3" name="TextBox 32">
            <a:extLst>
              <a:ext uri="{FF2B5EF4-FFF2-40B4-BE49-F238E27FC236}">
                <a16:creationId xmlns:a16="http://schemas.microsoft.com/office/drawing/2014/main" id="{0A41359E-54AF-4BAB-BEA4-ED9BCAB97267}"/>
              </a:ext>
            </a:extLst>
          </p:cNvPr>
          <p:cNvSpPr txBox="1"/>
          <p:nvPr/>
        </p:nvSpPr>
        <p:spPr>
          <a:xfrm>
            <a:off x="4543250" y="1759969"/>
            <a:ext cx="1201470"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4" name="TextBox 33">
            <a:extLst>
              <a:ext uri="{FF2B5EF4-FFF2-40B4-BE49-F238E27FC236}">
                <a16:creationId xmlns:a16="http://schemas.microsoft.com/office/drawing/2014/main" id="{88FFB58B-8E78-4A74-8B2A-1577E78DAAD8}"/>
              </a:ext>
            </a:extLst>
          </p:cNvPr>
          <p:cNvSpPr txBox="1"/>
          <p:nvPr/>
        </p:nvSpPr>
        <p:spPr>
          <a:xfrm>
            <a:off x="5575424" y="175996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5" name="TextBox 34">
            <a:extLst>
              <a:ext uri="{FF2B5EF4-FFF2-40B4-BE49-F238E27FC236}">
                <a16:creationId xmlns:a16="http://schemas.microsoft.com/office/drawing/2014/main" id="{2654B382-2B27-47C4-83BA-30B22AE51D7E}"/>
              </a:ext>
            </a:extLst>
          </p:cNvPr>
          <p:cNvSpPr txBox="1"/>
          <p:nvPr/>
        </p:nvSpPr>
        <p:spPr>
          <a:xfrm>
            <a:off x="6900394" y="1759969"/>
            <a:ext cx="1206749" cy="400110"/>
          </a:xfrm>
          <a:prstGeom prst="rect">
            <a:avLst/>
          </a:prstGeom>
          <a:noFill/>
        </p:spPr>
        <p:txBody>
          <a:bodyPr wrap="square" rtlCol="0">
            <a:spAutoFit/>
          </a:bodyPr>
          <a:lstStyle/>
          <a:p>
            <a:pPr algn="ctr"/>
            <a:r>
              <a:rPr lang="nb-NO" sz="1000" b="1">
                <a:solidFill>
                  <a:schemeClr val="accent6">
                    <a:lumMod val="50000"/>
                  </a:schemeClr>
                </a:solidFill>
              </a:rPr>
              <a:t>Essentials</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6" name="TextBox 35">
            <a:extLst>
              <a:ext uri="{FF2B5EF4-FFF2-40B4-BE49-F238E27FC236}">
                <a16:creationId xmlns:a16="http://schemas.microsoft.com/office/drawing/2014/main" id="{FE6B3073-CD73-46C4-9940-45E0AE32A24B}"/>
              </a:ext>
            </a:extLst>
          </p:cNvPr>
          <p:cNvSpPr txBox="1"/>
          <p:nvPr/>
        </p:nvSpPr>
        <p:spPr>
          <a:xfrm>
            <a:off x="7969915" y="1759969"/>
            <a:ext cx="987477" cy="400110"/>
          </a:xfrm>
          <a:prstGeom prst="rect">
            <a:avLst/>
          </a:prstGeom>
          <a:noFill/>
        </p:spPr>
        <p:txBody>
          <a:bodyPr wrap="square" rtlCol="0">
            <a:spAutoFit/>
          </a:bodyPr>
          <a:lstStyle/>
          <a:p>
            <a:pPr algn="ctr"/>
            <a:r>
              <a:rPr lang="nb-NO" sz="1000" b="1">
                <a:solidFill>
                  <a:schemeClr val="accent6">
                    <a:lumMod val="50000"/>
                  </a:schemeClr>
                </a:solidFill>
              </a:rPr>
              <a:t>Premium</a:t>
            </a:r>
          </a:p>
          <a:p>
            <a:pPr algn="ctr"/>
            <a:r>
              <a:rPr lang="nb-NO" sz="1000" b="1">
                <a:solidFill>
                  <a:schemeClr val="accent6">
                    <a:lumMod val="50000"/>
                  </a:schemeClr>
                </a:solidFill>
              </a:rPr>
              <a:t>plan</a:t>
            </a:r>
            <a:endParaRPr lang="en-US" sz="1000" b="1">
              <a:solidFill>
                <a:schemeClr val="accent6">
                  <a:lumMod val="50000"/>
                </a:schemeClr>
              </a:solidFill>
            </a:endParaRPr>
          </a:p>
        </p:txBody>
      </p:sp>
      <p:sp>
        <p:nvSpPr>
          <p:cNvPr id="38" name="TextBox 37">
            <a:extLst>
              <a:ext uri="{FF2B5EF4-FFF2-40B4-BE49-F238E27FC236}">
                <a16:creationId xmlns:a16="http://schemas.microsoft.com/office/drawing/2014/main" id="{42A9BB5D-2DD0-4352-ACEE-298411731B5B}"/>
              </a:ext>
            </a:extLst>
          </p:cNvPr>
          <p:cNvSpPr txBox="1"/>
          <p:nvPr/>
        </p:nvSpPr>
        <p:spPr>
          <a:xfrm>
            <a:off x="2594894" y="1296465"/>
            <a:ext cx="1526950" cy="338554"/>
          </a:xfrm>
          <a:prstGeom prst="rect">
            <a:avLst/>
          </a:prstGeom>
          <a:noFill/>
        </p:spPr>
        <p:txBody>
          <a:bodyPr wrap="square" rtlCol="0">
            <a:spAutoFit/>
          </a:bodyPr>
          <a:lstStyle/>
          <a:p>
            <a:pPr algn="ctr"/>
            <a:r>
              <a:rPr lang="nb-NO" sz="1600" b="1">
                <a:solidFill>
                  <a:schemeClr val="accent6">
                    <a:lumMod val="50000"/>
                  </a:schemeClr>
                </a:solidFill>
              </a:rPr>
              <a:t>Sales</a:t>
            </a:r>
            <a:endParaRPr lang="en-US" sz="1600" b="1">
              <a:solidFill>
                <a:schemeClr val="accent6">
                  <a:lumMod val="50000"/>
                </a:schemeClr>
              </a:solidFill>
            </a:endParaRPr>
          </a:p>
        </p:txBody>
      </p:sp>
      <p:sp>
        <p:nvSpPr>
          <p:cNvPr id="39" name="TextBox 38">
            <a:extLst>
              <a:ext uri="{FF2B5EF4-FFF2-40B4-BE49-F238E27FC236}">
                <a16:creationId xmlns:a16="http://schemas.microsoft.com/office/drawing/2014/main" id="{00B17D4C-B513-4A4B-B452-827865CFC63E}"/>
              </a:ext>
            </a:extLst>
          </p:cNvPr>
          <p:cNvSpPr txBox="1"/>
          <p:nvPr/>
        </p:nvSpPr>
        <p:spPr>
          <a:xfrm>
            <a:off x="4794687" y="1309802"/>
            <a:ext cx="1707628" cy="338554"/>
          </a:xfrm>
          <a:prstGeom prst="rect">
            <a:avLst/>
          </a:prstGeom>
          <a:noFill/>
        </p:spPr>
        <p:txBody>
          <a:bodyPr wrap="square" rtlCol="0">
            <a:spAutoFit/>
          </a:bodyPr>
          <a:lstStyle/>
          <a:p>
            <a:pPr algn="ctr"/>
            <a:r>
              <a:rPr lang="nb-NO" sz="1600" b="1">
                <a:solidFill>
                  <a:schemeClr val="accent6">
                    <a:lumMod val="50000"/>
                  </a:schemeClr>
                </a:solidFill>
              </a:rPr>
              <a:t>Service</a:t>
            </a:r>
            <a:endParaRPr lang="en-US" sz="1600" b="1">
              <a:solidFill>
                <a:schemeClr val="accent6">
                  <a:lumMod val="50000"/>
                </a:schemeClr>
              </a:solidFill>
            </a:endParaRPr>
          </a:p>
        </p:txBody>
      </p:sp>
      <p:sp>
        <p:nvSpPr>
          <p:cNvPr id="40" name="TextBox 39">
            <a:extLst>
              <a:ext uri="{FF2B5EF4-FFF2-40B4-BE49-F238E27FC236}">
                <a16:creationId xmlns:a16="http://schemas.microsoft.com/office/drawing/2014/main" id="{3C8CA051-DD10-4A52-AFAD-3C2A74313C18}"/>
              </a:ext>
            </a:extLst>
          </p:cNvPr>
          <p:cNvSpPr txBox="1"/>
          <p:nvPr/>
        </p:nvSpPr>
        <p:spPr>
          <a:xfrm>
            <a:off x="7087915" y="1283275"/>
            <a:ext cx="1813424" cy="338554"/>
          </a:xfrm>
          <a:prstGeom prst="rect">
            <a:avLst/>
          </a:prstGeom>
          <a:noFill/>
        </p:spPr>
        <p:txBody>
          <a:bodyPr wrap="square" rtlCol="0">
            <a:spAutoFit/>
          </a:bodyPr>
          <a:lstStyle/>
          <a:p>
            <a:pPr algn="ctr"/>
            <a:r>
              <a:rPr lang="nb-NO" sz="1600" b="1">
                <a:solidFill>
                  <a:schemeClr val="accent6">
                    <a:lumMod val="50000"/>
                  </a:schemeClr>
                </a:solidFill>
              </a:rPr>
              <a:t>Marketing</a:t>
            </a:r>
            <a:endParaRPr lang="en-US" sz="1600" b="1">
              <a:solidFill>
                <a:schemeClr val="accent6">
                  <a:lumMod val="50000"/>
                </a:schemeClr>
              </a:solidFill>
            </a:endParaRPr>
          </a:p>
        </p:txBody>
      </p:sp>
      <p:sp>
        <p:nvSpPr>
          <p:cNvPr id="6" name="Title 5">
            <a:extLst>
              <a:ext uri="{FF2B5EF4-FFF2-40B4-BE49-F238E27FC236}">
                <a16:creationId xmlns:a16="http://schemas.microsoft.com/office/drawing/2014/main" id="{CE852204-6CEE-4B77-B5A2-2873A648B9AA}"/>
              </a:ext>
            </a:extLst>
          </p:cNvPr>
          <p:cNvSpPr>
            <a:spLocks noGrp="1"/>
          </p:cNvSpPr>
          <p:nvPr>
            <p:ph type="title" idx="4294967295"/>
          </p:nvPr>
        </p:nvSpPr>
        <p:spPr>
          <a:xfrm rot="16200000">
            <a:off x="1394399" y="2294131"/>
            <a:ext cx="890588" cy="652462"/>
          </a:xfrm>
        </p:spPr>
        <p:txBody>
          <a:bodyPr>
            <a:normAutofit/>
          </a:bodyPr>
          <a:lstStyle/>
          <a:p>
            <a:r>
              <a:rPr lang="nb-NO" sz="2000" dirty="0"/>
              <a:t>Plans</a:t>
            </a:r>
            <a:endParaRPr lang="en-US" sz="2000" dirty="0"/>
          </a:p>
        </p:txBody>
      </p:sp>
      <p:cxnSp>
        <p:nvCxnSpPr>
          <p:cNvPr id="9" name="Straight Connector 8">
            <a:extLst>
              <a:ext uri="{FF2B5EF4-FFF2-40B4-BE49-F238E27FC236}">
                <a16:creationId xmlns:a16="http://schemas.microsoft.com/office/drawing/2014/main" id="{CE62B358-1F00-4218-9C67-158E7BBF17FC}"/>
              </a:ext>
            </a:extLst>
          </p:cNvPr>
          <p:cNvCxnSpPr/>
          <p:nvPr/>
        </p:nvCxnSpPr>
        <p:spPr>
          <a:xfrm>
            <a:off x="2255196" y="996807"/>
            <a:ext cx="6853435" cy="0"/>
          </a:xfrm>
          <a:prstGeom prst="line">
            <a:avLst/>
          </a:prstGeom>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A606E23A-350C-4F81-B537-DD8F3D802454}"/>
              </a:ext>
            </a:extLst>
          </p:cNvPr>
          <p:cNvSpPr txBox="1"/>
          <p:nvPr/>
        </p:nvSpPr>
        <p:spPr>
          <a:xfrm>
            <a:off x="3614195" y="742256"/>
            <a:ext cx="3996352" cy="461665"/>
          </a:xfrm>
          <a:prstGeom prst="rect">
            <a:avLst/>
          </a:prstGeom>
          <a:solidFill>
            <a:schemeClr val="bg1"/>
          </a:solidFill>
        </p:spPr>
        <p:txBody>
          <a:bodyPr wrap="square" rtlCol="0">
            <a:spAutoFit/>
          </a:bodyPr>
          <a:lstStyle/>
          <a:p>
            <a:pPr algn="ctr"/>
            <a:r>
              <a:rPr lang="nb-NO" sz="2400" b="1">
                <a:solidFill>
                  <a:schemeClr val="accent6">
                    <a:lumMod val="50000"/>
                  </a:schemeClr>
                </a:solidFill>
              </a:rPr>
              <a:t>SuperOffice CRM</a:t>
            </a:r>
            <a:endParaRPr lang="en-US" sz="2400" b="1">
              <a:solidFill>
                <a:schemeClr val="accent6">
                  <a:lumMod val="50000"/>
                </a:schemeClr>
              </a:solidFill>
            </a:endParaRPr>
          </a:p>
        </p:txBody>
      </p:sp>
      <p:sp>
        <p:nvSpPr>
          <p:cNvPr id="48" name="Rectangle 47">
            <a:extLst>
              <a:ext uri="{FF2B5EF4-FFF2-40B4-BE49-F238E27FC236}">
                <a16:creationId xmlns:a16="http://schemas.microsoft.com/office/drawing/2014/main" id="{F628F3D8-1CF1-4733-90EE-4CD23BA7C020}"/>
              </a:ext>
            </a:extLst>
          </p:cNvPr>
          <p:cNvSpPr/>
          <p:nvPr/>
        </p:nvSpPr>
        <p:spPr>
          <a:xfrm>
            <a:off x="8027605" y="1835410"/>
            <a:ext cx="1001488" cy="1272721"/>
          </a:xfrm>
          <a:prstGeom prst="rect">
            <a:avLst/>
          </a:prstGeom>
          <a:solidFill>
            <a:srgbClr val="FFFF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endParaRPr lang="en-GB" sz="1600" b="1">
              <a:solidFill>
                <a:schemeClr val="accent6">
                  <a:lumMod val="50000"/>
                </a:schemeClr>
              </a:solidFill>
            </a:endParaRPr>
          </a:p>
          <a:p>
            <a:pPr algn="ctr"/>
            <a:endParaRPr lang="en-GB" sz="1600" b="1">
              <a:solidFill>
                <a:schemeClr val="accent6">
                  <a:lumMod val="50000"/>
                </a:schemeClr>
              </a:solidFill>
            </a:endParaRPr>
          </a:p>
          <a:p>
            <a:pPr algn="ctr"/>
            <a:r>
              <a:rPr lang="en-GB" sz="1600" b="1">
                <a:solidFill>
                  <a:schemeClr val="accent6">
                    <a:lumMod val="50000"/>
                  </a:schemeClr>
                </a:solidFill>
              </a:rPr>
              <a:t>Coming</a:t>
            </a:r>
          </a:p>
        </p:txBody>
      </p:sp>
      <p:sp>
        <p:nvSpPr>
          <p:cNvPr id="78" name="Rectangle 77">
            <a:extLst>
              <a:ext uri="{FF2B5EF4-FFF2-40B4-BE49-F238E27FC236}">
                <a16:creationId xmlns:a16="http://schemas.microsoft.com/office/drawing/2014/main" id="{73599C88-2161-44A9-80D2-1518B6940928}"/>
              </a:ext>
            </a:extLst>
          </p:cNvPr>
          <p:cNvSpPr/>
          <p:nvPr/>
        </p:nvSpPr>
        <p:spPr>
          <a:xfrm>
            <a:off x="7023932" y="3117312"/>
            <a:ext cx="1964349"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Marketing Platform*</a:t>
            </a:r>
          </a:p>
        </p:txBody>
      </p:sp>
      <p:grpSp>
        <p:nvGrpSpPr>
          <p:cNvPr id="7" name="Group 6">
            <a:extLst>
              <a:ext uri="{FF2B5EF4-FFF2-40B4-BE49-F238E27FC236}">
                <a16:creationId xmlns:a16="http://schemas.microsoft.com/office/drawing/2014/main" id="{B6094C9A-76D4-479F-8A94-0AB1E2CD4FDF}"/>
              </a:ext>
            </a:extLst>
          </p:cNvPr>
          <p:cNvGrpSpPr/>
          <p:nvPr/>
        </p:nvGrpSpPr>
        <p:grpSpPr>
          <a:xfrm>
            <a:off x="1467454" y="3686278"/>
            <a:ext cx="7641177" cy="1373421"/>
            <a:chOff x="470437" y="3724578"/>
            <a:chExt cx="7641177" cy="1373421"/>
          </a:xfrm>
        </p:grpSpPr>
        <p:sp>
          <p:nvSpPr>
            <p:cNvPr id="46" name="Rectangle 45">
              <a:extLst>
                <a:ext uri="{FF2B5EF4-FFF2-40B4-BE49-F238E27FC236}">
                  <a16:creationId xmlns:a16="http://schemas.microsoft.com/office/drawing/2014/main" id="{8A27C2F0-F62F-4C81-B783-3B6C2E62773C}"/>
                </a:ext>
              </a:extLst>
            </p:cNvPr>
            <p:cNvSpPr/>
            <p:nvPr/>
          </p:nvSpPr>
          <p:spPr>
            <a:xfrm>
              <a:off x="1267146" y="3724578"/>
              <a:ext cx="6844468" cy="137342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0" name="Title 5">
              <a:extLst>
                <a:ext uri="{FF2B5EF4-FFF2-40B4-BE49-F238E27FC236}">
                  <a16:creationId xmlns:a16="http://schemas.microsoft.com/office/drawing/2014/main" id="{6AB87F43-473B-4957-915F-E3A3E130F72E}"/>
                </a:ext>
              </a:extLst>
            </p:cNvPr>
            <p:cNvSpPr txBox="1">
              <a:spLocks/>
            </p:cNvSpPr>
            <p:nvPr/>
          </p:nvSpPr>
          <p:spPr>
            <a:xfrm rot="16200000">
              <a:off x="158450" y="4055769"/>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Add-ons</a:t>
              </a:r>
              <a:endParaRPr lang="en-US" sz="2000"/>
            </a:p>
          </p:txBody>
        </p:sp>
        <p:sp>
          <p:nvSpPr>
            <p:cNvPr id="53" name="Rectangle 52">
              <a:extLst>
                <a:ext uri="{FF2B5EF4-FFF2-40B4-BE49-F238E27FC236}">
                  <a16:creationId xmlns:a16="http://schemas.microsoft.com/office/drawing/2014/main" id="{D4CEEDEB-20E4-4D1C-B7AA-58824560CCC8}"/>
                </a:ext>
              </a:extLst>
            </p:cNvPr>
            <p:cNvSpPr/>
            <p:nvPr/>
          </p:nvSpPr>
          <p:spPr>
            <a:xfrm>
              <a:off x="6751916" y="3957306"/>
              <a:ext cx="1036948" cy="1096537"/>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Expander Products</a:t>
              </a:r>
            </a:p>
            <a:p>
              <a:endParaRPr lang="en-GB" sz="400" b="1">
                <a:solidFill>
                  <a:schemeClr val="bg1"/>
                </a:solidFill>
              </a:endParaRPr>
            </a:p>
            <a:p>
              <a:r>
                <a:rPr lang="en-GB" sz="800">
                  <a:solidFill>
                    <a:schemeClr val="bg1"/>
                  </a:solidFill>
                </a:rPr>
                <a:t>Sandbox for prod.</a:t>
              </a:r>
            </a:p>
            <a:p>
              <a:r>
                <a:rPr lang="en-GB" sz="800">
                  <a:solidFill>
                    <a:schemeClr val="bg1"/>
                  </a:solidFill>
                </a:rPr>
                <a:t>Database Mirroring</a:t>
              </a:r>
            </a:p>
            <a:p>
              <a:r>
                <a:rPr lang="en-GB" sz="800">
                  <a:solidFill>
                    <a:schemeClr val="bg1"/>
                  </a:solidFill>
                </a:rPr>
                <a:t>Custom Objects</a:t>
              </a:r>
            </a:p>
            <a:p>
              <a:r>
                <a:rPr lang="en-GB" sz="800">
                  <a:solidFill>
                    <a:schemeClr val="bg1"/>
                  </a:solidFill>
                </a:rPr>
                <a:t>SCIM</a:t>
              </a:r>
            </a:p>
            <a:p>
              <a:r>
                <a:rPr lang="en-GB" sz="800" err="1">
                  <a:solidFill>
                    <a:schemeClr val="bg1"/>
                  </a:solidFill>
                </a:rPr>
                <a:t>DataBridge</a:t>
              </a:r>
              <a:endParaRPr lang="en-GB" sz="800">
                <a:solidFill>
                  <a:schemeClr val="bg1"/>
                </a:solidFill>
              </a:endParaRPr>
            </a:p>
            <a:p>
              <a:endParaRPr lang="en-GB" sz="800" b="1">
                <a:solidFill>
                  <a:schemeClr val="bg1"/>
                </a:solidFill>
              </a:endParaRPr>
            </a:p>
          </p:txBody>
        </p:sp>
        <p:sp>
          <p:nvSpPr>
            <p:cNvPr id="59" name="Rectangle 58">
              <a:extLst>
                <a:ext uri="{FF2B5EF4-FFF2-40B4-BE49-F238E27FC236}">
                  <a16:creationId xmlns:a16="http://schemas.microsoft.com/office/drawing/2014/main" id="{751114E1-0276-4D3B-A29D-F676E749499E}"/>
                </a:ext>
              </a:extLst>
            </p:cNvPr>
            <p:cNvSpPr/>
            <p:nvPr/>
          </p:nvSpPr>
          <p:spPr>
            <a:xfrm>
              <a:off x="2957384" y="3872475"/>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Customer Engagement Platform</a:t>
              </a:r>
            </a:p>
          </p:txBody>
        </p:sp>
        <p:sp>
          <p:nvSpPr>
            <p:cNvPr id="60" name="Rectangle 59">
              <a:extLst>
                <a:ext uri="{FF2B5EF4-FFF2-40B4-BE49-F238E27FC236}">
                  <a16:creationId xmlns:a16="http://schemas.microsoft.com/office/drawing/2014/main" id="{7FA54936-BA31-4970-8918-9A9F429434DB}"/>
                </a:ext>
              </a:extLst>
            </p:cNvPr>
            <p:cNvSpPr/>
            <p:nvPr/>
          </p:nvSpPr>
          <p:spPr>
            <a:xfrm>
              <a:off x="4305088" y="4569967"/>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SuperOffice AI</a:t>
              </a:r>
            </a:p>
          </p:txBody>
        </p:sp>
        <p:sp>
          <p:nvSpPr>
            <p:cNvPr id="72" name="Rectangle 71">
              <a:extLst>
                <a:ext uri="{FF2B5EF4-FFF2-40B4-BE49-F238E27FC236}">
                  <a16:creationId xmlns:a16="http://schemas.microsoft.com/office/drawing/2014/main" id="{F91E2010-B8DE-4C4B-9EBF-F5774F73761D}"/>
                </a:ext>
              </a:extLst>
            </p:cNvPr>
            <p:cNvSpPr/>
            <p:nvPr/>
          </p:nvSpPr>
          <p:spPr>
            <a:xfrm>
              <a:off x="5640431" y="3957307"/>
              <a:ext cx="1036948" cy="1096538"/>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0" rtlCol="0" anchor="t" anchorCtr="0"/>
            <a:lstStyle/>
            <a:p>
              <a:r>
                <a:rPr lang="en-GB" sz="800" b="1">
                  <a:solidFill>
                    <a:schemeClr val="bg1"/>
                  </a:solidFill>
                </a:rPr>
                <a:t>Development Tools</a:t>
              </a:r>
            </a:p>
            <a:p>
              <a:endParaRPr lang="en-GB" sz="400" b="1">
                <a:solidFill>
                  <a:schemeClr val="bg1"/>
                </a:solidFill>
              </a:endParaRPr>
            </a:p>
            <a:p>
              <a:r>
                <a:rPr lang="en-GB" sz="800" err="1">
                  <a:solidFill>
                    <a:schemeClr val="bg1"/>
                  </a:solidFill>
                </a:rPr>
                <a:t>CRMScript</a:t>
              </a:r>
              <a:endParaRPr lang="en-GB" sz="800">
                <a:solidFill>
                  <a:schemeClr val="bg1"/>
                </a:solidFill>
              </a:endParaRPr>
            </a:p>
            <a:p>
              <a:r>
                <a:rPr lang="en-GB" sz="800" err="1">
                  <a:solidFill>
                    <a:schemeClr val="bg1"/>
                  </a:solidFill>
                </a:rPr>
                <a:t>SuperMacro</a:t>
              </a:r>
              <a:endParaRPr lang="en-GB" sz="800">
                <a:solidFill>
                  <a:schemeClr val="bg1"/>
                </a:solidFill>
              </a:endParaRPr>
            </a:p>
            <a:p>
              <a:r>
                <a:rPr lang="en-GB" sz="800" err="1">
                  <a:solidFill>
                    <a:schemeClr val="bg1"/>
                  </a:solidFill>
                </a:rPr>
                <a:t>ExtraTables</a:t>
              </a:r>
              <a:endParaRPr lang="en-GB" sz="800">
                <a:solidFill>
                  <a:schemeClr val="bg1"/>
                </a:solidFill>
              </a:endParaRPr>
            </a:p>
            <a:p>
              <a:r>
                <a:rPr lang="en-GB" sz="800">
                  <a:solidFill>
                    <a:schemeClr val="bg1"/>
                  </a:solidFill>
                </a:rPr>
                <a:t>Custom Screens</a:t>
              </a:r>
            </a:p>
            <a:p>
              <a:r>
                <a:rPr lang="en-GB" sz="800">
                  <a:solidFill>
                    <a:schemeClr val="bg1"/>
                  </a:solidFill>
                </a:rPr>
                <a:t>Custom Apps</a:t>
              </a:r>
            </a:p>
            <a:p>
              <a:r>
                <a:rPr lang="en-GB" sz="800">
                  <a:solidFill>
                    <a:schemeClr val="bg1"/>
                  </a:solidFill>
                </a:rPr>
                <a:t>Config. Screen</a:t>
              </a:r>
            </a:p>
            <a:p>
              <a:r>
                <a:rPr lang="en-GB" sz="800">
                  <a:solidFill>
                    <a:schemeClr val="bg1"/>
                  </a:solidFill>
                </a:rPr>
                <a:t>Sandbox for Dev.</a:t>
              </a:r>
            </a:p>
          </p:txBody>
        </p:sp>
        <p:sp>
          <p:nvSpPr>
            <p:cNvPr id="81" name="Rectangle 80">
              <a:extLst>
                <a:ext uri="{FF2B5EF4-FFF2-40B4-BE49-F238E27FC236}">
                  <a16:creationId xmlns:a16="http://schemas.microsoft.com/office/drawing/2014/main" id="{4C7D02AF-A617-4BA0-A90F-4F6D84E73A57}"/>
                </a:ext>
              </a:extLst>
            </p:cNvPr>
            <p:cNvSpPr/>
            <p:nvPr/>
          </p:nvSpPr>
          <p:spPr>
            <a:xfrm>
              <a:off x="1468876" y="4560979"/>
              <a:ext cx="1148301" cy="37203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b="1">
                  <a:solidFill>
                    <a:schemeClr val="bg1"/>
                  </a:solidFill>
                </a:rPr>
                <a:t>Synchronizer</a:t>
              </a:r>
            </a:p>
          </p:txBody>
        </p:sp>
        <p:cxnSp>
          <p:nvCxnSpPr>
            <p:cNvPr id="87" name="Straight Connector 86">
              <a:extLst>
                <a:ext uri="{FF2B5EF4-FFF2-40B4-BE49-F238E27FC236}">
                  <a16:creationId xmlns:a16="http://schemas.microsoft.com/office/drawing/2014/main" id="{AF2AC88E-6EA6-4F8A-AB4D-DC7CD97437A4}"/>
                </a:ext>
              </a:extLst>
            </p:cNvPr>
            <p:cNvCxnSpPr>
              <a:cxnSpLocks/>
            </p:cNvCxnSpPr>
            <p:nvPr/>
          </p:nvCxnSpPr>
          <p:spPr>
            <a:xfrm>
              <a:off x="5646916" y="3840327"/>
              <a:ext cx="2141948"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TextBox 84">
              <a:extLst>
                <a:ext uri="{FF2B5EF4-FFF2-40B4-BE49-F238E27FC236}">
                  <a16:creationId xmlns:a16="http://schemas.microsoft.com/office/drawing/2014/main" id="{C64DEE81-B250-4A8A-A7A1-0E11B03C9642}"/>
                </a:ext>
              </a:extLst>
            </p:cNvPr>
            <p:cNvSpPr txBox="1"/>
            <p:nvPr/>
          </p:nvSpPr>
          <p:spPr>
            <a:xfrm>
              <a:off x="6026916" y="3765003"/>
              <a:ext cx="1471250" cy="108046"/>
            </a:xfrm>
            <a:prstGeom prst="rect">
              <a:avLst/>
            </a:prstGeom>
            <a:solidFill>
              <a:schemeClr val="bg1"/>
            </a:solidFill>
          </p:spPr>
          <p:txBody>
            <a:bodyPr wrap="square" lIns="0" tIns="0" rIns="0" bIns="0">
              <a:noAutofit/>
            </a:bodyPr>
            <a:lstStyle/>
            <a:p>
              <a:pPr algn="ctr"/>
              <a:r>
                <a:rPr lang="en-GB" sz="1000" b="1">
                  <a:solidFill>
                    <a:schemeClr val="accent6">
                      <a:lumMod val="50000"/>
                    </a:schemeClr>
                  </a:solidFill>
                  <a:highlight>
                    <a:srgbClr val="FFFFFF"/>
                  </a:highlight>
                </a:rPr>
                <a:t>Expander Services</a:t>
              </a:r>
            </a:p>
          </p:txBody>
        </p:sp>
        <p:sp>
          <p:nvSpPr>
            <p:cNvPr id="57" name="Rectangle 56">
              <a:extLst>
                <a:ext uri="{FF2B5EF4-FFF2-40B4-BE49-F238E27FC236}">
                  <a16:creationId xmlns:a16="http://schemas.microsoft.com/office/drawing/2014/main" id="{7B24A244-C4B0-40EB-BDE7-60F4E25B4F44}"/>
                </a:ext>
              </a:extLst>
            </p:cNvPr>
            <p:cNvSpPr/>
            <p:nvPr/>
          </p:nvSpPr>
          <p:spPr>
            <a:xfrm>
              <a:off x="2955312" y="4641847"/>
              <a:ext cx="1148301" cy="300154"/>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Chat</a:t>
              </a:r>
            </a:p>
          </p:txBody>
        </p:sp>
        <p:sp>
          <p:nvSpPr>
            <p:cNvPr id="64" name="Rectangle 63">
              <a:extLst>
                <a:ext uri="{FF2B5EF4-FFF2-40B4-BE49-F238E27FC236}">
                  <a16:creationId xmlns:a16="http://schemas.microsoft.com/office/drawing/2014/main" id="{56C519F2-700A-43A4-82FC-3FA9C9771EBC}"/>
                </a:ext>
              </a:extLst>
            </p:cNvPr>
            <p:cNvSpPr/>
            <p:nvPr/>
          </p:nvSpPr>
          <p:spPr>
            <a:xfrm>
              <a:off x="2957385" y="4330546"/>
              <a:ext cx="1148301" cy="23312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Forms</a:t>
              </a:r>
            </a:p>
            <a:p>
              <a:endParaRPr lang="en-GB" sz="800">
                <a:solidFill>
                  <a:schemeClr val="bg1"/>
                </a:solidFill>
              </a:endParaRPr>
            </a:p>
          </p:txBody>
        </p:sp>
      </p:grpSp>
      <p:grpSp>
        <p:nvGrpSpPr>
          <p:cNvPr id="2" name="Group 1">
            <a:extLst>
              <a:ext uri="{FF2B5EF4-FFF2-40B4-BE49-F238E27FC236}">
                <a16:creationId xmlns:a16="http://schemas.microsoft.com/office/drawing/2014/main" id="{389103C1-3AA8-4A7F-99FF-8C5D254AD474}"/>
              </a:ext>
            </a:extLst>
          </p:cNvPr>
          <p:cNvGrpSpPr/>
          <p:nvPr/>
        </p:nvGrpSpPr>
        <p:grpSpPr>
          <a:xfrm>
            <a:off x="1482718" y="4206209"/>
            <a:ext cx="7625913" cy="2295224"/>
            <a:chOff x="1781101" y="4206209"/>
            <a:chExt cx="7625913" cy="2295224"/>
          </a:xfrm>
        </p:grpSpPr>
        <p:sp>
          <p:nvSpPr>
            <p:cNvPr id="51" name="Rectangle 50">
              <a:extLst>
                <a:ext uri="{FF2B5EF4-FFF2-40B4-BE49-F238E27FC236}">
                  <a16:creationId xmlns:a16="http://schemas.microsoft.com/office/drawing/2014/main" id="{B963295F-55DA-4BC3-BCFF-B9544274755B}"/>
                </a:ext>
              </a:extLst>
            </p:cNvPr>
            <p:cNvSpPr/>
            <p:nvPr/>
          </p:nvSpPr>
          <p:spPr>
            <a:xfrm>
              <a:off x="2562546" y="5224280"/>
              <a:ext cx="6844468" cy="127715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endParaRPr lang="en-GB" sz="1600" b="1">
                <a:solidFill>
                  <a:schemeClr val="accent6">
                    <a:lumMod val="50000"/>
                  </a:schemeClr>
                </a:solidFill>
              </a:endParaRPr>
            </a:p>
          </p:txBody>
        </p:sp>
        <p:sp>
          <p:nvSpPr>
            <p:cNvPr id="52" name="Title 5">
              <a:extLst>
                <a:ext uri="{FF2B5EF4-FFF2-40B4-BE49-F238E27FC236}">
                  <a16:creationId xmlns:a16="http://schemas.microsoft.com/office/drawing/2014/main" id="{B5D45340-2E32-43A7-A38B-6C1078752324}"/>
                </a:ext>
              </a:extLst>
            </p:cNvPr>
            <p:cNvSpPr txBox="1">
              <a:spLocks/>
            </p:cNvSpPr>
            <p:nvPr/>
          </p:nvSpPr>
          <p:spPr>
            <a:xfrm rot="16200000">
              <a:off x="1469114" y="5536267"/>
              <a:ext cx="1277153" cy="65317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2000"/>
                <a:t>Metered</a:t>
              </a:r>
              <a:br>
                <a:rPr lang="nb-NO" sz="2000"/>
              </a:br>
              <a:r>
                <a:rPr lang="nb-NO" sz="2000"/>
                <a:t>Services</a:t>
              </a:r>
              <a:endParaRPr lang="en-US" sz="2000"/>
            </a:p>
          </p:txBody>
        </p:sp>
        <p:sp>
          <p:nvSpPr>
            <p:cNvPr id="54" name="Rectangle 53">
              <a:extLst>
                <a:ext uri="{FF2B5EF4-FFF2-40B4-BE49-F238E27FC236}">
                  <a16:creationId xmlns:a16="http://schemas.microsoft.com/office/drawing/2014/main" id="{3887F569-7982-445E-BF65-DF1F04ED358E}"/>
                </a:ext>
              </a:extLst>
            </p:cNvPr>
            <p:cNvSpPr/>
            <p:nvPr/>
          </p:nvSpPr>
          <p:spPr>
            <a:xfrm>
              <a:off x="8047316" y="5402317"/>
              <a:ext cx="1036948" cy="38879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err="1">
                  <a:solidFill>
                    <a:schemeClr val="bg1"/>
                  </a:solidFill>
                </a:rPr>
                <a:t>DataBridge</a:t>
              </a:r>
              <a:r>
                <a:rPr lang="en-GB" sz="800">
                  <a:solidFill>
                    <a:schemeClr val="bg1"/>
                  </a:solidFill>
                </a:rPr>
                <a:t> records</a:t>
              </a:r>
            </a:p>
            <a:p>
              <a:endParaRPr lang="en-GB" sz="800">
                <a:solidFill>
                  <a:schemeClr val="bg1"/>
                </a:solidFill>
              </a:endParaRPr>
            </a:p>
          </p:txBody>
        </p:sp>
        <p:sp>
          <p:nvSpPr>
            <p:cNvPr id="58" name="Rectangle 57">
              <a:extLst>
                <a:ext uri="{FF2B5EF4-FFF2-40B4-BE49-F238E27FC236}">
                  <a16:creationId xmlns:a16="http://schemas.microsoft.com/office/drawing/2014/main" id="{D5D7DF16-C314-428B-AEFD-BE5738115068}"/>
                </a:ext>
              </a:extLst>
            </p:cNvPr>
            <p:cNvSpPr/>
            <p:nvPr/>
          </p:nvSpPr>
          <p:spPr>
            <a:xfrm>
              <a:off x="2764277" y="5959740"/>
              <a:ext cx="1148301" cy="3437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Storage volume</a:t>
              </a:r>
            </a:p>
            <a:p>
              <a:endParaRPr lang="en-GB" sz="800" b="1">
                <a:solidFill>
                  <a:schemeClr val="bg1"/>
                </a:solidFill>
              </a:endParaRPr>
            </a:p>
          </p:txBody>
        </p:sp>
        <p:sp>
          <p:nvSpPr>
            <p:cNvPr id="61" name="Rectangle 60">
              <a:extLst>
                <a:ext uri="{FF2B5EF4-FFF2-40B4-BE49-F238E27FC236}">
                  <a16:creationId xmlns:a16="http://schemas.microsoft.com/office/drawing/2014/main" id="{7866E855-88A4-46FF-AA26-672B6DFC6315}"/>
                </a:ext>
              </a:extLst>
            </p:cNvPr>
            <p:cNvSpPr/>
            <p:nvPr/>
          </p:nvSpPr>
          <p:spPr>
            <a:xfrm>
              <a:off x="4246252" y="5373187"/>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pPr marL="117475" indent="-117475">
                <a:buFont typeface="Arial" panose="020B0604020202020204" pitchFamily="34" charset="0"/>
                <a:buChar char="•"/>
              </a:pPr>
              <a:r>
                <a:rPr lang="en-GB" sz="800">
                  <a:solidFill>
                    <a:schemeClr val="bg1"/>
                  </a:solidFill>
                </a:rPr>
                <a:t>Form submissions</a:t>
              </a:r>
            </a:p>
            <a:p>
              <a:pPr marL="117475" indent="-117475">
                <a:buFont typeface="Arial" panose="020B0604020202020204" pitchFamily="34" charset="0"/>
                <a:buChar char="•"/>
              </a:pPr>
              <a:r>
                <a:rPr lang="en-GB" sz="800">
                  <a:solidFill>
                    <a:schemeClr val="bg1"/>
                  </a:solidFill>
                </a:rPr>
                <a:t>Chat sessions</a:t>
              </a:r>
            </a:p>
            <a:p>
              <a:pPr marL="117475" indent="-117475">
                <a:buFont typeface="Arial" panose="020B0604020202020204" pitchFamily="34" charset="0"/>
                <a:buChar char="•"/>
              </a:pPr>
              <a:r>
                <a:rPr lang="en-GB" sz="800">
                  <a:solidFill>
                    <a:schemeClr val="bg1"/>
                  </a:solidFill>
                </a:rPr>
                <a:t>Customer logins</a:t>
              </a:r>
            </a:p>
            <a:p>
              <a:endParaRPr lang="en-GB" sz="800" b="1">
                <a:solidFill>
                  <a:schemeClr val="bg1"/>
                </a:solidFill>
              </a:endParaRPr>
            </a:p>
          </p:txBody>
        </p:sp>
        <p:sp>
          <p:nvSpPr>
            <p:cNvPr id="62" name="Rectangle 61">
              <a:extLst>
                <a:ext uri="{FF2B5EF4-FFF2-40B4-BE49-F238E27FC236}">
                  <a16:creationId xmlns:a16="http://schemas.microsoft.com/office/drawing/2014/main" id="{6BE405A8-5B49-4C6F-A4C4-7F825986D0DA}"/>
                </a:ext>
              </a:extLst>
            </p:cNvPr>
            <p:cNvSpPr/>
            <p:nvPr/>
          </p:nvSpPr>
          <p:spPr>
            <a:xfrm>
              <a:off x="5600488" y="5379647"/>
              <a:ext cx="1148301" cy="411469"/>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AI Services calls</a:t>
              </a:r>
            </a:p>
            <a:p>
              <a:endParaRPr lang="en-GB" sz="800">
                <a:solidFill>
                  <a:schemeClr val="bg1"/>
                </a:solidFill>
              </a:endParaRPr>
            </a:p>
          </p:txBody>
        </p:sp>
        <p:sp>
          <p:nvSpPr>
            <p:cNvPr id="73" name="Rectangle 72">
              <a:extLst>
                <a:ext uri="{FF2B5EF4-FFF2-40B4-BE49-F238E27FC236}">
                  <a16:creationId xmlns:a16="http://schemas.microsoft.com/office/drawing/2014/main" id="{F4CE2F72-4E2A-48A6-803D-55B863EC02E0}"/>
                </a:ext>
              </a:extLst>
            </p:cNvPr>
            <p:cNvSpPr/>
            <p:nvPr/>
          </p:nvSpPr>
          <p:spPr>
            <a:xfrm>
              <a:off x="6942316" y="5402317"/>
              <a:ext cx="1036948" cy="388799"/>
            </a:xfrm>
            <a:prstGeom prst="rect">
              <a:avLst/>
            </a:prstGeom>
            <a:solidFill>
              <a:schemeClr val="accent6">
                <a:lumMod val="50000"/>
                <a:alpha val="29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API Usage records</a:t>
              </a:r>
            </a:p>
          </p:txBody>
        </p:sp>
        <p:sp>
          <p:nvSpPr>
            <p:cNvPr id="79" name="Rectangle 78">
              <a:extLst>
                <a:ext uri="{FF2B5EF4-FFF2-40B4-BE49-F238E27FC236}">
                  <a16:creationId xmlns:a16="http://schemas.microsoft.com/office/drawing/2014/main" id="{66E8D8D7-8180-40C9-A24F-3EE1A6984A55}"/>
                </a:ext>
              </a:extLst>
            </p:cNvPr>
            <p:cNvSpPr/>
            <p:nvPr/>
          </p:nvSpPr>
          <p:spPr>
            <a:xfrm>
              <a:off x="2769739" y="5382988"/>
              <a:ext cx="1148301" cy="437646"/>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lIns="45720" rIns="45720" rtlCol="0" anchor="t" anchorCtr="0"/>
            <a:lstStyle/>
            <a:p>
              <a:r>
                <a:rPr lang="en-GB" sz="800">
                  <a:solidFill>
                    <a:schemeClr val="bg1"/>
                  </a:solidFill>
                </a:rPr>
                <a:t>Mailings volume</a:t>
              </a:r>
            </a:p>
            <a:p>
              <a:pPr marL="117475" indent="-117475">
                <a:buFont typeface="Arial" panose="020B0604020202020204" pitchFamily="34" charset="0"/>
                <a:buChar char="•"/>
              </a:pPr>
              <a:endParaRPr lang="en-GB" sz="800">
                <a:solidFill>
                  <a:schemeClr val="bg1"/>
                </a:solidFill>
              </a:endParaRPr>
            </a:p>
            <a:p>
              <a:endParaRPr lang="en-GB" sz="800" b="1">
                <a:solidFill>
                  <a:schemeClr val="bg1"/>
                </a:solidFill>
              </a:endParaRPr>
            </a:p>
          </p:txBody>
        </p:sp>
        <p:cxnSp>
          <p:nvCxnSpPr>
            <p:cNvPr id="63" name="Straight Connector 62">
              <a:extLst>
                <a:ext uri="{FF2B5EF4-FFF2-40B4-BE49-F238E27FC236}">
                  <a16:creationId xmlns:a16="http://schemas.microsoft.com/office/drawing/2014/main" id="{23466475-4A58-4486-8A56-BDCF9DED7D94}"/>
                </a:ext>
              </a:extLst>
            </p:cNvPr>
            <p:cNvCxnSpPr>
              <a:cxnSpLocks/>
              <a:stCxn id="60" idx="2"/>
              <a:endCxn id="62" idx="0"/>
            </p:cNvCxnSpPr>
            <p:nvPr/>
          </p:nvCxnSpPr>
          <p:spPr>
            <a:xfrm>
              <a:off x="5876256" y="4903701"/>
              <a:ext cx="298383" cy="475946"/>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28711A0-2127-45C8-B9DD-736BD3D2DAEB}"/>
                </a:ext>
              </a:extLst>
            </p:cNvPr>
            <p:cNvCxnSpPr>
              <a:cxnSpLocks/>
              <a:stCxn id="59" idx="2"/>
              <a:endCxn id="61" idx="0"/>
            </p:cNvCxnSpPr>
            <p:nvPr/>
          </p:nvCxnSpPr>
          <p:spPr>
            <a:xfrm>
              <a:off x="4528552" y="4206209"/>
              <a:ext cx="291851" cy="1166978"/>
            </a:xfrm>
            <a:prstGeom prst="line">
              <a:avLst/>
            </a:prstGeom>
            <a:ln w="28575">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
          <p:nvSpPr>
            <p:cNvPr id="49" name="Rectangle 48">
              <a:extLst>
                <a:ext uri="{FF2B5EF4-FFF2-40B4-BE49-F238E27FC236}">
                  <a16:creationId xmlns:a16="http://schemas.microsoft.com/office/drawing/2014/main" id="{39DBABC4-7DDC-8044-A5F9-EBD524C8AB4F}"/>
                </a:ext>
              </a:extLst>
            </p:cNvPr>
            <p:cNvSpPr/>
            <p:nvPr/>
          </p:nvSpPr>
          <p:spPr>
            <a:xfrm>
              <a:off x="6951327" y="5551160"/>
              <a:ext cx="1036947" cy="239956"/>
            </a:xfrm>
            <a:prstGeom prst="rect">
              <a:avLst/>
            </a:prstGeom>
            <a:solidFill>
              <a:srgbClr val="FFFFFF">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lIns="72000" tIns="36000" rIns="72000" bIns="36000" rtlCol="0" anchor="t" anchorCtr="0"/>
            <a:lstStyle/>
            <a:p>
              <a:pPr algn="ctr"/>
              <a:r>
                <a:rPr lang="en-GB" sz="1200" b="1">
                  <a:solidFill>
                    <a:schemeClr val="accent6">
                      <a:lumMod val="50000"/>
                    </a:schemeClr>
                  </a:solidFill>
                </a:rPr>
                <a:t>Coming</a:t>
              </a:r>
            </a:p>
          </p:txBody>
        </p:sp>
      </p:grpSp>
      <p:sp>
        <p:nvSpPr>
          <p:cNvPr id="55" name="Title 5">
            <a:extLst>
              <a:ext uri="{FF2B5EF4-FFF2-40B4-BE49-F238E27FC236}">
                <a16:creationId xmlns:a16="http://schemas.microsoft.com/office/drawing/2014/main" id="{69E1E566-A32B-4F80-AA76-FD62438EFAA4}"/>
              </a:ext>
            </a:extLst>
          </p:cNvPr>
          <p:cNvSpPr txBox="1">
            <a:spLocks/>
          </p:cNvSpPr>
          <p:nvPr/>
        </p:nvSpPr>
        <p:spPr>
          <a:xfrm>
            <a:off x="10308875" y="1289160"/>
            <a:ext cx="1061421" cy="33855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1200" dirty="0">
                <a:solidFill>
                  <a:schemeClr val="bg1">
                    <a:lumMod val="85000"/>
                  </a:schemeClr>
                </a:solidFill>
              </a:rPr>
              <a:t>3 Solutions</a:t>
            </a:r>
            <a:r>
              <a:rPr lang="nb-NO" sz="1200" dirty="0">
                <a:solidFill>
                  <a:schemeClr val="bg1">
                    <a:lumMod val="85000"/>
                  </a:schemeClr>
                </a:solidFill>
                <a:sym typeface="Wingdings" panose="05000000000000000000" pitchFamily="2" charset="2"/>
              </a:rPr>
              <a:t> </a:t>
            </a:r>
            <a:endParaRPr lang="en-US" sz="1200" dirty="0">
              <a:solidFill>
                <a:schemeClr val="bg1">
                  <a:lumMod val="85000"/>
                </a:schemeClr>
              </a:solidFill>
            </a:endParaRPr>
          </a:p>
        </p:txBody>
      </p:sp>
      <p:sp>
        <p:nvSpPr>
          <p:cNvPr id="56" name="Title 5">
            <a:extLst>
              <a:ext uri="{FF2B5EF4-FFF2-40B4-BE49-F238E27FC236}">
                <a16:creationId xmlns:a16="http://schemas.microsoft.com/office/drawing/2014/main" id="{D8842979-42A8-41F7-ABCA-BF70CFF77C9E}"/>
              </a:ext>
            </a:extLst>
          </p:cNvPr>
          <p:cNvSpPr txBox="1">
            <a:spLocks/>
          </p:cNvSpPr>
          <p:nvPr/>
        </p:nvSpPr>
        <p:spPr>
          <a:xfrm>
            <a:off x="9839898" y="1923156"/>
            <a:ext cx="1999373" cy="137513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1200" dirty="0">
                <a:solidFill>
                  <a:schemeClr val="bg1">
                    <a:lumMod val="85000"/>
                  </a:schemeClr>
                </a:solidFill>
              </a:rPr>
              <a:t>2 Editions: </a:t>
            </a:r>
            <a:br>
              <a:rPr lang="nb-NO" sz="1200" dirty="0">
                <a:solidFill>
                  <a:schemeClr val="bg1">
                    <a:lumMod val="85000"/>
                  </a:schemeClr>
                </a:solidFill>
              </a:rPr>
            </a:br>
            <a:endParaRPr lang="nb-NO" sz="1200" dirty="0">
              <a:solidFill>
                <a:schemeClr val="bg1">
                  <a:lumMod val="85000"/>
                </a:schemeClr>
              </a:solidFill>
            </a:endParaRPr>
          </a:p>
          <a:p>
            <a:pPr marL="171450" indent="-171450">
              <a:buFont typeface="Arial" panose="020B0604020202020204" pitchFamily="34" charset="0"/>
              <a:buChar char="•"/>
            </a:pPr>
            <a:r>
              <a:rPr lang="nb-NO" sz="1200" b="0" dirty="0" err="1">
                <a:solidFill>
                  <a:schemeClr val="bg1">
                    <a:lumMod val="85000"/>
                  </a:schemeClr>
                </a:solidFill>
                <a:sym typeface="Wingdings" panose="05000000000000000000" pitchFamily="2" charset="2"/>
              </a:rPr>
              <a:t>Essentails</a:t>
            </a:r>
            <a:endParaRPr lang="nb-NO" sz="1200" b="0" dirty="0">
              <a:solidFill>
                <a:schemeClr val="bg1">
                  <a:lumMod val="85000"/>
                </a:schemeClr>
              </a:solidFill>
              <a:sym typeface="Wingdings" panose="05000000000000000000" pitchFamily="2" charset="2"/>
            </a:endParaRPr>
          </a:p>
          <a:p>
            <a:pPr marL="171450" indent="-171450">
              <a:buFont typeface="Arial" panose="020B0604020202020204" pitchFamily="34" charset="0"/>
              <a:buChar char="•"/>
            </a:pPr>
            <a:r>
              <a:rPr lang="nb-NO" sz="1200" b="0" dirty="0">
                <a:solidFill>
                  <a:schemeClr val="bg1">
                    <a:lumMod val="85000"/>
                  </a:schemeClr>
                </a:solidFill>
                <a:sym typeface="Wingdings" panose="05000000000000000000" pitchFamily="2" charset="2"/>
              </a:rPr>
              <a:t>Premium</a:t>
            </a:r>
            <a:endParaRPr lang="nb-NO" sz="1200" dirty="0">
              <a:solidFill>
                <a:schemeClr val="bg1">
                  <a:lumMod val="85000"/>
                </a:schemeClr>
              </a:solidFill>
            </a:endParaRPr>
          </a:p>
          <a:p>
            <a:endParaRPr lang="nb-NO" sz="1200" dirty="0">
              <a:solidFill>
                <a:schemeClr val="bg1">
                  <a:lumMod val="85000"/>
                </a:schemeClr>
              </a:solidFill>
            </a:endParaRPr>
          </a:p>
          <a:p>
            <a:r>
              <a:rPr lang="nb-NO" sz="1000" b="0" dirty="0">
                <a:solidFill>
                  <a:schemeClr val="bg1">
                    <a:lumMod val="85000"/>
                  </a:schemeClr>
                </a:solidFill>
              </a:rPr>
              <a:t>Tiers = </a:t>
            </a:r>
            <a:r>
              <a:rPr lang="nb-NO" sz="1000" b="0" dirty="0" err="1">
                <a:solidFill>
                  <a:schemeClr val="bg1">
                    <a:lumMod val="85000"/>
                  </a:schemeClr>
                </a:solidFill>
              </a:rPr>
              <a:t>internal</a:t>
            </a:r>
            <a:r>
              <a:rPr lang="nb-NO" sz="1000" b="0" dirty="0">
                <a:solidFill>
                  <a:schemeClr val="bg1">
                    <a:lumMod val="85000"/>
                  </a:schemeClr>
                </a:solidFill>
              </a:rPr>
              <a:t> </a:t>
            </a:r>
            <a:r>
              <a:rPr lang="nb-NO" sz="1000" b="0" dirty="0" err="1">
                <a:solidFill>
                  <a:schemeClr val="bg1">
                    <a:lumMod val="85000"/>
                  </a:schemeClr>
                </a:solidFill>
              </a:rPr>
              <a:t>description</a:t>
            </a:r>
            <a:br>
              <a:rPr lang="nb-NO" sz="1000" b="0" dirty="0">
                <a:solidFill>
                  <a:schemeClr val="bg1">
                    <a:lumMod val="85000"/>
                  </a:schemeClr>
                </a:solidFill>
              </a:rPr>
            </a:br>
            <a:r>
              <a:rPr lang="nb-NO" sz="1000" b="0" dirty="0">
                <a:solidFill>
                  <a:schemeClr val="bg1">
                    <a:lumMod val="85000"/>
                  </a:schemeClr>
                </a:solidFill>
              </a:rPr>
              <a:t>(not to be used for </a:t>
            </a:r>
            <a:r>
              <a:rPr lang="nb-NO" sz="1000" b="0" dirty="0" err="1">
                <a:solidFill>
                  <a:schemeClr val="bg1">
                    <a:lumMod val="85000"/>
                  </a:schemeClr>
                </a:solidFill>
              </a:rPr>
              <a:t>customers</a:t>
            </a:r>
            <a:r>
              <a:rPr lang="nb-NO" sz="1000" b="0" dirty="0">
                <a:solidFill>
                  <a:schemeClr val="bg1">
                    <a:lumMod val="85000"/>
                  </a:schemeClr>
                </a:solidFill>
              </a:rPr>
              <a:t>)</a:t>
            </a:r>
          </a:p>
        </p:txBody>
      </p:sp>
      <p:sp>
        <p:nvSpPr>
          <p:cNvPr id="66" name="Title 5">
            <a:extLst>
              <a:ext uri="{FF2B5EF4-FFF2-40B4-BE49-F238E27FC236}">
                <a16:creationId xmlns:a16="http://schemas.microsoft.com/office/drawing/2014/main" id="{25697C36-C127-499B-82F4-4E6DB8D9CBEA}"/>
              </a:ext>
            </a:extLst>
          </p:cNvPr>
          <p:cNvSpPr txBox="1">
            <a:spLocks/>
          </p:cNvSpPr>
          <p:nvPr/>
        </p:nvSpPr>
        <p:spPr>
          <a:xfrm>
            <a:off x="9576087" y="107444"/>
            <a:ext cx="2136919" cy="763866"/>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90000"/>
              </a:lnSpc>
              <a:spcBef>
                <a:spcPct val="0"/>
              </a:spcBef>
              <a:buNone/>
              <a:defRPr sz="4000" b="1" i="0" kern="1200">
                <a:solidFill>
                  <a:srgbClr val="005E58"/>
                </a:solidFill>
                <a:latin typeface="Arial" panose="020B0604020202020204" pitchFamily="34" charset="0"/>
                <a:ea typeface="+mj-ea"/>
                <a:cs typeface="Arial" panose="020B0604020202020204" pitchFamily="34" charset="0"/>
              </a:defRPr>
            </a:lvl1pPr>
          </a:lstStyle>
          <a:p>
            <a:r>
              <a:rPr lang="nb-NO" sz="1200" dirty="0">
                <a:solidFill>
                  <a:schemeClr val="bg1">
                    <a:lumMod val="85000"/>
                  </a:schemeClr>
                </a:solidFill>
              </a:rPr>
              <a:t>2 </a:t>
            </a:r>
            <a:r>
              <a:rPr lang="nb-NO" sz="1200" dirty="0" err="1">
                <a:solidFill>
                  <a:schemeClr val="bg1">
                    <a:lumMod val="85000"/>
                  </a:schemeClr>
                </a:solidFill>
              </a:rPr>
              <a:t>editions</a:t>
            </a:r>
            <a:r>
              <a:rPr lang="nb-NO" sz="1200" dirty="0">
                <a:solidFill>
                  <a:schemeClr val="bg1">
                    <a:lumMod val="85000"/>
                  </a:schemeClr>
                </a:solidFill>
              </a:rPr>
              <a:t>/</a:t>
            </a:r>
            <a:r>
              <a:rPr lang="nb-NO" sz="1200" dirty="0" err="1">
                <a:solidFill>
                  <a:schemeClr val="bg1">
                    <a:lumMod val="85000"/>
                  </a:schemeClr>
                </a:solidFill>
              </a:rPr>
              <a:t>deployment</a:t>
            </a:r>
            <a:r>
              <a:rPr lang="nb-NO" sz="1200" dirty="0">
                <a:solidFill>
                  <a:schemeClr val="bg1">
                    <a:lumMod val="85000"/>
                  </a:schemeClr>
                </a:solidFill>
              </a:rPr>
              <a:t> </a:t>
            </a:r>
            <a:r>
              <a:rPr lang="nb-NO" sz="1200" dirty="0" err="1">
                <a:solidFill>
                  <a:schemeClr val="bg1">
                    <a:lumMod val="85000"/>
                  </a:schemeClr>
                </a:solidFill>
              </a:rPr>
              <a:t>models</a:t>
            </a:r>
            <a:r>
              <a:rPr lang="nb-NO" sz="1200" dirty="0">
                <a:solidFill>
                  <a:schemeClr val="bg1">
                    <a:lumMod val="85000"/>
                  </a:schemeClr>
                </a:solidFill>
              </a:rPr>
              <a:t>/pricelists:</a:t>
            </a:r>
          </a:p>
          <a:p>
            <a:endParaRPr lang="nb-NO" sz="1200" dirty="0">
              <a:solidFill>
                <a:schemeClr val="bg1">
                  <a:lumMod val="85000"/>
                </a:schemeClr>
              </a:solidFill>
            </a:endParaRPr>
          </a:p>
          <a:p>
            <a:pPr marL="285750" indent="-285750">
              <a:buFont typeface="Arial" panose="020B0604020202020204" pitchFamily="34" charset="0"/>
              <a:buChar char="•"/>
            </a:pPr>
            <a:r>
              <a:rPr lang="nb-NO" sz="1200" b="0" dirty="0">
                <a:solidFill>
                  <a:schemeClr val="bg1">
                    <a:lumMod val="85000"/>
                  </a:schemeClr>
                </a:solidFill>
              </a:rPr>
              <a:t>SuperOffice CRM Cloud</a:t>
            </a:r>
          </a:p>
          <a:p>
            <a:pPr marL="285750" indent="-285750">
              <a:buFont typeface="Arial" panose="020B0604020202020204" pitchFamily="34" charset="0"/>
              <a:buChar char="•"/>
            </a:pPr>
            <a:r>
              <a:rPr lang="nb-NO" sz="1200" b="0" dirty="0">
                <a:solidFill>
                  <a:schemeClr val="bg1">
                    <a:lumMod val="85000"/>
                  </a:schemeClr>
                </a:solidFill>
              </a:rPr>
              <a:t>SuperOffice CRM </a:t>
            </a:r>
            <a:r>
              <a:rPr lang="nb-NO" sz="1200" b="0" dirty="0" err="1">
                <a:solidFill>
                  <a:schemeClr val="bg1">
                    <a:lumMod val="85000"/>
                  </a:schemeClr>
                </a:solidFill>
              </a:rPr>
              <a:t>Onsite</a:t>
            </a:r>
            <a:r>
              <a:rPr lang="nb-NO" sz="1200" b="0" dirty="0">
                <a:solidFill>
                  <a:schemeClr val="bg1">
                    <a:lumMod val="85000"/>
                  </a:schemeClr>
                </a:solidFill>
              </a:rPr>
              <a:t> </a:t>
            </a:r>
            <a:endParaRPr lang="en-US" sz="1200" b="0" dirty="0">
              <a:solidFill>
                <a:schemeClr val="bg1">
                  <a:lumMod val="85000"/>
                </a:schemeClr>
              </a:solidFill>
            </a:endParaRPr>
          </a:p>
        </p:txBody>
      </p:sp>
      <p:cxnSp>
        <p:nvCxnSpPr>
          <p:cNvPr id="11" name="Connector: Elbow 10">
            <a:extLst>
              <a:ext uri="{FF2B5EF4-FFF2-40B4-BE49-F238E27FC236}">
                <a16:creationId xmlns:a16="http://schemas.microsoft.com/office/drawing/2014/main" id="{E9AE5C2F-E707-49F1-9E60-9C7C6780EFF7}"/>
              </a:ext>
            </a:extLst>
          </p:cNvPr>
          <p:cNvCxnSpPr>
            <a:cxnSpLocks/>
            <a:stCxn id="66" idx="1"/>
          </p:cNvCxnSpPr>
          <p:nvPr/>
        </p:nvCxnSpPr>
        <p:spPr>
          <a:xfrm rot="10800000" flipV="1">
            <a:off x="7180729" y="489376"/>
            <a:ext cx="2395358" cy="292907"/>
          </a:xfrm>
          <a:prstGeom prst="bentConnector3">
            <a:avLst/>
          </a:prstGeom>
          <a:ln>
            <a:solidFill>
              <a:schemeClr val="bg1">
                <a:lumMod val="85000"/>
              </a:schemeClr>
            </a:solidFill>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217EFC3F-D851-4195-B852-1DD4BAF0D792}"/>
              </a:ext>
            </a:extLst>
          </p:cNvPr>
          <p:cNvCxnSpPr>
            <a:cxnSpLocks/>
            <a:stCxn id="55" idx="1"/>
            <a:endCxn id="40" idx="3"/>
          </p:cNvCxnSpPr>
          <p:nvPr/>
        </p:nvCxnSpPr>
        <p:spPr>
          <a:xfrm flipH="1" flipV="1">
            <a:off x="8901339" y="1452552"/>
            <a:ext cx="1407536" cy="5885"/>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0CDCA983-1138-4F76-8D53-02078896AC8B}"/>
              </a:ext>
            </a:extLst>
          </p:cNvPr>
          <p:cNvCxnSpPr>
            <a:cxnSpLocks/>
            <a:stCxn id="56" idx="1"/>
          </p:cNvCxnSpPr>
          <p:nvPr/>
        </p:nvCxnSpPr>
        <p:spPr>
          <a:xfrm flipH="1">
            <a:off x="9403882" y="2610724"/>
            <a:ext cx="436016" cy="0"/>
          </a:xfrm>
          <a:prstGeom prst="straightConnector1">
            <a:avLst/>
          </a:prstGeom>
          <a:ln>
            <a:solidFill>
              <a:schemeClr val="bg1">
                <a:lumMod val="8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56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913B873-A675-6C49-BEE1-F73FC6E8AAFF}"/>
              </a:ext>
            </a:extLst>
          </p:cNvPr>
          <p:cNvSpPr>
            <a:spLocks noGrp="1"/>
          </p:cNvSpPr>
          <p:nvPr>
            <p:ph type="title"/>
          </p:nvPr>
        </p:nvSpPr>
        <p:spPr/>
        <p:txBody>
          <a:bodyPr/>
          <a:lstStyle/>
          <a:p>
            <a:r>
              <a:rPr lang="en-GB"/>
              <a:t>It all starts with the </a:t>
            </a:r>
            <a:r>
              <a:rPr lang="en-GB" dirty="0"/>
              <a:t>3 Solutions &amp; </a:t>
            </a:r>
            <a:br>
              <a:rPr lang="en-GB" dirty="0"/>
            </a:br>
            <a:r>
              <a:rPr lang="en-GB" dirty="0"/>
              <a:t>5 </a:t>
            </a:r>
            <a:r>
              <a:rPr lang="en-GB"/>
              <a:t>plans</a:t>
            </a:r>
            <a:r>
              <a:rPr lang="en-GB" dirty="0"/>
              <a:t> </a:t>
            </a:r>
            <a:r>
              <a:rPr lang="en-GB"/>
              <a:t>…</a:t>
            </a:r>
          </a:p>
        </p:txBody>
      </p:sp>
    </p:spTree>
    <p:extLst>
      <p:ext uri="{BB962C8B-B14F-4D97-AF65-F5344CB8AC3E}">
        <p14:creationId xmlns:p14="http://schemas.microsoft.com/office/powerpoint/2010/main" val="392350589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BTFPLAYOUTENABLED" val="1"/>
</p:tagLst>
</file>

<file path=ppt/tags/tag2.xml><?xml version="1.0" encoding="utf-8"?>
<p:tagLst xmlns:a="http://schemas.openxmlformats.org/drawingml/2006/main" xmlns:r="http://schemas.openxmlformats.org/officeDocument/2006/relationships" xmlns:p="http://schemas.openxmlformats.org/presentationml/2006/main">
  <p:tag name="BTFPLAYOUTENABLED" val="1"/>
</p:tagLst>
</file>

<file path=ppt/theme/theme1.xml><?xml version="1.0" encoding="utf-8"?>
<a:theme xmlns:a="http://schemas.openxmlformats.org/drawingml/2006/main" name="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9ACA7847-C6DC-BB45-A4C0-017A69AEC979}"/>
    </a:ext>
  </a:extLst>
</a:theme>
</file>

<file path=ppt/theme/theme2.xml><?xml version="1.0" encoding="utf-8"?>
<a:theme xmlns:a="http://schemas.openxmlformats.org/drawingml/2006/main" name="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EBA1742E-5415-7247-9277-F10C932587C5}"/>
    </a:ext>
  </a:extLst>
</a:theme>
</file>

<file path=ppt/theme/theme3.xml><?xml version="1.0" encoding="utf-8"?>
<a:theme xmlns:a="http://schemas.openxmlformats.org/drawingml/2006/main" name="End slides ">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nstallation figures for RnD discussion" id="{1D5CAF58-5E49-5F4E-B532-B8FAED91D81F}" vid="{B34553C2-E519-754C-B530-F02B777D6F75}"/>
    </a:ext>
  </a:extLst>
</a:theme>
</file>

<file path=ppt/theme/theme4.xml><?xml version="1.0" encoding="utf-8"?>
<a:theme xmlns:a="http://schemas.openxmlformats.org/drawingml/2006/main" name="1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New Template" id="{58F78780-03BB-EB4A-A8E2-89F834575532}" vid="{BDD77CA2-2E0A-7A43-ABE4-16B7F3BEDF5F}"/>
    </a:ext>
  </a:extLst>
</a:theme>
</file>

<file path=ppt/theme/theme6.xml><?xml version="1.0" encoding="utf-8"?>
<a:theme xmlns:a="http://schemas.openxmlformats.org/drawingml/2006/main" name="3_Content slides">
  <a:themeElements>
    <a:clrScheme name="SuperOffice">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UO 2020 template" id="{E3ABDE75-D772-4BC4-A969-066B79358558}" vid="{DBEB84B4-B5BE-4F32-A30F-FFD58B068B99}"/>
    </a:ext>
  </a:extLst>
</a:theme>
</file>

<file path=ppt/theme/theme7.xml><?xml version="1.0" encoding="utf-8"?>
<a:theme xmlns:a="http://schemas.openxmlformats.org/drawingml/2006/main" name="1_Title slides and deviders ">
  <a:themeElements>
    <a:clrScheme name="Custom 2">
      <a:dk1>
        <a:srgbClr val="2B2929"/>
      </a:dk1>
      <a:lt1>
        <a:srgbClr val="FFFFFF"/>
      </a:lt1>
      <a:dk2>
        <a:srgbClr val="F1F7F5"/>
      </a:dk2>
      <a:lt2>
        <a:srgbClr val="A6D3DD"/>
      </a:lt2>
      <a:accent1>
        <a:srgbClr val="005E58"/>
      </a:accent1>
      <a:accent2>
        <a:srgbClr val="F1F7F5"/>
      </a:accent2>
      <a:accent3>
        <a:srgbClr val="EF7445"/>
      </a:accent3>
      <a:accent4>
        <a:srgbClr val="FC8A5E"/>
      </a:accent4>
      <a:accent5>
        <a:srgbClr val="A6D3DD"/>
      </a:accent5>
      <a:accent6>
        <a:srgbClr val="30B393"/>
      </a:accent6>
      <a:hlink>
        <a:srgbClr val="005E58"/>
      </a:hlink>
      <a:folHlink>
        <a:srgbClr val="D445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D55D2C64548F24AB915C89519EA3FE7" ma:contentTypeVersion="14" ma:contentTypeDescription="Create a new document." ma:contentTypeScope="" ma:versionID="dca80074355a98b50450c6a7afdd7ce6">
  <xsd:schema xmlns:xsd="http://www.w3.org/2001/XMLSchema" xmlns:xs="http://www.w3.org/2001/XMLSchema" xmlns:p="http://schemas.microsoft.com/office/2006/metadata/properties" xmlns:ns2="f1a1f531-661f-433a-b5ec-e7d9245dcde3" xmlns:ns3="3b75e6a8-7114-4008-bcfa-64b153f4bae5" targetNamespace="http://schemas.microsoft.com/office/2006/metadata/properties" ma:root="true" ma:fieldsID="60f4b04dd53735f6023a37e2cc912c94" ns2:_="" ns3:_="">
    <xsd:import namespace="f1a1f531-661f-433a-b5ec-e7d9245dcde3"/>
    <xsd:import namespace="3b75e6a8-7114-4008-bcfa-64b153f4bae5"/>
    <xsd:element name="properties">
      <xsd:complexType>
        <xsd:sequence>
          <xsd:element name="documentManagement">
            <xsd:complexType>
              <xsd:all>
                <xsd:element ref="ns2:MediaServiceMetadata" minOccurs="0"/>
                <xsd:element ref="ns2:MediaServiceFastMetadata" minOccurs="0"/>
                <xsd:element ref="ns2:MediaServiceAutoTags" minOccurs="0"/>
                <xsd:element ref="ns3:SharedWithUsers" minOccurs="0"/>
                <xsd:element ref="ns3:SharedWithDetails" minOccurs="0"/>
                <xsd:element ref="ns2:MediaServiceOCR" minOccurs="0"/>
                <xsd:element ref="ns2:MediaServiceEventHashCode" minOccurs="0"/>
                <xsd:element ref="ns2:MediaServiceGenerationTime" minOccurs="0"/>
                <xsd:element ref="ns2:MediaServiceDateTaken" minOccurs="0"/>
                <xsd:element ref="ns2:_Flow_SignoffStatus" minOccurs="0"/>
                <xsd:element ref="ns2:MediaServiceLocation"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1a1f531-661f-433a-b5ec-e7d9245dcde3"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AutoTags" ma:index="10" nillable="true" ma:displayName="MediaServiceAutoTags" ma:description="" ma:internalName="MediaServiceAutoTags" ma:readOnly="true">
      <xsd:simpleType>
        <xsd:restriction base="dms:Text"/>
      </xsd:simpleType>
    </xsd:element>
    <xsd:element name="MediaServiceOCR" ma:index="13" nillable="true" ma:displayName="MediaServiceOCR" ma:internalName="MediaServiceOCR" ma:readOnly="true">
      <xsd:simpleType>
        <xsd:restriction base="dms:Note">
          <xsd:maxLength value="255"/>
        </xsd:restriction>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_Flow_SignoffStatus" ma:index="17" nillable="true" ma:displayName="Sign-off status" ma:internalName="_x0024_Resources_x003a_core_x002c_Signoff_Status_x003b_">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b75e6a8-7114-4008-bcfa-64b153f4bae5" elementFormDefault="qualified">
    <xsd:import namespace="http://schemas.microsoft.com/office/2006/documentManagement/types"/>
    <xsd:import namespace="http://schemas.microsoft.com/office/infopath/2007/PartnerControls"/>
    <xsd:element name="SharedWithUsers" ma:index="11"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b75e6a8-7114-4008-bcfa-64b153f4bae5">
      <UserInfo>
        <DisplayName>Vidar Utne</DisplayName>
        <AccountId>23</AccountId>
        <AccountType/>
      </UserInfo>
    </SharedWithUsers>
    <_Flow_SignoffStatus xmlns="f1a1f531-661f-433a-b5ec-e7d9245dcde3" xsi:nil="true"/>
  </documentManagement>
</p:properties>
</file>

<file path=customXml/itemProps1.xml><?xml version="1.0" encoding="utf-8"?>
<ds:datastoreItem xmlns:ds="http://schemas.openxmlformats.org/officeDocument/2006/customXml" ds:itemID="{ADF79860-7812-43EF-A3A5-C82F824FEB94}"/>
</file>

<file path=customXml/itemProps2.xml><?xml version="1.0" encoding="utf-8"?>
<ds:datastoreItem xmlns:ds="http://schemas.openxmlformats.org/officeDocument/2006/customXml" ds:itemID="{DB721F91-84E1-449D-B0A5-EE9F057C9BF2}">
  <ds:schemaRefs>
    <ds:schemaRef ds:uri="http://schemas.microsoft.com/sharepoint/v3/contenttype/forms"/>
  </ds:schemaRefs>
</ds:datastoreItem>
</file>

<file path=customXml/itemProps3.xml><?xml version="1.0" encoding="utf-8"?>
<ds:datastoreItem xmlns:ds="http://schemas.openxmlformats.org/officeDocument/2006/customXml" ds:itemID="{D19F8DE0-3578-428A-A841-AFEBC725EE75}">
  <ds:schemaRefs>
    <ds:schemaRef ds:uri="902e278e-d886-4bc3-8e70-0a4e301bc17e"/>
    <ds:schemaRef ds:uri="dd452d36-8ede-414b-a4d7-eb9f42ef3c4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Title slides and deviders </Template>
  <TotalTime>0</TotalTime>
  <Words>4945</Words>
  <Application>Microsoft Office PowerPoint</Application>
  <PresentationFormat>Widescreen</PresentationFormat>
  <Paragraphs>954</Paragraphs>
  <Slides>61</Slides>
  <Notes>44</Notes>
  <HiddenSlides>5</HiddenSlides>
  <MMClips>0</MMClips>
  <ScaleCrop>false</ScaleCrop>
  <HeadingPairs>
    <vt:vector size="6" baseType="variant">
      <vt:variant>
        <vt:lpstr>Fonts Used</vt:lpstr>
      </vt:variant>
      <vt:variant>
        <vt:i4>6</vt:i4>
      </vt:variant>
      <vt:variant>
        <vt:lpstr>Theme</vt:lpstr>
      </vt:variant>
      <vt:variant>
        <vt:i4>7</vt:i4>
      </vt:variant>
      <vt:variant>
        <vt:lpstr>Slide Titles</vt:lpstr>
      </vt:variant>
      <vt:variant>
        <vt:i4>61</vt:i4>
      </vt:variant>
    </vt:vector>
  </HeadingPairs>
  <TitlesOfParts>
    <vt:vector size="74" baseType="lpstr">
      <vt:lpstr>Arial</vt:lpstr>
      <vt:lpstr>Arial Black</vt:lpstr>
      <vt:lpstr>Calibri</vt:lpstr>
      <vt:lpstr>Lato</vt:lpstr>
      <vt:lpstr>Segoe UI</vt:lpstr>
      <vt:lpstr>Times New Roman</vt:lpstr>
      <vt:lpstr>Title slides and deviders </vt:lpstr>
      <vt:lpstr>Content slides</vt:lpstr>
      <vt:lpstr>End slides </vt:lpstr>
      <vt:lpstr>1_Content slides</vt:lpstr>
      <vt:lpstr>2_Content slides</vt:lpstr>
      <vt:lpstr>3_Content slides</vt:lpstr>
      <vt:lpstr>1_Title slides and deviders </vt:lpstr>
      <vt:lpstr>SuperOffice 10 Readiness Program</vt:lpstr>
      <vt:lpstr>New Pricing  &amp; Packaging</vt:lpstr>
      <vt:lpstr>6 Key strategic initiatives (AVC-plan)</vt:lpstr>
      <vt:lpstr>Why have we changed our price and packaging model?</vt:lpstr>
      <vt:lpstr> Project Organisation - Price &amp; Packaging 2021 </vt:lpstr>
      <vt:lpstr>Implementation Plan  Price &amp; Packaging 2021</vt:lpstr>
      <vt:lpstr>End Result:  The G10 Price Model </vt:lpstr>
      <vt:lpstr>Plans</vt:lpstr>
      <vt:lpstr>It all starts with the 3 Solutions &amp;  5 plans …</vt:lpstr>
      <vt:lpstr>Plans</vt:lpstr>
      <vt:lpstr>Why 3 solutions – It’s one suite, isn’t it?</vt:lpstr>
      <vt:lpstr>The 360⁰ principle is continued </vt:lpstr>
      <vt:lpstr>Common features across all plans and tiers</vt:lpstr>
      <vt:lpstr>The two tiers:  Essentials and Premium</vt:lpstr>
      <vt:lpstr>The idea behind the 2 tiers:</vt:lpstr>
      <vt:lpstr>Plans</vt:lpstr>
      <vt:lpstr>Within one plan: All users must be on the same tier.  Decide between Essentials OR Premium for the entire solution within one plan </vt:lpstr>
      <vt:lpstr>Sales – Essentials vs Premium</vt:lpstr>
      <vt:lpstr>Sales features</vt:lpstr>
      <vt:lpstr>Service – Essentials vs Premium</vt:lpstr>
      <vt:lpstr>Service features</vt:lpstr>
      <vt:lpstr>Marketing – a new model</vt:lpstr>
      <vt:lpstr>Marketing features</vt:lpstr>
      <vt:lpstr>In the price list:</vt:lpstr>
      <vt:lpstr>Multi plan users:  When the same person needs access to more than one plan…</vt:lpstr>
      <vt:lpstr>No problem – you just buy the plans that this user needs  You will get a big discount when the same user buys more than one plan</vt:lpstr>
      <vt:lpstr>Multi plan users (replacing Complete)</vt:lpstr>
      <vt:lpstr>Mix tiers between plans?</vt:lpstr>
      <vt:lpstr>Summary:  Main changes from the plans in SuperOffice 8 / 9</vt:lpstr>
      <vt:lpstr>Main changes</vt:lpstr>
      <vt:lpstr>Main changes continued...</vt:lpstr>
      <vt:lpstr>User Plans</vt:lpstr>
      <vt:lpstr>An add-on is a software extension that adds extra features to a program. It may extend certain functions within the program, add new items to the program's interface, or give the program additional capabilities  </vt:lpstr>
      <vt:lpstr>Customer Engagement Platform </vt:lpstr>
      <vt:lpstr>In the price list:</vt:lpstr>
      <vt:lpstr>SuperOffice AI</vt:lpstr>
      <vt:lpstr>In the price list:</vt:lpstr>
      <vt:lpstr>Synchronizer &amp; Databridge</vt:lpstr>
      <vt:lpstr>DataBridge for SuperOffice</vt:lpstr>
      <vt:lpstr>In the price list:</vt:lpstr>
      <vt:lpstr>Expander Services</vt:lpstr>
      <vt:lpstr>Production Sandbox Environments  (FKA – Test Environment) </vt:lpstr>
      <vt:lpstr>Cross-domain Identity Management (SCIM)</vt:lpstr>
      <vt:lpstr>In the price list:</vt:lpstr>
      <vt:lpstr>Pay-per-use (metered) is payment for use of service above level included in the monthly subscription price (overage usage).    </vt:lpstr>
      <vt:lpstr>Pay-per-use </vt:lpstr>
      <vt:lpstr>API usage service  Announcing a future change…</vt:lpstr>
      <vt:lpstr>Motivation</vt:lpstr>
      <vt:lpstr>The plan for introducing the API usage service</vt:lpstr>
      <vt:lpstr>Message to the market</vt:lpstr>
      <vt:lpstr>Existing customers*</vt:lpstr>
      <vt:lpstr>What will be metered</vt:lpstr>
      <vt:lpstr>How will we count usage</vt:lpstr>
      <vt:lpstr>Helping customers, partners and consultants</vt:lpstr>
      <vt:lpstr>Cloud vs Onsite in SuperOffice 10  Is the offering exactly the same?</vt:lpstr>
      <vt:lpstr>No not exactly – This is Cloud Only:</vt:lpstr>
      <vt:lpstr>The Complete 10 Price List</vt:lpstr>
      <vt:lpstr>WARNING!</vt:lpstr>
      <vt:lpstr>The New Pricelist:    An Excel tool </vt:lpstr>
      <vt:lpstr>What about the current price lists in Trust Center?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SuperOffice MD meeting</dc:title>
  <dc:creator>Gisle Jentoft</dc:creator>
  <cp:lastModifiedBy>Cathrine Mula Davis</cp:lastModifiedBy>
  <cp:revision>3</cp:revision>
  <dcterms:created xsi:type="dcterms:W3CDTF">2021-06-17T07:57:51Z</dcterms:created>
  <dcterms:modified xsi:type="dcterms:W3CDTF">2021-09-30T14:01:30Z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0x0101007D55D2C64548F24AB915C89519EA3FE7</vt:lpwstr>
  </property>
  <property fmtid="{D5CDD505-2E9C-101B-9397-08002B2CF9AE}" pid="3" name="Order">
    <vt:r8>220600</vt:r8>
  </property>
  <property fmtid="{D5CDD505-2E9C-101B-9397-08002B2CF9AE}" pid="4" name="xd_ProgID">
    <vt:lpwstr/>
  </property>
  <property fmtid="{D5CDD505-2E9C-101B-9397-08002B2CF9AE}" pid="5" name="_SourceUrl">
    <vt:lpwstr/>
  </property>
  <property fmtid="{D5CDD505-2E9C-101B-9397-08002B2CF9AE}" pid="6" name="_SharedFileIndex">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bool>false</vt:bool>
  </property>
</Properties>
</file>