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6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658" r:id="rId5"/>
    <p:sldMasterId id="2147483694" r:id="rId6"/>
    <p:sldMasterId id="2147483726" r:id="rId7"/>
    <p:sldMasterId id="2147483761" r:id="rId8"/>
    <p:sldMasterId id="2147483811" r:id="rId9"/>
    <p:sldMasterId id="2147483850" r:id="rId10"/>
  </p:sldMasterIdLst>
  <p:notesMasterIdLst>
    <p:notesMasterId r:id="rId16"/>
  </p:notesMasterIdLst>
  <p:handoutMasterIdLst>
    <p:handoutMasterId r:id="rId17"/>
  </p:handoutMasterIdLst>
  <p:sldIdLst>
    <p:sldId id="1731650724" r:id="rId11"/>
    <p:sldId id="1731651244" r:id="rId12"/>
    <p:sldId id="1731650802" r:id="rId13"/>
    <p:sldId id="1731651245" r:id="rId14"/>
    <p:sldId id="1731651246" r:id="rId15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1AF206-083C-4F2E-A711-122337E2BE9F}">
          <p14:sldIdLst>
            <p14:sldId id="1731650724"/>
            <p14:sldId id="1731651244"/>
          </p14:sldIdLst>
        </p14:section>
        <p14:section name="Plans" id="{DDC5792F-6B0C-47AB-A2AD-9A395A1B51A8}">
          <p14:sldIdLst>
            <p14:sldId id="1731650802"/>
            <p14:sldId id="1731651245"/>
            <p14:sldId id="17316512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und" initials="JL" lastIdx="9" clrIdx="0">
    <p:extLst>
      <p:ext uri="{19B8F6BF-5375-455C-9EA6-DF929625EA0E}">
        <p15:presenceInfo xmlns:p15="http://schemas.microsoft.com/office/powerpoint/2012/main" userId="S::jennifer@superoffice.com::eab7face-77b9-43f6-b04a-ad2d83539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494"/>
    <a:srgbClr val="D5450D"/>
    <a:srgbClr val="005E58"/>
    <a:srgbClr val="EF7545"/>
    <a:srgbClr val="A7D4DE"/>
    <a:srgbClr val="2B2A2A"/>
    <a:srgbClr val="F2F8F6"/>
    <a:srgbClr val="FC8A5E"/>
    <a:srgbClr val="FC8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AC64C-9FC7-43F7-9DE2-F4BD45C2507F}" v="1" dt="2021-09-28T13:25:29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27" autoAdjust="0"/>
  </p:normalViewPr>
  <p:slideViewPr>
    <p:cSldViewPr snapToGrid="0">
      <p:cViewPr varScale="1">
        <p:scale>
          <a:sx n="76" d="100"/>
          <a:sy n="76" d="100"/>
        </p:scale>
        <p:origin x="19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F0B6F7-0082-3F47-B387-1F73D435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899A-1E59-3C44-B1E6-557E58BDE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BB7-A811-BE41-AE11-0B79F13BE891}" type="datetimeFigureOut">
              <a:rPr lang="en-DK" smtClean="0"/>
              <a:t>09/28/2021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CF029-3D30-4449-BE6F-0ACB10919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75169-B32A-1441-A8D8-99B3A3447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83E-6473-6F40-9885-94B3D19B344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0B6-13B0-AE42-9976-6CE2AC9F1105}" type="datetimeFigureOut">
              <a:rPr lang="en-NO" smtClean="0"/>
              <a:t>09/28/2021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D8F5-F81D-C84A-98C1-750C41B6CE4F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26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D82E-70A2-F54F-AE6A-049B18C14448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5875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445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928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82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1148287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52013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176320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4127345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261664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735498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1932557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1924561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2820164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281216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3715767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3707771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C1DDF6-F481-2D4D-A856-596FBF1392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01274" y="461936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4D63D8-FD4D-194D-85F7-512AB71E83C9}"/>
              </a:ext>
            </a:extLst>
          </p:cNvPr>
          <p:cNvSpPr/>
          <p:nvPr userDrawn="1"/>
        </p:nvSpPr>
        <p:spPr>
          <a:xfrm>
            <a:off x="8046394" y="461137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5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29C37FC-A866-B74E-BD97-5719B72159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01274" y="5514969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915D20-2634-924A-8B40-9BAA96BF6E9F}"/>
              </a:ext>
            </a:extLst>
          </p:cNvPr>
          <p:cNvSpPr/>
          <p:nvPr userDrawn="1"/>
        </p:nvSpPr>
        <p:spPr>
          <a:xfrm>
            <a:off x="8046394" y="5506973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6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251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96287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2615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7016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35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47193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37367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406283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00">
                <a:solidFill>
                  <a:srgbClr val="FFFFFF">
                    <a:alpha val="0"/>
                  </a:srgbClr>
                </a:solidFill>
              </a:rPr>
              <a:t>overall_0_132422342639485549 columns_1_132422342639485549 </a:t>
            </a:r>
          </a:p>
        </p:txBody>
      </p:sp>
    </p:spTree>
    <p:extLst>
      <p:ext uri="{BB962C8B-B14F-4D97-AF65-F5344CB8AC3E}">
        <p14:creationId xmlns:p14="http://schemas.microsoft.com/office/powerpoint/2010/main" val="344764454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504">
          <p15:clr>
            <a:srgbClr val="CCCCCC"/>
          </p15:clr>
        </p15:guide>
        <p15:guide id="2" pos="7176">
          <p15:clr>
            <a:srgbClr val="CCCCCC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B404CB-11B5-524C-971A-0319A68C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516111"/>
            <a:ext cx="10974387" cy="75475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" name="Vertical Content Placeholder 2">
            <a:extLst>
              <a:ext uri="{FF2B5EF4-FFF2-40B4-BE49-F238E27FC236}">
                <a16:creationId xmlns:a16="http://schemas.microsoft.com/office/drawing/2014/main" id="{1A0FEAC0-569F-1540-BC8E-AB5432DA9320}"/>
              </a:ext>
            </a:extLst>
          </p:cNvPr>
          <p:cNvSpPr>
            <a:spLocks noGrp="1"/>
          </p:cNvSpPr>
          <p:nvPr>
            <p:ph orient="vert" sz="quarter" idx="11" hasCustomPrompt="1"/>
          </p:nvPr>
        </p:nvSpPr>
        <p:spPr>
          <a:xfrm>
            <a:off x="652463" y="1512888"/>
            <a:ext cx="10974387" cy="4437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a-DK" sz="200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600" kern="1200" noProof="0" dirty="0" smtClean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Add your short bullet or text here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4179622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7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>
          <p15:clr>
            <a:srgbClr val="CCCCCC"/>
          </p15:clr>
        </p15:guide>
        <p15:guide id="2" pos="7176">
          <p15:clr>
            <a:srgbClr val="CCCCCC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44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575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083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3954450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933444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78041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0007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9159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050865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523892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845948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2549316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3636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535376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517478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121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46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94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760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0107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9130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473641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8310057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94389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78633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078914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3698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46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373516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163677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242194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397757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874752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57606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65D58-2C4E-8F4A-A16C-FD2BA25FE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r="24666" b="48217"/>
          <a:stretch/>
        </p:blipFill>
        <p:spPr>
          <a:xfrm>
            <a:off x="394323" y="0"/>
            <a:ext cx="11797677" cy="68575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549" y="3045532"/>
            <a:ext cx="10886904" cy="766936"/>
          </a:xfrm>
        </p:spPr>
        <p:txBody>
          <a:bodyPr lIns="0">
            <a:no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Text</a:t>
            </a:r>
          </a:p>
        </p:txBody>
      </p:sp>
      <p:pic>
        <p:nvPicPr>
          <p:cNvPr id="6" name="Picture 5" descr="SuperOffice_Logo_White_CMYK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3662" r="5776" b="18911"/>
          <a:stretch/>
        </p:blipFill>
        <p:spPr>
          <a:xfrm>
            <a:off x="9208700" y="6174060"/>
            <a:ext cx="2514927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274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12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B404CB-11B5-524C-971A-0319A68C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516111"/>
            <a:ext cx="10974387" cy="75475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" name="Vertical Content Placeholder 2">
            <a:extLst>
              <a:ext uri="{FF2B5EF4-FFF2-40B4-BE49-F238E27FC236}">
                <a16:creationId xmlns:a16="http://schemas.microsoft.com/office/drawing/2014/main" id="{1A0FEAC0-569F-1540-BC8E-AB5432DA9320}"/>
              </a:ext>
            </a:extLst>
          </p:cNvPr>
          <p:cNvSpPr>
            <a:spLocks noGrp="1"/>
          </p:cNvSpPr>
          <p:nvPr>
            <p:ph orient="vert" sz="quarter" idx="11" hasCustomPrompt="1"/>
          </p:nvPr>
        </p:nvSpPr>
        <p:spPr>
          <a:xfrm>
            <a:off x="652463" y="1512888"/>
            <a:ext cx="10974387" cy="4437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a-DK" sz="200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600" kern="1200" noProof="0" dirty="0" smtClean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Add your short bullet or text here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26072625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00">
                <a:solidFill>
                  <a:srgbClr val="FFFFFF">
                    <a:alpha val="0"/>
                  </a:srgbClr>
                </a:solidFill>
              </a:rPr>
              <a:t>overall_0_132422342639485549 columns_1_132422342639485549 </a:t>
            </a:r>
          </a:p>
        </p:txBody>
      </p:sp>
    </p:spTree>
    <p:extLst>
      <p:ext uri="{BB962C8B-B14F-4D97-AF65-F5344CB8AC3E}">
        <p14:creationId xmlns:p14="http://schemas.microsoft.com/office/powerpoint/2010/main" val="3461846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504">
          <p15:clr>
            <a:srgbClr val="CCCCCC"/>
          </p15:clr>
        </p15:guide>
        <p15:guide id="2" pos="7176">
          <p15:clr>
            <a:srgbClr val="CCCCCC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idx="21"/>
          </p:nvPr>
        </p:nvSpPr>
        <p:spPr>
          <a:xfrm>
            <a:off x="-8467" y="-1"/>
            <a:ext cx="12192001" cy="4120897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338884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982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84729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52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92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46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14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38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43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25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7944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779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65288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5"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4049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894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995339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8194631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1896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4951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81702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61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3010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6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677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064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46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23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2482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2613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468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0277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997021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67990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2867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5910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7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40272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00340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9490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84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79109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974688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2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End slide 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195" y="2331389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1167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5578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74822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3574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164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0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502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199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81914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239227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79337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94446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514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8310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09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5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2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57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062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150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5746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43610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583355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4016556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40400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809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95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00048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20497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4021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21292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707359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324590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66371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90075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7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800376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111109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38786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7370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5234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01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616379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573178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6063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07849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15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5551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071851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943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7456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04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3098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688737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588" y="379708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588" y="277507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624407" y="2454213"/>
            <a:ext cx="1688737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00479" y="379708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0479" y="277507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410613" y="2454213"/>
            <a:ext cx="1688737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6000" y="379708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56000" y="277507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6196819" y="2453763"/>
            <a:ext cx="1688737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206" y="379663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206" y="277462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8011798" y="2452863"/>
            <a:ext cx="1688737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7185" y="379573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7185" y="277372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33FA9-F09E-4E44-A4FE-5FAE30B288CF}"/>
              </a:ext>
            </a:extLst>
          </p:cNvPr>
          <p:cNvSpPr/>
          <p:nvPr userDrawn="1"/>
        </p:nvSpPr>
        <p:spPr>
          <a:xfrm>
            <a:off x="9828835" y="2452863"/>
            <a:ext cx="1688737" cy="3185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EA146F9-5947-4ACF-9C29-121D007D80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74222" y="3795733"/>
            <a:ext cx="1353263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E305AB9-2C5F-42C9-9E3B-8B55AD296B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74222" y="2773728"/>
            <a:ext cx="1353263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829041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642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3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18" r:id="rId6"/>
    <p:sldLayoutId id="2147483715" r:id="rId7"/>
    <p:sldLayoutId id="2147483716" r:id="rId8"/>
    <p:sldLayoutId id="2147483717" r:id="rId9"/>
    <p:sldLayoutId id="21474838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0" r:id="rId3"/>
    <p:sldLayoutId id="2147483662" r:id="rId4"/>
    <p:sldLayoutId id="2147483663" r:id="rId5"/>
    <p:sldLayoutId id="2147483665" r:id="rId6"/>
    <p:sldLayoutId id="2147483691" r:id="rId7"/>
    <p:sldLayoutId id="2147483666" r:id="rId8"/>
    <p:sldLayoutId id="2147483673" r:id="rId9"/>
    <p:sldLayoutId id="2147483674" r:id="rId10"/>
    <p:sldLayoutId id="2147483667" r:id="rId11"/>
    <p:sldLayoutId id="2147483676" r:id="rId12"/>
    <p:sldLayoutId id="2147483677" r:id="rId13"/>
    <p:sldLayoutId id="2147483722" r:id="rId14"/>
    <p:sldLayoutId id="2147483679" r:id="rId15"/>
    <p:sldLayoutId id="2147483680" r:id="rId16"/>
    <p:sldLayoutId id="2147483723" r:id="rId17"/>
    <p:sldLayoutId id="2147483724" r:id="rId18"/>
    <p:sldLayoutId id="2147483681" r:id="rId19"/>
    <p:sldLayoutId id="2147483682" r:id="rId20"/>
    <p:sldLayoutId id="2147483683" r:id="rId21"/>
    <p:sldLayoutId id="2147483684" r:id="rId22"/>
    <p:sldLayoutId id="214748367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85" r:id="rId29"/>
    <p:sldLayoutId id="2147483692" r:id="rId30"/>
    <p:sldLayoutId id="2147483693" r:id="rId31"/>
    <p:sldLayoutId id="214748372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EC3F1-D682-0748-B446-F4D23993D4F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57DF-F311-4246-8982-48FA6C915768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A51B-FAC4-B645-B516-05C89185E4D1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FED67-4D3B-714E-A097-A2BFBF9056CD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35B52-3BE2-0941-B0D7-076CBED500FD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E5A7-9EF0-284E-999B-6BF3841D62B5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843A-0A3D-4549-9192-97CC64258899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A366B-93D7-3040-83D4-920C620B4160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7D64-1167-674B-A56F-0631EA9B72C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EE735-30BC-4444-B538-28148A76082D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FAF33-6635-044F-9B7B-431E6CB14CE0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6E807-2D84-004E-8587-C8F95FED147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6582-E0B8-3847-9364-FEA7F5A45BF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CEB5E-3727-5C4C-98F7-4CE9FBEFDF69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B1285-D46E-AD45-8F1C-321C951F4C27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F3F29-B545-484E-B07D-D4C4B376CCA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9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8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66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  <p:sldLayoutId id="2147483846" r:id="rId35"/>
    <p:sldLayoutId id="2147483847" r:id="rId36"/>
    <p:sldLayoutId id="2147483848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3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5432-1013-1C4B-8A8A-0D6DF57F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850" y="1071563"/>
            <a:ext cx="10274300" cy="199279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 Black"/>
              </a:rPr>
              <a:t>Session 1 correction</a:t>
            </a:r>
            <a:endParaRPr lang="en-NO" dirty="0">
              <a:latin typeface="Arial Black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8A8568-FE22-47D7-8174-D247D9433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4244"/>
            <a:ext cx="9144000" cy="199279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5E5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9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18F1AF-4A3C-4251-AEC9-037EF590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03" y="1082475"/>
            <a:ext cx="10515600" cy="1859795"/>
          </a:xfrm>
        </p:spPr>
        <p:txBody>
          <a:bodyPr>
            <a:normAutofit fontScale="90000"/>
          </a:bodyPr>
          <a:lstStyle/>
          <a:p>
            <a:r>
              <a:rPr lang="en-US" dirty="0"/>
              <a:t>We have noticed an error in our initial set of slides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3DB7351-4E4B-4A02-9130-B9702A1E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features</a:t>
            </a:r>
          </a:p>
        </p:txBody>
      </p:sp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5088851B-CBED-40EE-A782-F31D4104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69"/>
            <a:ext cx="4823460" cy="4526169"/>
          </a:xfrm>
        </p:spPr>
        <p:txBody>
          <a:bodyPr/>
          <a:lstStyle/>
          <a:p>
            <a:r>
              <a:rPr lang="nb-NO" sz="1600" b="1" dirty="0"/>
              <a:t>Essentials</a:t>
            </a:r>
            <a:r>
              <a:rPr lang="en-US" b="1" dirty="0"/>
              <a:t>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 / Ticket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Categorization and auto-assign to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reply and reply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CRM Request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Service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Dashboards with </a:t>
            </a:r>
            <a:r>
              <a:rPr lang="en-US" b="1" dirty="0"/>
              <a:t>default</a:t>
            </a:r>
            <a:r>
              <a:rPr lang="en-US" dirty="0"/>
              <a:t> tiles</a:t>
            </a:r>
          </a:p>
          <a:p>
            <a:endParaRPr lang="en-US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A6CC54FD-FD44-45E4-A523-1E3E2BFBE483}"/>
              </a:ext>
            </a:extLst>
          </p:cNvPr>
          <p:cNvSpPr txBox="1">
            <a:spLocks/>
          </p:cNvSpPr>
          <p:nvPr/>
        </p:nvSpPr>
        <p:spPr>
          <a:xfrm>
            <a:off x="6614160" y="1606138"/>
            <a:ext cx="5158740" cy="4526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/>
                <a:cs typeface="Arial"/>
              </a:rPr>
              <a:t>Premium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Automated rule-based escalation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Warnings and notifications – Time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Knowledge base (FAQs)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Activity Monitors (SAINT)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Dashboards with </a:t>
            </a:r>
            <a:r>
              <a:rPr lang="en-US" b="1">
                <a:latin typeface="Arial"/>
                <a:cs typeface="Arial"/>
              </a:rPr>
              <a:t>custom</a:t>
            </a:r>
            <a:r>
              <a:rPr lang="en-US">
                <a:latin typeface="Arial"/>
                <a:cs typeface="Arial"/>
              </a:rPr>
              <a:t>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Combined selections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Project management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In addition to all from the Essential 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7EC86-147B-47FF-84AA-A4D1AE8B1A3D}"/>
              </a:ext>
            </a:extLst>
          </p:cNvPr>
          <p:cNvSpPr txBox="1"/>
          <p:nvPr/>
        </p:nvSpPr>
        <p:spPr>
          <a:xfrm>
            <a:off x="908018" y="6124182"/>
            <a:ext cx="8917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  <a:cs typeface="Arial"/>
              </a:rPr>
              <a:t>*</a:t>
            </a:r>
            <a:r>
              <a:rPr lang="en-US" sz="1400">
                <a:cs typeface="Arial"/>
              </a:rPr>
              <a:t> CEP will give access to Knowledge base (FAQ) even in the Essentials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D3971-8D60-49DD-AB24-0EBECE8ACD8B}"/>
              </a:ext>
            </a:extLst>
          </p:cNvPr>
          <p:cNvSpPr/>
          <p:nvPr/>
        </p:nvSpPr>
        <p:spPr>
          <a:xfrm>
            <a:off x="2951430" y="2299580"/>
            <a:ext cx="2000816" cy="307777"/>
          </a:xfrm>
          <a:prstGeom prst="rect">
            <a:avLst/>
          </a:prstGeom>
          <a:noFill/>
          <a:ln w="38100">
            <a:solidFill>
              <a:srgbClr val="30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9573368-F61D-430B-A4E0-37D9E7D323C8}"/>
              </a:ext>
            </a:extLst>
          </p:cNvPr>
          <p:cNvSpPr/>
          <p:nvPr/>
        </p:nvSpPr>
        <p:spPr>
          <a:xfrm>
            <a:off x="4503333" y="2881265"/>
            <a:ext cx="1927421" cy="1095469"/>
          </a:xfrm>
          <a:prstGeom prst="wedgeRoundRectCallout">
            <a:avLst>
              <a:gd name="adj1" fmla="val -44643"/>
              <a:gd name="adj2" fmla="val -7469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requires Premium edition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EC3DE-2AD1-4395-A4F5-BE0C6BD6131F}"/>
              </a:ext>
            </a:extLst>
          </p:cNvPr>
          <p:cNvSpPr/>
          <p:nvPr/>
        </p:nvSpPr>
        <p:spPr>
          <a:xfrm>
            <a:off x="8039477" y="208230"/>
            <a:ext cx="3612333" cy="102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slide with the error from Session 1:</a:t>
            </a:r>
          </a:p>
        </p:txBody>
      </p:sp>
    </p:spTree>
    <p:extLst>
      <p:ext uri="{BB962C8B-B14F-4D97-AF65-F5344CB8AC3E}">
        <p14:creationId xmlns:p14="http://schemas.microsoft.com/office/powerpoint/2010/main" val="191543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3DB7351-4E4B-4A02-9130-B9702A1E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features</a:t>
            </a:r>
          </a:p>
        </p:txBody>
      </p:sp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5088851B-CBED-40EE-A782-F31D4104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69"/>
            <a:ext cx="4823460" cy="4526169"/>
          </a:xfrm>
        </p:spPr>
        <p:txBody>
          <a:bodyPr/>
          <a:lstStyle/>
          <a:p>
            <a:r>
              <a:rPr lang="nb-NO" sz="1600" b="1" dirty="0"/>
              <a:t>Essentials</a:t>
            </a:r>
            <a:r>
              <a:rPr lang="en-US" b="1" dirty="0"/>
              <a:t>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 / Ticket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reply and reply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CRM Request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Service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Dashboards with </a:t>
            </a:r>
            <a:r>
              <a:rPr lang="en-US" b="1" dirty="0"/>
              <a:t>default</a:t>
            </a:r>
            <a:r>
              <a:rPr lang="en-US" dirty="0"/>
              <a:t> tiles</a:t>
            </a:r>
          </a:p>
          <a:p>
            <a:endParaRPr lang="en-US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A6CC54FD-FD44-45E4-A523-1E3E2BFBE483}"/>
              </a:ext>
            </a:extLst>
          </p:cNvPr>
          <p:cNvSpPr txBox="1">
            <a:spLocks/>
          </p:cNvSpPr>
          <p:nvPr/>
        </p:nvSpPr>
        <p:spPr>
          <a:xfrm>
            <a:off x="6614160" y="1606138"/>
            <a:ext cx="5158740" cy="4526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/>
                <a:cs typeface="Arial"/>
              </a:rPr>
              <a:t>Premium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Automated rule-based escalation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Auto-assign categories to agent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Warnings and notifications – Time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Knowledge base (FAQs)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Activity Monitors (SAINT)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Dashboards with </a:t>
            </a:r>
            <a:r>
              <a:rPr lang="en-US" b="1" dirty="0">
                <a:latin typeface="Arial"/>
                <a:cs typeface="Arial"/>
              </a:rPr>
              <a:t>custom</a:t>
            </a:r>
            <a:r>
              <a:rPr lang="en-US" dirty="0">
                <a:latin typeface="Arial"/>
                <a:cs typeface="Arial"/>
              </a:rPr>
              <a:t>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Combined selections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Project management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In addition to all from the Essential 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7EC86-147B-47FF-84AA-A4D1AE8B1A3D}"/>
              </a:ext>
            </a:extLst>
          </p:cNvPr>
          <p:cNvSpPr txBox="1"/>
          <p:nvPr/>
        </p:nvSpPr>
        <p:spPr>
          <a:xfrm>
            <a:off x="908018" y="6124182"/>
            <a:ext cx="8917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Arial"/>
              </a:rPr>
              <a:t>*</a:t>
            </a:r>
            <a:r>
              <a:rPr lang="en-US" sz="1400" dirty="0">
                <a:cs typeface="Arial"/>
              </a:rPr>
              <a:t> Customer Engagement Platform  will give access to Knowledge base (FAQ) even in the Essentials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D4D05-D6EF-423F-BFEA-0893497F12DE}"/>
              </a:ext>
            </a:extLst>
          </p:cNvPr>
          <p:cNvSpPr/>
          <p:nvPr/>
        </p:nvSpPr>
        <p:spPr>
          <a:xfrm>
            <a:off x="8039477" y="208230"/>
            <a:ext cx="3612333" cy="102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correct version:</a:t>
            </a:r>
          </a:p>
        </p:txBody>
      </p:sp>
    </p:spTree>
    <p:extLst>
      <p:ext uri="{BB962C8B-B14F-4D97-AF65-F5344CB8AC3E}">
        <p14:creationId xmlns:p14="http://schemas.microsoft.com/office/powerpoint/2010/main" val="324815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08ED3E-B9F3-4F1F-9463-E94F08D7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correct in the pricelist – however, if you are using a slide, please use this version.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915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allation figures for RnD discussion" id="{1D5CAF58-5E49-5F4E-B532-B8FAED91D81F}" vid="{9ACA7847-C6DC-BB45-A4C0-017A69AEC979}"/>
    </a:ext>
  </a:extLst>
</a:theme>
</file>

<file path=ppt/theme/theme2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allation figures for RnD discussion" id="{1D5CAF58-5E49-5F4E-B532-B8FAED91D81F}" vid="{EBA1742E-5415-7247-9277-F10C932587C5}"/>
    </a:ext>
  </a:extLst>
</a:theme>
</file>

<file path=ppt/theme/theme3.xml><?xml version="1.0" encoding="utf-8"?>
<a:theme xmlns:a="http://schemas.openxmlformats.org/drawingml/2006/main" name="End slide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allation figures for RnD discussion" id="{1D5CAF58-5E49-5F4E-B532-B8FAED91D81F}" vid="{B34553C2-E519-754C-B530-F02B777D6F75}"/>
    </a:ext>
  </a:extLst>
</a:theme>
</file>

<file path=ppt/theme/theme4.xml><?xml version="1.0" encoding="utf-8"?>
<a:theme xmlns:a="http://schemas.openxmlformats.org/drawingml/2006/main" name="1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O New Template" id="{58F78780-03BB-EB4A-A8E2-89F834575532}" vid="{BDD77CA2-2E0A-7A43-ABE4-16B7F3BEDF5F}"/>
    </a:ext>
  </a:extLst>
</a:theme>
</file>

<file path=ppt/theme/theme6.xml><?xml version="1.0" encoding="utf-8"?>
<a:theme xmlns:a="http://schemas.openxmlformats.org/drawingml/2006/main" name="3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O 2020 template" id="{E3ABDE75-D772-4BC4-A969-066B79358558}" vid="{DBEB84B4-B5BE-4F32-A30F-FFD58B068B99}"/>
    </a:ext>
  </a:extLst>
</a:theme>
</file>

<file path=ppt/theme/theme7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75e6a8-7114-4008-bcfa-64b153f4bae5">
      <UserInfo>
        <DisplayName>Vidar Utne</DisplayName>
        <AccountId>23</AccountId>
        <AccountType/>
      </UserInfo>
    </SharedWithUsers>
    <_Flow_SignoffStatus xmlns="f1a1f531-661f-433a-b5ec-e7d9245dcd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5D2C64548F24AB915C89519EA3FE7" ma:contentTypeVersion="14" ma:contentTypeDescription="Create a new document." ma:contentTypeScope="" ma:versionID="dca80074355a98b50450c6a7afdd7ce6">
  <xsd:schema xmlns:xsd="http://www.w3.org/2001/XMLSchema" xmlns:xs="http://www.w3.org/2001/XMLSchema" xmlns:p="http://schemas.microsoft.com/office/2006/metadata/properties" xmlns:ns2="f1a1f531-661f-433a-b5ec-e7d9245dcde3" xmlns:ns3="3b75e6a8-7114-4008-bcfa-64b153f4bae5" targetNamespace="http://schemas.microsoft.com/office/2006/metadata/properties" ma:root="true" ma:fieldsID="60f4b04dd53735f6023a37e2cc912c94" ns2:_="" ns3:_="">
    <xsd:import namespace="f1a1f531-661f-433a-b5ec-e7d9245dcde3"/>
    <xsd:import namespace="3b75e6a8-7114-4008-bcfa-64b153f4b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_Flow_SignoffStatu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f531-661f-433a-b5ec-e7d9245d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e6a8-7114-4008-bcfa-64b153f4b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F8DE0-3578-428A-A841-AFEBC725EE75}">
  <ds:schemaRefs>
    <ds:schemaRef ds:uri="http://purl.org/dc/elements/1.1/"/>
    <ds:schemaRef ds:uri="902e278e-d886-4bc3-8e70-0a4e301bc17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dd452d36-8ede-414b-a4d7-eb9f42ef3c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F1BA22-513A-4B85-93CA-E9F0217A8DE6}"/>
</file>

<file path=customXml/itemProps3.xml><?xml version="1.0" encoding="utf-8"?>
<ds:datastoreItem xmlns:ds="http://schemas.openxmlformats.org/officeDocument/2006/customXml" ds:itemID="{DB721F91-84E1-449D-B0A5-EE9F057C9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and deviders </Template>
  <TotalTime>0</TotalTime>
  <Words>227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Calibri</vt:lpstr>
      <vt:lpstr>Lato</vt:lpstr>
      <vt:lpstr>Title slides and deviders </vt:lpstr>
      <vt:lpstr>Content slides</vt:lpstr>
      <vt:lpstr>End slides </vt:lpstr>
      <vt:lpstr>1_Content slides</vt:lpstr>
      <vt:lpstr>2_Content slides</vt:lpstr>
      <vt:lpstr>3_Content slides</vt:lpstr>
      <vt:lpstr>1_Title slides and deviders </vt:lpstr>
      <vt:lpstr>Session 1 correction</vt:lpstr>
      <vt:lpstr>We have noticed an error in our initial set of slides   </vt:lpstr>
      <vt:lpstr>Service features</vt:lpstr>
      <vt:lpstr>Service features</vt:lpstr>
      <vt:lpstr>It is correct in the pricelist – however, if you are using a slide, please use this version.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SuperOffice MD meeting</dc:title>
  <dc:creator>Gisle Jentoft</dc:creator>
  <cp:lastModifiedBy>Cathrine Mula Davis</cp:lastModifiedBy>
  <cp:revision>2</cp:revision>
  <dcterms:created xsi:type="dcterms:W3CDTF">2021-06-17T07:57:51Z</dcterms:created>
  <dcterms:modified xsi:type="dcterms:W3CDTF">2021-09-28T16:00:01Z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0x0101007D55D2C64548F24AB915C89519EA3FE7</vt:lpwstr>
  </property>
</Properties>
</file>