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E5F0D_5847D56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FE5F83_5975A6DD.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2"/>
  </p:notesMasterIdLst>
  <p:handoutMasterIdLst>
    <p:handoutMasterId r:id="rId23"/>
  </p:handoutMasterIdLst>
  <p:sldIdLst>
    <p:sldId id="2147376933" r:id="rId5"/>
    <p:sldId id="2147377004" r:id="rId6"/>
    <p:sldId id="2147377006" r:id="rId7"/>
    <p:sldId id="2147377036" r:id="rId8"/>
    <p:sldId id="2147376909" r:id="rId9"/>
    <p:sldId id="2147377044" r:id="rId10"/>
    <p:sldId id="2147377023" r:id="rId11"/>
    <p:sldId id="2147377045" r:id="rId12"/>
    <p:sldId id="2147377043" r:id="rId13"/>
    <p:sldId id="2147377041" r:id="rId14"/>
    <p:sldId id="2147377026" r:id="rId15"/>
    <p:sldId id="2147377040" r:id="rId16"/>
    <p:sldId id="2147376939" r:id="rId17"/>
    <p:sldId id="2147377027" r:id="rId18"/>
    <p:sldId id="2147376881" r:id="rId19"/>
    <p:sldId id="2147377028" r:id="rId20"/>
    <p:sldId id="260" r:id="rId21"/>
  </p:sldIdLst>
  <p:sldSz cx="18288000" cy="10287000"/>
  <p:notesSz cx="6858000" cy="9144000"/>
  <p:defaultText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0831B26-5279-4480-BF6C-FC598E212544}">
          <p14:sldIdLst>
            <p14:sldId id="2147376933"/>
            <p14:sldId id="2147377004"/>
            <p14:sldId id="2147377006"/>
            <p14:sldId id="2147377036"/>
            <p14:sldId id="2147376909"/>
            <p14:sldId id="2147377044"/>
            <p14:sldId id="2147377023"/>
            <p14:sldId id="2147377045"/>
            <p14:sldId id="2147377043"/>
            <p14:sldId id="2147377041"/>
            <p14:sldId id="2147377026"/>
            <p14:sldId id="2147377040"/>
            <p14:sldId id="2147376939"/>
            <p14:sldId id="2147377027"/>
            <p14:sldId id="2147376881"/>
            <p14:sldId id="2147377028"/>
            <p14:sldId id="260"/>
          </p14:sldIdLst>
        </p14:section>
        <p14:section name="Guidelines (can be deleted if needed)" id="{BAC64AAB-E764-413C-A9DD-BF1AB56014E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670D05-D06A-E0F8-97F7-9E88E4E60B06}" name="Trude Lien Smedbråten" initials="TL" userId="S::trudes@superoffice.com::8d6ab802-d3fe-406e-972e-28940874de3f" providerId="AD"/>
  <p188:author id="{659DA31F-D0CE-829D-7B1C-59E2B9FA523A}" name="Alison Chan" initials="AC" userId="S::alison.yiningchan@superoffice.com::8426308e-27e2-496e-8ffc-ccd1f02809bd" providerId="AD"/>
  <p188:author id="{6B2CA07C-109D-8DFF-6605-E54BA388F2FA}" name="Cathrine Mula Davis" initials="CD" userId="S::cathrinem@superoffice.com::31995e00-b010-41a5-b3eb-2e5a667a2785" providerId="AD"/>
  <p188:author id="{4377EC84-530B-5AB5-51A1-0FD82FDF7500}" name="Jael Quistgaard-Leth" initials="JQ" userId="S::jaelq@superoffice.com::b971735c-28a1-4c77-918a-3633850c25d5" providerId="AD"/>
  <p188:author id="{4CE441D6-504D-C386-6973-77B2EC4C9191}" name="Erik Eide" initials="EE" userId="S::erik@superoffice.com::220d98f2-f423-4beb-bcd8-ae29af2ccaa0" providerId="AD"/>
  <p188:author id="{53A7D6DA-4790-9EFD-429A-E076DDC6E01D}" name="Bruna Goss" initials="BG" userId="S::bruna.goss@superoffice.com::ddb9bf49-213e-4108-8264-4347f6105de2" providerId="AD"/>
  <p188:author id="{12DEFEFF-40C8-BC1C-149F-3274716D5D19}" name="Bettina Isabelle Berntsen" initials="BB" userId="S::bettina.berntsen@superoffice.com::6828e75b-6947-45f4-8bee-d31b7f7274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9F9"/>
    <a:srgbClr val="FEFEFE"/>
    <a:srgbClr val="FFFFFF"/>
    <a:srgbClr val="FAFCFC"/>
    <a:srgbClr val="F7F9F9"/>
    <a:srgbClr val="F7FAFA"/>
    <a:srgbClr val="616161"/>
    <a:srgbClr val="C8CBCB"/>
    <a:srgbClr val="F4F7F7"/>
    <a:srgbClr val="0A5E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4345F-86E9-2656-23AF-8D8F5330816D}" v="15" dt="2024-08-13T13:14:26.634"/>
    <p1510:client id="{581FF625-0A32-85BF-8974-DB0289939866}" v="665" dt="2024-08-13T14:33:56.615"/>
    <p1510:client id="{5C67F44E-A5C6-2B51-F8C0-27A3E8DAB667}" v="403" dt="2024-08-14T10:27:19.284"/>
    <p1510:client id="{8A2EB90A-E206-BE72-7E2E-3B5106E1060F}" v="12" dt="2024-08-15T09:20:08.373"/>
    <p1510:client id="{93F5C832-6546-C808-48DB-9095D60DCBA7}" v="57" dt="2024-08-15T08:29:01.964"/>
    <p1510:client id="{CE9D8C99-89CB-D739-0A33-F615EFC84C09}" v="149" dt="2024-08-15T08:31:29.421"/>
    <p1510:client id="{CFC3A4C2-9799-B7DA-1D7B-69AEB7A35D75}" v="24" dt="2024-08-13T13:05:50.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7FFE5F0D_5847D568.xml><?xml version="1.0" encoding="utf-8"?>
<p188:cmLst xmlns:a="http://schemas.openxmlformats.org/drawingml/2006/main" xmlns:r="http://schemas.openxmlformats.org/officeDocument/2006/relationships" xmlns:p188="http://schemas.microsoft.com/office/powerpoint/2018/8/main">
  <p188:cm id="{0C0823A5-80F5-4906-85D3-030B7DEFF86A}" authorId="{659DA31F-D0CE-829D-7B1C-59E2B9FA523A}" status="resolved" created="2024-08-09T08:04:24.982" complete="100000">
    <pc:sldMkLst xmlns:pc="http://schemas.microsoft.com/office/powerpoint/2013/main/command">
      <pc:docMk/>
      <pc:sldMk cId="1481102696" sldId="2147376909"/>
    </pc:sldMkLst>
    <p188:txBody>
      <a:bodyPr/>
      <a:lstStyle/>
      <a:p>
        <a:r>
          <a:rPr lang="en-US"/>
          <a:t>could include more specific examples here</a:t>
        </a:r>
      </a:p>
    </p188:txBody>
  </p188:cm>
</p188:cmLst>
</file>

<file path=ppt/comments/modernComment_7FFE5F83_5975A6DD.xml><?xml version="1.0" encoding="utf-8"?>
<p188:cmLst xmlns:a="http://schemas.openxmlformats.org/drawingml/2006/main" xmlns:r="http://schemas.openxmlformats.org/officeDocument/2006/relationships" xmlns:p188="http://schemas.microsoft.com/office/powerpoint/2018/8/main">
  <p188:cm id="{4547FE96-C599-4401-9F64-A0D7428258B2}" authorId="{659DA31F-D0CE-829D-7B1C-59E2B9FA523A}" status="resolved" created="2024-08-09T08:03:10.183" complete="100000">
    <ac:txMkLst xmlns:ac="http://schemas.microsoft.com/office/drawing/2013/main/command">
      <pc:docMk xmlns:pc="http://schemas.microsoft.com/office/powerpoint/2013/main/command"/>
      <pc:sldMk xmlns:pc="http://schemas.microsoft.com/office/powerpoint/2013/main/command" cId="1500882653" sldId="2147377027"/>
      <ac:spMk id="10" creationId="{5792C9E7-A2CD-98BE-6E25-0921BD5AD5F7}"/>
      <ac:txMk cp="36">
        <ac:context len="40" hash="2371283804"/>
      </ac:txMk>
    </ac:txMkLst>
    <p188:pos x="16337017" y="59120"/>
    <p188:txBody>
      <a:bodyPr/>
      <a:lstStyle/>
      <a:p>
        <a:r>
          <a:rPr lang="en-US"/>
          <a:t>"predictable pricing" instead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0858F7-FE8B-110A-914B-1A23927EC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F226E17A-231B-40A4-C7B4-CFD0412C27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D070B1-5AB0-49EA-8D9E-273293CFA3AC}" type="datetimeFigureOut">
              <a:rPr lang="en-SE" smtClean="0"/>
              <a:t>08/16/2024</a:t>
            </a:fld>
            <a:endParaRPr lang="en-SE"/>
          </a:p>
        </p:txBody>
      </p:sp>
      <p:sp>
        <p:nvSpPr>
          <p:cNvPr id="4" name="Footer Placeholder 3">
            <a:extLst>
              <a:ext uri="{FF2B5EF4-FFF2-40B4-BE49-F238E27FC236}">
                <a16:creationId xmlns:a16="http://schemas.microsoft.com/office/drawing/2014/main" id="{706009F0-DFEE-41BB-0794-F7FF296215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372972EB-881E-D204-A6FF-43CD535F0A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D2E8F6-32E8-496F-B52F-BAC27C27D0DA}" type="slidenum">
              <a:rPr lang="en-SE" smtClean="0"/>
              <a:t>‹#›</a:t>
            </a:fld>
            <a:endParaRPr lang="en-SE"/>
          </a:p>
        </p:txBody>
      </p:sp>
    </p:spTree>
    <p:extLst>
      <p:ext uri="{BB962C8B-B14F-4D97-AF65-F5344CB8AC3E}">
        <p14:creationId xmlns:p14="http://schemas.microsoft.com/office/powerpoint/2010/main" val="1802166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D02F-2AD3-4AF1-998E-5157D1B53C84}" type="datetimeFigureOut">
              <a:rPr lang="en-GB" smtClean="0"/>
              <a:t>16/08/2024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A8CB9-A99B-4602-BC35-454565EF0814}" type="slidenum">
              <a:rPr lang="en-GB" smtClean="0"/>
              <a:t>‹#›</a:t>
            </a:fld>
            <a:endParaRPr lang="en-GB"/>
          </a:p>
        </p:txBody>
      </p:sp>
    </p:spTree>
    <p:extLst>
      <p:ext uri="{BB962C8B-B14F-4D97-AF65-F5344CB8AC3E}">
        <p14:creationId xmlns:p14="http://schemas.microsoft.com/office/powerpoint/2010/main" val="2376389230"/>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1</a:t>
            </a:fld>
            <a:endParaRPr lang="en-GB"/>
          </a:p>
        </p:txBody>
      </p:sp>
    </p:spTree>
    <p:extLst>
      <p:ext uri="{BB962C8B-B14F-4D97-AF65-F5344CB8AC3E}">
        <p14:creationId xmlns:p14="http://schemas.microsoft.com/office/powerpoint/2010/main" val="194297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11</a:t>
            </a:fld>
            <a:endParaRPr lang="en-GB"/>
          </a:p>
        </p:txBody>
      </p:sp>
    </p:spTree>
    <p:extLst>
      <p:ext uri="{BB962C8B-B14F-4D97-AF65-F5344CB8AC3E}">
        <p14:creationId xmlns:p14="http://schemas.microsoft.com/office/powerpoint/2010/main" val="345085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751A8CB9-A99B-4602-BC35-454565EF08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5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575250"/>
                </a:solidFill>
                <a:effectLst/>
                <a:latin typeface="roboto" panose="02000000000000000000" pitchFamily="2" charset="0"/>
              </a:rPr>
              <a:t>Let us help simplify your entry into marketing automation and streamline your core activities so you can save time, generate more leads and more impact from your marketing efforts. </a:t>
            </a:r>
          </a:p>
          <a:p>
            <a:pPr marL="0" marR="0" lvl="0" indent="0" algn="l" defTabSz="13716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575250"/>
              </a:solidFill>
              <a:effectLst/>
              <a:latin typeface="roboto" panose="02000000000000000000" pitchFamily="2" charset="0"/>
            </a:endParaRPr>
          </a:p>
          <a:p>
            <a:pPr algn="l" fontAlgn="base">
              <a:buFont typeface="Arial" panose="020B0604020202020204" pitchFamily="34" charset="0"/>
              <a:buNone/>
            </a:pPr>
            <a:r>
              <a:rPr lang="en-US" b="0" i="0">
                <a:solidFill>
                  <a:srgbClr val="575250"/>
                </a:solidFill>
                <a:effectLst/>
                <a:latin typeface="roboto" panose="02000000000000000000" pitchFamily="2" charset="0"/>
              </a:rPr>
              <a:t>You can use SuperOffice Marketing (Premium) to automate  your inbound and outbound lead gen activities – as well as initiatives to maximize the potential in your existing customer base. </a:t>
            </a:r>
          </a:p>
          <a:p>
            <a:pPr algn="l" fontAlgn="base">
              <a:buFont typeface="Arial" panose="020B0604020202020204" pitchFamily="34" charset="0"/>
              <a:buNone/>
            </a:pPr>
            <a:endParaRPr lang="en-US" b="0" i="0">
              <a:solidFill>
                <a:srgbClr val="575250"/>
              </a:solidFill>
              <a:effectLst/>
              <a:latin typeface="roboto" panose="02000000000000000000" pitchFamily="2" charset="0"/>
            </a:endParaRPr>
          </a:p>
          <a:p>
            <a:pPr algn="l" fontAlgn="base">
              <a:buFont typeface="Arial" panose="020B0604020202020204" pitchFamily="34" charset="0"/>
              <a:buNone/>
            </a:pPr>
            <a:endParaRPr lang="en-US" b="0" i="0">
              <a:solidFill>
                <a:srgbClr val="575250"/>
              </a:solidFill>
              <a:effectLst/>
              <a:latin typeface="roboto" panose="02000000000000000000" pitchFamily="2" charset="0"/>
            </a:endParaRPr>
          </a:p>
          <a:p>
            <a:pPr algn="l" fontAlgn="base">
              <a:buFont typeface="Arial" panose="020B0604020202020204" pitchFamily="34" charset="0"/>
              <a:buNone/>
            </a:pPr>
            <a:endParaRPr lang="en-US" b="0" i="0">
              <a:solidFill>
                <a:srgbClr val="575250"/>
              </a:solidFill>
              <a:effectLst/>
              <a:latin typeface="roboto" panose="02000000000000000000" pitchFamily="2" charset="0"/>
            </a:endParaRPr>
          </a:p>
          <a:p>
            <a:pPr algn="l" fontAlgn="base">
              <a:buFont typeface="Arial" panose="020B0604020202020204" pitchFamily="34" charset="0"/>
              <a:buNone/>
            </a:pPr>
            <a:r>
              <a:rPr lang="en-US" b="0" i="0">
                <a:solidFill>
                  <a:srgbClr val="575250"/>
                </a:solidFill>
                <a:effectLst/>
                <a:latin typeface="roboto" panose="02000000000000000000" pitchFamily="2" charset="0"/>
              </a:rPr>
              <a:t>https://www.engagebay.com/blog/marketing-automation-use-cases/</a:t>
            </a:r>
          </a:p>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13</a:t>
            </a:fld>
            <a:endParaRPr lang="en-GB"/>
          </a:p>
        </p:txBody>
      </p:sp>
    </p:spTree>
    <p:extLst>
      <p:ext uri="{BB962C8B-B14F-4D97-AF65-F5344CB8AC3E}">
        <p14:creationId xmlns:p14="http://schemas.microsoft.com/office/powerpoint/2010/main" val="349770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solidFill>
                  <a:srgbClr val="374151"/>
                </a:solidFill>
              </a:rPr>
              <a:t>Achieve greater impact at a lower costs – because there are significant additional benefits from using a marketing automation solution that is built inside your CRM solution: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solidFill>
                <a:srgbClr val="37415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solidFill>
                  <a:srgbClr val="374151"/>
                </a:solidFill>
              </a:rPr>
              <a:t>With one solution, one tech-stack and one common database, you don’t have to worry about integration of customer data and can rely on your customer data’s integrity and value.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solidFill>
                <a:srgbClr val="37415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solidFill>
                  <a:srgbClr val="374151"/>
                </a:solidFill>
              </a:rPr>
              <a:t>You remove silos and have all available CRM data for your targeting and more precise communication.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solidFill>
                <a:srgbClr val="37415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solidFill>
                  <a:srgbClr val="374151"/>
                </a:solidFill>
              </a:rPr>
              <a:t>With one solution you also can more easily demonstrate the impact of your marketing efforts – reporting not only on leads but revenue.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solidFill>
                <a:srgbClr val="37415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solidFill>
                  <a:srgbClr val="374151"/>
                </a:solidFill>
              </a:rPr>
              <a:t>Embrace a marketing automation tool that is so intuitive that you don’t need an army or experts to use it. Instead, your teams are able to run life-cycle marketing strategies that impacts the bottom line.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solidFill>
                <a:srgbClr val="37415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solidFill>
                  <a:srgbClr val="374151"/>
                </a:solidFill>
              </a:rPr>
              <a:t>And with </a:t>
            </a:r>
            <a:r>
              <a:rPr lang="en-US" sz="1800" err="1">
                <a:solidFill>
                  <a:srgbClr val="374151"/>
                </a:solidFill>
              </a:rPr>
              <a:t>SuO</a:t>
            </a:r>
            <a:r>
              <a:rPr lang="en-US" sz="1800">
                <a:solidFill>
                  <a:srgbClr val="374151"/>
                </a:solidFill>
              </a:rPr>
              <a:t> you get the features you need without paying excess for the possibility of communicating to many contacts – which is the norm of marketing automation tool pricing.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solidFill>
                <a:srgbClr val="37415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solidFill>
                  <a:srgbClr val="374151"/>
                </a:solidFill>
              </a:rPr>
              <a:t>We don’t think that pricing is fair to you. </a:t>
            </a:r>
          </a:p>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14</a:t>
            </a:fld>
            <a:endParaRPr lang="en-GB"/>
          </a:p>
        </p:txBody>
      </p:sp>
    </p:spTree>
    <p:extLst>
      <p:ext uri="{BB962C8B-B14F-4D97-AF65-F5344CB8AC3E}">
        <p14:creationId xmlns:p14="http://schemas.microsoft.com/office/powerpoint/2010/main" val="427347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SuperOffice helps place your relationships at the core of your business. </a:t>
            </a:r>
            <a:br>
              <a:rPr lang="en-US"/>
            </a:br>
            <a:r>
              <a:rPr lang="en-US"/>
              <a:t> Our solution empowers you to:</a:t>
            </a:r>
          </a:p>
        </p:txBody>
      </p:sp>
      <p:sp>
        <p:nvSpPr>
          <p:cNvPr id="4" name="Slide Number Placeholder 3"/>
          <p:cNvSpPr>
            <a:spLocks noGrp="1"/>
          </p:cNvSpPr>
          <p:nvPr>
            <p:ph type="sldNum" sz="quarter" idx="5"/>
          </p:nvPr>
        </p:nvSpPr>
        <p:spPr/>
        <p:txBody>
          <a:bodyPr/>
          <a:lstStyle/>
          <a:p>
            <a:fld id="{751A8CB9-A99B-4602-BC35-454565EF0814}" type="slidenum">
              <a:rPr lang="en-GB" smtClean="0"/>
              <a:t>15</a:t>
            </a:fld>
            <a:endParaRPr lang="en-GB"/>
          </a:p>
        </p:txBody>
      </p:sp>
    </p:spTree>
    <p:extLst>
      <p:ext uri="{BB962C8B-B14F-4D97-AF65-F5344CB8AC3E}">
        <p14:creationId xmlns:p14="http://schemas.microsoft.com/office/powerpoint/2010/main" val="187962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Agree on the next steps with your prospect</a:t>
            </a:r>
          </a:p>
        </p:txBody>
      </p:sp>
      <p:sp>
        <p:nvSpPr>
          <p:cNvPr id="4" name="Slide Number Placeholder 3"/>
          <p:cNvSpPr>
            <a:spLocks noGrp="1"/>
          </p:cNvSpPr>
          <p:nvPr>
            <p:ph type="sldNum" sz="quarter" idx="5"/>
          </p:nvPr>
        </p:nvSpPr>
        <p:spPr/>
        <p:txBody>
          <a:bodyPr/>
          <a:lstStyle/>
          <a:p>
            <a:fld id="{751A8CB9-A99B-4602-BC35-454565EF0814}" type="slidenum">
              <a:rPr lang="en-GB" smtClean="0"/>
              <a:t>16</a:t>
            </a:fld>
            <a:endParaRPr lang="en-GB"/>
          </a:p>
        </p:txBody>
      </p:sp>
    </p:spTree>
    <p:extLst>
      <p:ext uri="{BB962C8B-B14F-4D97-AF65-F5344CB8AC3E}">
        <p14:creationId xmlns:p14="http://schemas.microsoft.com/office/powerpoint/2010/main" val="38104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u="none" strike="noStrike">
                <a:effectLst/>
                <a:latin typeface="Calibri" panose="020F0502020204030204" pitchFamily="34" charset="0"/>
              </a:rPr>
              <a:t>Times are tough these days. </a:t>
            </a:r>
          </a:p>
          <a:p>
            <a:r>
              <a:rPr lang="en-US" sz="1800" i="0" u="none" strike="noStrike">
                <a:effectLst/>
                <a:latin typeface="Calibri" panose="020F0502020204030204" pitchFamily="34" charset="0"/>
              </a:rPr>
              <a:t>Most companies feel the economic pressures. There are many things that worry business leaders. </a:t>
            </a:r>
          </a:p>
          <a:p>
            <a:endParaRPr lang="en-US" sz="1800" i="0" u="none" strike="noStrike">
              <a:effectLst/>
              <a:latin typeface="Calibri" panose="020F0502020204030204" pitchFamily="34" charset="0"/>
            </a:endParaRPr>
          </a:p>
          <a:p>
            <a:r>
              <a:rPr lang="en-US" sz="1800" i="0" u="none" strike="noStrike">
                <a:effectLst/>
                <a:latin typeface="Calibri" panose="020F0502020204030204" pitchFamily="34" charset="0"/>
              </a:rPr>
              <a:t>When the storm is rough, businesses need a razor-sharp focus on: </a:t>
            </a:r>
          </a:p>
          <a:p>
            <a:pPr marL="285750" indent="-285750">
              <a:buFont typeface="Arial" panose="020B0604020202020204" pitchFamily="34" charset="0"/>
              <a:buChar char="•"/>
            </a:pPr>
            <a:r>
              <a:rPr lang="en-US" sz="1800">
                <a:latin typeface="Calibri" panose="020F0502020204030204" pitchFamily="34" charset="0"/>
              </a:rPr>
              <a:t>Not just winning new customers but also the need to </a:t>
            </a:r>
          </a:p>
          <a:p>
            <a:pPr marL="285750" indent="-285750">
              <a:buFont typeface="Arial" panose="020B0604020202020204" pitchFamily="34" charset="0"/>
              <a:buChar char="•"/>
            </a:pPr>
            <a:r>
              <a:rPr lang="en-US" sz="1800">
                <a:latin typeface="Calibri" panose="020F0502020204030204" pitchFamily="34" charset="0"/>
              </a:rPr>
              <a:t>Keep customers longer</a:t>
            </a:r>
          </a:p>
          <a:p>
            <a:pPr marL="285750" indent="-285750">
              <a:buFont typeface="Arial" panose="020B0604020202020204" pitchFamily="34" charset="0"/>
              <a:buChar char="•"/>
            </a:pPr>
            <a:r>
              <a:rPr lang="en-US" sz="1800">
                <a:latin typeface="Calibri" panose="020F0502020204030204" pitchFamily="34" charset="0"/>
              </a:rPr>
              <a:t>Sell more to existing customers</a:t>
            </a:r>
          </a:p>
          <a:p>
            <a:endParaRPr lang="en-US" sz="1800">
              <a:latin typeface="Calibri" panose="020F0502020204030204" pitchFamily="34" charset="0"/>
            </a:endParaRPr>
          </a:p>
          <a:p>
            <a:r>
              <a:rPr lang="en-US" sz="1800">
                <a:latin typeface="Calibri" panose="020F0502020204030204" pitchFamily="34" charset="0"/>
              </a:rPr>
              <a:t>It means going back to the basics and making sure your foundation is solid and work with your customer portfolio in a structured manner. </a:t>
            </a:r>
          </a:p>
          <a:p>
            <a:endParaRPr lang="en-US" sz="1800">
              <a:latin typeface="Calibri" panose="020F0502020204030204" pitchFamily="34" charset="0"/>
            </a:endParaRPr>
          </a:p>
          <a:p>
            <a:r>
              <a:rPr lang="en-US" sz="1800">
                <a:latin typeface="Calibri" panose="020F0502020204030204" pitchFamily="34" charset="0"/>
              </a:rPr>
              <a:t>From marketing this typically boils down to : Click</a:t>
            </a:r>
          </a:p>
          <a:p>
            <a:endParaRPr lang="en-US" sz="1800">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3</a:t>
            </a:fld>
            <a:endParaRPr lang="en-GB"/>
          </a:p>
        </p:txBody>
      </p:sp>
    </p:spTree>
    <p:extLst>
      <p:ext uri="{BB962C8B-B14F-4D97-AF65-F5344CB8AC3E}">
        <p14:creationId xmlns:p14="http://schemas.microsoft.com/office/powerpoint/2010/main" val="306014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4</a:t>
            </a:fld>
            <a:endParaRPr lang="en-GB"/>
          </a:p>
        </p:txBody>
      </p:sp>
    </p:spTree>
    <p:extLst>
      <p:ext uri="{BB962C8B-B14F-4D97-AF65-F5344CB8AC3E}">
        <p14:creationId xmlns:p14="http://schemas.microsoft.com/office/powerpoint/2010/main" val="269013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t>We appreciate that going all the way with an inbound marketing strategy is not for everyone! Quite a number of industries and companies find that placing all eggs in the inbound basked can be a waste time, money and effort and it’s more important to look at outbound strategies – which we also will want to discuss.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t>That said, most companies benefit from using some of the tactics involved – like those listed here.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Which ones are you using today?</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What do you find most effective?</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Some tactics you want to do more of?</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Are there challenges with implementing these tactics that you’d like to address?</a:t>
            </a:r>
          </a:p>
          <a:p>
            <a:pPr marL="285750" marR="0" lvl="0" indent="-28575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Areas you’d like to optimize?</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t>An effective inbound strategy requires of course knowing who your ideal customer profile is and where to reach whether digitally or offline.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t>To do this at scale, SuperOffice Marketing include tools to help you capture those leads, and nurture these through the funnel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t>and turn these into happy loyal customers with the least amount of effort.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a:t>CLICK</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a:p>
          <a:p>
            <a:endParaRPr lang="en-US"/>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751A8CB9-A99B-4602-BC35-454565EF08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87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Attracting visitors to your site requires a whole set of other activities and content that help your prospects to find you and learn more about you. But once you have them there –making it easy for them to get in touch – and for you to capture their interest is essential. </a:t>
            </a:r>
          </a:p>
          <a:p>
            <a:r>
              <a:rPr lang="en-US" b="1"/>
              <a:t>, </a:t>
            </a:r>
          </a:p>
          <a:p>
            <a:r>
              <a:rPr lang="en-US" b="1"/>
              <a:t>Automate how you collect leads:</a:t>
            </a:r>
          </a:p>
          <a:p>
            <a:r>
              <a:rPr lang="en-US"/>
              <a:t>Web forms in themselves are not something new - most companies use them. What’s new is meeting your customers’ expectations in terms of quality of response, availability and response time. </a:t>
            </a:r>
          </a:p>
          <a:p>
            <a:endParaRPr lang="en-US"/>
          </a:p>
          <a:p>
            <a:r>
              <a:rPr lang="en-US"/>
              <a:t>Therefore, imagine that you offer to post </a:t>
            </a:r>
            <a:r>
              <a:rPr lang="en-US" b="1"/>
              <a:t>digital forms </a:t>
            </a:r>
            <a:r>
              <a:rPr lang="en-US"/>
              <a:t>on your website and give potential and existing customers an interactive experience where they can easily fill out and submit forms directly from their device, no matter where they are. </a:t>
            </a:r>
          </a:p>
          <a:p>
            <a:endParaRPr lang="en-US"/>
          </a:p>
          <a:p>
            <a:r>
              <a:rPr lang="en-US"/>
              <a:t>These are linked directly to your CRM system so that the information is created immediately, and notifications regarding privacy, legal basis and consent are sent to the customers automatically. </a:t>
            </a:r>
          </a:p>
          <a:p>
            <a:endParaRPr lang="en-US"/>
          </a:p>
          <a:p>
            <a:r>
              <a:rPr lang="en-US"/>
              <a:t>This makes it easier to </a:t>
            </a:r>
            <a:r>
              <a:rPr lang="en-US" b="1"/>
              <a:t>collect and data and be GDPR compliant</a:t>
            </a:r>
            <a:r>
              <a:rPr lang="en-US"/>
              <a:t>. The system will create a task in the CRM database and send a notification to the person in your company who is responsible for the follow-up. </a:t>
            </a:r>
          </a:p>
          <a:p>
            <a:endParaRPr lang="en-US"/>
          </a:p>
          <a:p>
            <a:r>
              <a:rPr lang="en-US"/>
              <a:t>Then you may want to enrich this data with automatic input from other company database sources  -There are plenty of apps that can enrich your data as well as help your prospecting and ensure seamless data flow into SuperOffice where you manage your activities and store history. </a:t>
            </a:r>
          </a:p>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6</a:t>
            </a:fld>
            <a:endParaRPr lang="en-GB"/>
          </a:p>
        </p:txBody>
      </p:sp>
    </p:spTree>
    <p:extLst>
      <p:ext uri="{BB962C8B-B14F-4D97-AF65-F5344CB8AC3E}">
        <p14:creationId xmlns:p14="http://schemas.microsoft.com/office/powerpoint/2010/main" val="212929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likely you are also employing one or several outbound strategies (often referred to as interruption marketing) to generate awareness and interest: </a:t>
            </a:r>
          </a:p>
          <a:p>
            <a:endParaRPr lang="en-US"/>
          </a:p>
          <a:p>
            <a:r>
              <a:rPr lang="en-US"/>
              <a:t>Such as</a:t>
            </a:r>
          </a:p>
          <a:p>
            <a:pPr marL="342900" indent="-342900">
              <a:buAutoNum type="arabicPeriod"/>
            </a:pPr>
            <a:r>
              <a:rPr lang="en-US"/>
              <a:t>various forms of advertising – in digital channels or more traditional channels.</a:t>
            </a:r>
            <a:br>
              <a:rPr lang="en-US"/>
            </a:br>
            <a:endParaRPr lang="en-US"/>
          </a:p>
          <a:p>
            <a:pPr marL="342900" indent="-342900">
              <a:buAutoNum type="arabicPeriod"/>
            </a:pPr>
            <a:r>
              <a:rPr lang="en-US"/>
              <a:t>Tradeshows, fairs and industry events – for many is vital to participate and/or attend to gain exposure, network and capture new leads, in addition to gather information and insights into your marketplace.   </a:t>
            </a:r>
            <a:br>
              <a:rPr lang="en-US"/>
            </a:br>
            <a:endParaRPr lang="en-US"/>
          </a:p>
          <a:p>
            <a:pPr marL="342900" indent="-342900">
              <a:buAutoNum type="arabicPeriod"/>
            </a:pPr>
            <a:r>
              <a:rPr lang="en-US"/>
              <a:t>Networking is also important for a lot of B2B companies – there has in fact be coined a new term – NEARBOUND – referring to utilizing the connections available in particularly through partners – but also the wider network – such as your employees, digital communities and even your customers' network. Tapping into these for names, or referrals is not just a sales strategy but also very much a marketing strategy. – Building lists and having an outreach plan. For example: </a:t>
            </a:r>
          </a:p>
          <a:p>
            <a:pPr marL="342900" indent="-342900">
              <a:buAutoNum type="arabicPeriod"/>
            </a:pPr>
            <a:endParaRPr lang="en-US"/>
          </a:p>
          <a:p>
            <a:pPr marL="342900" indent="-342900">
              <a:buAutoNum type="arabicPeriod"/>
            </a:pPr>
            <a:r>
              <a:rPr lang="en-US"/>
              <a:t>Mailings – cold mailings or in combination with cold-calling but even old-fashioned mails is still relevant for many – particularly if your target audience is less digital – but even those who are primarily online respond to some old-fashioned snail mail. </a:t>
            </a:r>
          </a:p>
          <a:p>
            <a:pPr marL="342900" indent="-342900">
              <a:buAutoNum type="arabicPeriod"/>
            </a:pPr>
            <a:endParaRPr lang="en-US"/>
          </a:p>
          <a:p>
            <a:pPr marL="342900" indent="-342900">
              <a:buAutoNum type="arabicPeriod"/>
            </a:pPr>
            <a:r>
              <a:rPr lang="en-US"/>
              <a:t>When talking about outbound is it also often a case of using BDRs i.e. Business Development Reps who opens up new leads through using a  combination of cold-outreach towards identified lists. – and often also in combination with an ABM – account based marketing which is a focused approach for who you call, email or target your advertising and content towards. </a:t>
            </a:r>
          </a:p>
          <a:p>
            <a:pPr marL="0" indent="0">
              <a:buNone/>
            </a:pPr>
            <a:endParaRPr lang="en-US"/>
          </a:p>
          <a:p>
            <a:pPr marL="285750" indent="-285750">
              <a:buFont typeface="Arial" panose="020B0604020202020204" pitchFamily="34" charset="0"/>
              <a:buChar char="•"/>
            </a:pPr>
            <a:r>
              <a:rPr lang="en-US" b="1"/>
              <a:t>Are you currently pursuing any of these strategies?</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b="1"/>
              <a:t>Again – what works? What doesn’t? Why? </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b="1"/>
              <a:t>Are there areas on these you can imagine doing differently so that they would work better for you?</a:t>
            </a:r>
          </a:p>
          <a:p>
            <a:pPr marL="0" indent="0">
              <a:buNone/>
            </a:pPr>
            <a:endParaRPr lang="en-US"/>
          </a:p>
          <a:p>
            <a:pPr marL="0" indent="0">
              <a:buNone/>
            </a:pPr>
            <a:r>
              <a:rPr lang="en-US"/>
              <a:t>Most B2B companies we talk to have or want to use a combination of both inbound and outbound strategies. And to do these initiatives well, teams benefit from the capabilities available in SuperOffice Marketing. </a:t>
            </a:r>
          </a:p>
        </p:txBody>
      </p:sp>
      <p:sp>
        <p:nvSpPr>
          <p:cNvPr id="4" name="Slide Number Placeholder 3"/>
          <p:cNvSpPr>
            <a:spLocks noGrp="1"/>
          </p:cNvSpPr>
          <p:nvPr>
            <p:ph type="sldNum" sz="quarter" idx="5"/>
          </p:nvPr>
        </p:nvSpPr>
        <p:spPr/>
        <p:txBody>
          <a:bodyPr/>
          <a:lstStyle/>
          <a:p>
            <a:fld id="{751A8CB9-A99B-4602-BC35-454565EF0814}" type="slidenum">
              <a:rPr lang="en-GB" smtClean="0"/>
              <a:t>7</a:t>
            </a:fld>
            <a:endParaRPr lang="en-GB"/>
          </a:p>
        </p:txBody>
      </p:sp>
    </p:spTree>
    <p:extLst>
      <p:ext uri="{BB962C8B-B14F-4D97-AF65-F5344CB8AC3E}">
        <p14:creationId xmlns:p14="http://schemas.microsoft.com/office/powerpoint/2010/main" val="224839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captured, imagine that you can effectively communicate with them, based on their segmentation criteria as well as their engagement with your brand so that you are able to nurture and move leads through the funnel and turn these into sales opportunities that are follow-up on by sales. </a:t>
            </a:r>
          </a:p>
          <a:p>
            <a:endParaRPr lang="en-US"/>
          </a:p>
          <a:p>
            <a:r>
              <a:rPr lang="en-US"/>
              <a:t>Before we show you how SuperOffice can help you with exactly these important processes, we’d like challenge the conventional wisdom regarding marketing a little: CLICK</a:t>
            </a:r>
          </a:p>
        </p:txBody>
      </p:sp>
      <p:sp>
        <p:nvSpPr>
          <p:cNvPr id="4" name="Slide Number Placeholder 3"/>
          <p:cNvSpPr>
            <a:spLocks noGrp="1"/>
          </p:cNvSpPr>
          <p:nvPr>
            <p:ph type="sldNum" sz="quarter" idx="5"/>
          </p:nvPr>
        </p:nvSpPr>
        <p:spPr/>
        <p:txBody>
          <a:bodyPr/>
          <a:lstStyle/>
          <a:p>
            <a:fld id="{751A8CB9-A99B-4602-BC35-454565EF0814}" type="slidenum">
              <a:rPr lang="en-GB" smtClean="0"/>
              <a:t>8</a:t>
            </a:fld>
            <a:endParaRPr lang="en-GB"/>
          </a:p>
        </p:txBody>
      </p:sp>
    </p:spTree>
    <p:extLst>
      <p:ext uri="{BB962C8B-B14F-4D97-AF65-F5344CB8AC3E}">
        <p14:creationId xmlns:p14="http://schemas.microsoft.com/office/powerpoint/2010/main" val="237645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While many of the marketing activities we've looked at generally lead to the one outcome of lead generation, that is not the sole function of marketing. </a:t>
            </a:r>
          </a:p>
          <a:p>
            <a:endParaRPr lang="en-US">
              <a:ea typeface="Calibri"/>
              <a:cs typeface="Calibri"/>
            </a:endParaRPr>
          </a:p>
          <a:p>
            <a:r>
              <a:rPr lang="en-US">
                <a:ea typeface="Calibri"/>
                <a:cs typeface="Calibri"/>
              </a:rPr>
              <a:t>Many marketers we've spoken to are often frustrated by the lack of follow-through and results from  the leads they have brought into the pipeline. Sales teams are frustrated by slow addition of leads from Marketing into their pipeline. Service teams who are critical touchpoints to customer feedback often operate in silos, with little or no contact to what Marketing or Sales use in promising features to leads and new customers. </a:t>
            </a:r>
          </a:p>
        </p:txBody>
      </p:sp>
      <p:sp>
        <p:nvSpPr>
          <p:cNvPr id="4" name="Slide Number Placeholder 3"/>
          <p:cNvSpPr>
            <a:spLocks noGrp="1"/>
          </p:cNvSpPr>
          <p:nvPr>
            <p:ph type="sldNum" sz="quarter" idx="5"/>
          </p:nvPr>
        </p:nvSpPr>
        <p:spPr/>
        <p:txBody>
          <a:bodyPr/>
          <a:lstStyle/>
          <a:p>
            <a:fld id="{751A8CB9-A99B-4602-BC35-454565EF0814}" type="slidenum">
              <a:rPr lang="en-GB" smtClean="0"/>
              <a:t>9</a:t>
            </a:fld>
            <a:endParaRPr lang="en-GB"/>
          </a:p>
        </p:txBody>
      </p:sp>
    </p:spTree>
    <p:extLst>
      <p:ext uri="{BB962C8B-B14F-4D97-AF65-F5344CB8AC3E}">
        <p14:creationId xmlns:p14="http://schemas.microsoft.com/office/powerpoint/2010/main" val="188091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Introducing the Relationship Loop: refocusing on making the most out of every customer touchpoint along the customer journey – in the shape of an infinite loop.</a:t>
            </a:r>
            <a:endParaRPr lang="en-US"/>
          </a:p>
          <a:p>
            <a:endParaRPr lang="en-US">
              <a:ea typeface="Calibri"/>
              <a:cs typeface="Calibri"/>
            </a:endParaRPr>
          </a:p>
          <a:p>
            <a:r>
              <a:rPr lang="en-US"/>
              <a:t>This Loop is a simple framework: every time your marketing, sales, or service team connects with a customer, it strengthens the relationship and feeds back into the journey, making it even more valuable and impactful.</a:t>
            </a:r>
            <a:endParaRPr lang="en-US">
              <a:ea typeface="Calibri"/>
              <a:cs typeface="Calibri"/>
            </a:endParaRPr>
          </a:p>
          <a:p>
            <a:endParaRPr lang="en-US">
              <a:ea typeface="Calibri"/>
              <a:cs typeface="Calibri"/>
            </a:endParaRPr>
          </a:p>
          <a:p>
            <a:r>
              <a:rPr lang="en-US">
                <a:ea typeface="Calibri"/>
                <a:cs typeface="Calibri"/>
              </a:rPr>
              <a:t>-----</a:t>
            </a:r>
            <a:endParaRPr lang="en-US"/>
          </a:p>
          <a:p>
            <a:r>
              <a:rPr lang="en-US"/>
              <a:t>But that marketing has a role to play across the customer journey –</a:t>
            </a:r>
            <a:endParaRPr lang="en-US">
              <a:ea typeface="Calibri" panose="020F0502020204030204"/>
              <a:cs typeface="Calibri" panose="020F0502020204030204"/>
            </a:endParaRPr>
          </a:p>
          <a:p>
            <a:endParaRPr lang="en-US"/>
          </a:p>
          <a:p>
            <a:r>
              <a:rPr lang="en-US"/>
              <a:t>From content creation to communicating to customers, marketing is present on many of the stages we see here -  awareness, consideration, selling, retention – it can all fall under the marketing’s team responsibility </a:t>
            </a:r>
            <a:endParaRPr lang="en-US">
              <a:ea typeface="Calibri"/>
              <a:cs typeface="Calibri"/>
            </a:endParaRPr>
          </a:p>
          <a:p>
            <a:endParaRPr lang="en-US"/>
          </a:p>
          <a:p>
            <a:r>
              <a:rPr lang="en-US"/>
              <a:t>So for many companies it is important to start focusing on how to affect the entire life-cycle of a customer.</a:t>
            </a:r>
            <a:endParaRPr lang="en-US">
              <a:ea typeface="Calibri"/>
              <a:cs typeface="Calibri"/>
            </a:endParaRPr>
          </a:p>
          <a:p>
            <a:endParaRPr lang="en-US"/>
          </a:p>
          <a:p>
            <a:endParaRPr lang="en-US"/>
          </a:p>
          <a:p>
            <a:r>
              <a:rPr lang="en-US"/>
              <a:t>So that marketing can : CLICK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751A8CB9-A99B-4602-BC35-454565EF0814}" type="slidenum">
              <a:rPr lang="en-GB" smtClean="0"/>
              <a:t>10</a:t>
            </a:fld>
            <a:endParaRPr lang="en-GB"/>
          </a:p>
        </p:txBody>
      </p:sp>
    </p:spTree>
    <p:extLst>
      <p:ext uri="{BB962C8B-B14F-4D97-AF65-F5344CB8AC3E}">
        <p14:creationId xmlns:p14="http://schemas.microsoft.com/office/powerpoint/2010/main" val="3355423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B188458-92EA-657F-9F8F-8A30B4325AD5}"/>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4" name="Freeform: Shape 13">
            <a:extLst>
              <a:ext uri="{FF2B5EF4-FFF2-40B4-BE49-F238E27FC236}">
                <a16:creationId xmlns:a16="http://schemas.microsoft.com/office/drawing/2014/main" id="{166F1763-1E90-8D1D-6AA5-566999FDB6F1}"/>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2286000" y="3511516"/>
            <a:ext cx="13716000" cy="2631489"/>
          </a:xfrm>
        </p:spPr>
        <p:txBody>
          <a:bodyPr anchor="b">
            <a:normAutofit/>
          </a:bodyPr>
          <a:lstStyle>
            <a:lvl1pPr algn="ctr">
              <a:defRPr sz="9000" cap="all" baseline="0">
                <a:solidFill>
                  <a:schemeClr val="bg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2286000" y="6410507"/>
            <a:ext cx="13716000" cy="590931"/>
          </a:xfrm>
        </p:spPr>
        <p:txBody>
          <a:bodyPr>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pic>
        <p:nvPicPr>
          <p:cNvPr id="9" name="Picture 15" descr="A black background with blue dots&#10;&#10;Description automatically generated">
            <a:extLst>
              <a:ext uri="{FF2B5EF4-FFF2-40B4-BE49-F238E27FC236}">
                <a16:creationId xmlns:a16="http://schemas.microsoft.com/office/drawing/2014/main" id="{492EB431-4FDA-B273-8AC6-7BDB831998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320" y="572920"/>
            <a:ext cx="1523809" cy="1498413"/>
          </a:xfrm>
          <a:prstGeom prst="rect">
            <a:avLst/>
          </a:prstGeom>
        </p:spPr>
      </p:pic>
      <p:pic>
        <p:nvPicPr>
          <p:cNvPr id="10" name="Picture 17" descr="A black background with blue dots&#10;&#10;Description automatically generated">
            <a:extLst>
              <a:ext uri="{FF2B5EF4-FFF2-40B4-BE49-F238E27FC236}">
                <a16:creationId xmlns:a16="http://schemas.microsoft.com/office/drawing/2014/main" id="{D61D2398-70CA-77F0-4002-9FCE4BB5D3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26976" y="6993953"/>
            <a:ext cx="1511111" cy="1498413"/>
          </a:xfrm>
          <a:prstGeom prst="rect">
            <a:avLst/>
          </a:prstGeom>
        </p:spPr>
      </p:pic>
      <p:sp>
        <p:nvSpPr>
          <p:cNvPr id="12" name="TextBox 11">
            <a:extLst>
              <a:ext uri="{FF2B5EF4-FFF2-40B4-BE49-F238E27FC236}">
                <a16:creationId xmlns:a16="http://schemas.microsoft.com/office/drawing/2014/main" id="{01AF69D5-6F99-F957-9D02-17AA2C9EAC8A}"/>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316442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peakers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11" name="TextBox 10">
            <a:extLst>
              <a:ext uri="{FF2B5EF4-FFF2-40B4-BE49-F238E27FC236}">
                <a16:creationId xmlns:a16="http://schemas.microsoft.com/office/drawing/2014/main" id="{54638D93-5100-7167-3C0E-8C04AC281EC5}"/>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2" name="Rubrik 1">
            <a:extLst>
              <a:ext uri="{FF2B5EF4-FFF2-40B4-BE49-F238E27FC236}">
                <a16:creationId xmlns:a16="http://schemas.microsoft.com/office/drawing/2014/main" id="{9D4B7935-F77F-9A0E-41C9-A2A8D3B6CFC5}"/>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2"/>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83917F58-BC76-4898-C567-2EF78354C095}"/>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5" name="Picture Placeholder 4">
            <a:extLst>
              <a:ext uri="{FF2B5EF4-FFF2-40B4-BE49-F238E27FC236}">
                <a16:creationId xmlns:a16="http://schemas.microsoft.com/office/drawing/2014/main" id="{71EB916D-2D17-14E0-7399-4E4CD94E91BC}"/>
              </a:ext>
            </a:extLst>
          </p:cNvPr>
          <p:cNvSpPr>
            <a:spLocks noGrp="1"/>
          </p:cNvSpPr>
          <p:nvPr>
            <p:ph type="pic" sz="quarter" idx="15" hasCustomPrompt="1"/>
          </p:nvPr>
        </p:nvSpPr>
        <p:spPr>
          <a:xfrm>
            <a:off x="9631774"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3"/>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9" name="Text Placeholder 12">
            <a:extLst>
              <a:ext uri="{FF2B5EF4-FFF2-40B4-BE49-F238E27FC236}">
                <a16:creationId xmlns:a16="http://schemas.microsoft.com/office/drawing/2014/main" id="{A8743877-E779-B92B-4BCF-591ABE91073C}"/>
              </a:ext>
            </a:extLst>
          </p:cNvPr>
          <p:cNvSpPr>
            <a:spLocks noGrp="1"/>
          </p:cNvSpPr>
          <p:nvPr>
            <p:ph type="body" sz="quarter" idx="16" hasCustomPrompt="1"/>
          </p:nvPr>
        </p:nvSpPr>
        <p:spPr>
          <a:xfrm>
            <a:off x="9605181" y="6885072"/>
            <a:ext cx="3233737" cy="424732"/>
          </a:xfrm>
        </p:spPr>
        <p:txBody>
          <a:bodyPr>
            <a:noAutofit/>
          </a:bodyPr>
          <a:lstStyle>
            <a:lvl1pPr marL="0" indent="0" algn="ctr">
              <a:buNone/>
              <a:defRPr sz="2400" b="1">
                <a:solidFill>
                  <a:schemeClr val="bg2"/>
                </a:solidFill>
              </a:defRPr>
            </a:lvl1pPr>
          </a:lstStyle>
          <a:p>
            <a:pPr lvl="0"/>
            <a:r>
              <a:rPr lang="en-US" err="1"/>
              <a:t>Firstname</a:t>
            </a:r>
            <a:r>
              <a:rPr lang="en-US"/>
              <a:t> </a:t>
            </a:r>
            <a:r>
              <a:rPr lang="en-US" err="1"/>
              <a:t>Lastname</a:t>
            </a:r>
            <a:endParaRPr lang="en-SE"/>
          </a:p>
        </p:txBody>
      </p:sp>
      <p:sp>
        <p:nvSpPr>
          <p:cNvPr id="10" name="Text Placeholder 12">
            <a:extLst>
              <a:ext uri="{FF2B5EF4-FFF2-40B4-BE49-F238E27FC236}">
                <a16:creationId xmlns:a16="http://schemas.microsoft.com/office/drawing/2014/main" id="{97D13D01-A776-2539-AA94-588DB4E50114}"/>
              </a:ext>
            </a:extLst>
          </p:cNvPr>
          <p:cNvSpPr>
            <a:spLocks noGrp="1"/>
          </p:cNvSpPr>
          <p:nvPr>
            <p:ph type="body" sz="quarter" idx="17" hasCustomPrompt="1"/>
          </p:nvPr>
        </p:nvSpPr>
        <p:spPr>
          <a:xfrm>
            <a:off x="9605181" y="7368657"/>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
        <p:nvSpPr>
          <p:cNvPr id="16" name="Picture Placeholder 4">
            <a:extLst>
              <a:ext uri="{FF2B5EF4-FFF2-40B4-BE49-F238E27FC236}">
                <a16:creationId xmlns:a16="http://schemas.microsoft.com/office/drawing/2014/main" id="{50E3B870-8EEF-DF21-9FE3-AD5E081FBD56}"/>
              </a:ext>
            </a:extLst>
          </p:cNvPr>
          <p:cNvSpPr>
            <a:spLocks noGrp="1"/>
          </p:cNvSpPr>
          <p:nvPr>
            <p:ph type="pic" sz="quarter" idx="21" hasCustomPrompt="1"/>
          </p:nvPr>
        </p:nvSpPr>
        <p:spPr>
          <a:xfrm>
            <a:off x="5469235" y="3340755"/>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3"/>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7" name="Text Placeholder 12">
            <a:extLst>
              <a:ext uri="{FF2B5EF4-FFF2-40B4-BE49-F238E27FC236}">
                <a16:creationId xmlns:a16="http://schemas.microsoft.com/office/drawing/2014/main" id="{78E34546-16CB-08F0-B78D-EAE2AC7DDFC5}"/>
              </a:ext>
            </a:extLst>
          </p:cNvPr>
          <p:cNvSpPr>
            <a:spLocks noGrp="1"/>
          </p:cNvSpPr>
          <p:nvPr>
            <p:ph type="body" sz="quarter" idx="22" hasCustomPrompt="1"/>
          </p:nvPr>
        </p:nvSpPr>
        <p:spPr>
          <a:xfrm>
            <a:off x="5442642" y="6897099"/>
            <a:ext cx="3233737" cy="424732"/>
          </a:xfrm>
        </p:spPr>
        <p:txBody>
          <a:bodyPr>
            <a:noAutofit/>
          </a:bodyPr>
          <a:lstStyle>
            <a:lvl1pPr marL="0" indent="0" algn="ctr">
              <a:buNone/>
              <a:defRPr sz="2400" b="1">
                <a:solidFill>
                  <a:schemeClr val="bg2"/>
                </a:solidFill>
              </a:defRPr>
            </a:lvl1pPr>
          </a:lstStyle>
          <a:p>
            <a:pPr lvl="0"/>
            <a:r>
              <a:rPr lang="en-US" err="1"/>
              <a:t>Firstname</a:t>
            </a:r>
            <a:r>
              <a:rPr lang="en-US"/>
              <a:t> </a:t>
            </a:r>
            <a:r>
              <a:rPr lang="en-US" err="1"/>
              <a:t>Lastname</a:t>
            </a:r>
            <a:endParaRPr lang="en-SE"/>
          </a:p>
        </p:txBody>
      </p:sp>
      <p:sp>
        <p:nvSpPr>
          <p:cNvPr id="18" name="Text Placeholder 12">
            <a:extLst>
              <a:ext uri="{FF2B5EF4-FFF2-40B4-BE49-F238E27FC236}">
                <a16:creationId xmlns:a16="http://schemas.microsoft.com/office/drawing/2014/main" id="{3349FD68-9043-86D5-70F9-D9DE5B3E833B}"/>
              </a:ext>
            </a:extLst>
          </p:cNvPr>
          <p:cNvSpPr>
            <a:spLocks noGrp="1"/>
          </p:cNvSpPr>
          <p:nvPr>
            <p:ph type="body" sz="quarter" idx="23" hasCustomPrompt="1"/>
          </p:nvPr>
        </p:nvSpPr>
        <p:spPr>
          <a:xfrm>
            <a:off x="5442642" y="7380684"/>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pic>
        <p:nvPicPr>
          <p:cNvPr id="21" name="Picture 15" descr="A black background with blue dots&#10;&#10;Description automatically generated">
            <a:extLst>
              <a:ext uri="{FF2B5EF4-FFF2-40B4-BE49-F238E27FC236}">
                <a16:creationId xmlns:a16="http://schemas.microsoft.com/office/drawing/2014/main" id="{86A00C3C-A4B0-8006-3F87-BEF879153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375" y="3090784"/>
            <a:ext cx="1523809" cy="1498413"/>
          </a:xfrm>
          <a:prstGeom prst="rect">
            <a:avLst/>
          </a:prstGeom>
        </p:spPr>
      </p:pic>
      <p:pic>
        <p:nvPicPr>
          <p:cNvPr id="22" name="Picture 17" descr="A black background with blue dots&#10;&#10;Description automatically generated">
            <a:extLst>
              <a:ext uri="{FF2B5EF4-FFF2-40B4-BE49-F238E27FC236}">
                <a16:creationId xmlns:a16="http://schemas.microsoft.com/office/drawing/2014/main" id="{0965E164-208F-2D5C-F133-83C840009B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763073" y="6609911"/>
            <a:ext cx="1511111" cy="1498413"/>
          </a:xfrm>
          <a:prstGeom prst="rect">
            <a:avLst/>
          </a:prstGeom>
        </p:spPr>
      </p:pic>
    </p:spTree>
    <p:extLst>
      <p:ext uri="{BB962C8B-B14F-4D97-AF65-F5344CB8AC3E}">
        <p14:creationId xmlns:p14="http://schemas.microsoft.com/office/powerpoint/2010/main" val="33339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eakers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pic>
        <p:nvPicPr>
          <p:cNvPr id="2" name="Picture 20" descr="A black and white background with white dots&#10;&#10;Description automatically generated">
            <a:extLst>
              <a:ext uri="{FF2B5EF4-FFF2-40B4-BE49-F238E27FC236}">
                <a16:creationId xmlns:a16="http://schemas.microsoft.com/office/drawing/2014/main" id="{41EE6444-8C72-4A54-13F0-C161E4A1D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723" y="3090784"/>
            <a:ext cx="1511111" cy="1498413"/>
          </a:xfrm>
          <a:prstGeom prst="rect">
            <a:avLst/>
          </a:prstGeom>
        </p:spPr>
      </p:pic>
      <p:pic>
        <p:nvPicPr>
          <p:cNvPr id="9" name="Picture 8" descr="A black and white background with many dots&#10;&#10;Description automatically generated">
            <a:extLst>
              <a:ext uri="{FF2B5EF4-FFF2-40B4-BE49-F238E27FC236}">
                <a16:creationId xmlns:a16="http://schemas.microsoft.com/office/drawing/2014/main" id="{E89E86D9-6B94-93F9-F952-AAE756E67F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50375" y="6603563"/>
            <a:ext cx="1523809" cy="1498413"/>
          </a:xfrm>
          <a:prstGeom prst="rect">
            <a:avLst/>
          </a:prstGeom>
        </p:spPr>
      </p:pic>
      <p:sp>
        <p:nvSpPr>
          <p:cNvPr id="11" name="TextBox 10">
            <a:extLst>
              <a:ext uri="{FF2B5EF4-FFF2-40B4-BE49-F238E27FC236}">
                <a16:creationId xmlns:a16="http://schemas.microsoft.com/office/drawing/2014/main" id="{6EB44584-7AC5-122D-D944-E63CF20EC99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3" name="Rubrik 1">
            <a:extLst>
              <a:ext uri="{FF2B5EF4-FFF2-40B4-BE49-F238E27FC236}">
                <a16:creationId xmlns:a16="http://schemas.microsoft.com/office/drawing/2014/main" id="{0AD66EC7-9389-1AD4-0122-AAA1213381DF}"/>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2"/>
                </a:solidFill>
              </a:defRPr>
            </a:lvl1pPr>
          </a:lstStyle>
          <a:p>
            <a:r>
              <a:rPr lang="sv-SE"/>
              <a:t>WRITE A PRIMARY </a:t>
            </a:r>
            <a:r>
              <a:rPr lang="sv-SE" err="1"/>
              <a:t>heading</a:t>
            </a:r>
            <a:r>
              <a:rPr lang="sv-SE"/>
              <a:t> </a:t>
            </a:r>
            <a:r>
              <a:rPr lang="sv-SE" err="1"/>
              <a:t>here</a:t>
            </a:r>
            <a:endParaRPr lang="sv-SE"/>
          </a:p>
        </p:txBody>
      </p:sp>
      <p:sp>
        <p:nvSpPr>
          <p:cNvPr id="4" name="Underrubrik 2">
            <a:extLst>
              <a:ext uri="{FF2B5EF4-FFF2-40B4-BE49-F238E27FC236}">
                <a16:creationId xmlns:a16="http://schemas.microsoft.com/office/drawing/2014/main" id="{5848BF4C-9D15-5EA3-99D7-A5314656A577}"/>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5" name="Picture Placeholder 4">
            <a:extLst>
              <a:ext uri="{FF2B5EF4-FFF2-40B4-BE49-F238E27FC236}">
                <a16:creationId xmlns:a16="http://schemas.microsoft.com/office/drawing/2014/main" id="{14141335-97A1-9282-EDC1-133901C91724}"/>
              </a:ext>
            </a:extLst>
          </p:cNvPr>
          <p:cNvSpPr>
            <a:spLocks noGrp="1"/>
          </p:cNvSpPr>
          <p:nvPr>
            <p:ph type="pic" sz="quarter" idx="15" hasCustomPrompt="1"/>
          </p:nvPr>
        </p:nvSpPr>
        <p:spPr>
          <a:xfrm>
            <a:off x="9631774"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6" name="Text Placeholder 12">
            <a:extLst>
              <a:ext uri="{FF2B5EF4-FFF2-40B4-BE49-F238E27FC236}">
                <a16:creationId xmlns:a16="http://schemas.microsoft.com/office/drawing/2014/main" id="{AC6AF24E-1192-D5CA-AA3F-1F0F55BE8523}"/>
              </a:ext>
            </a:extLst>
          </p:cNvPr>
          <p:cNvSpPr>
            <a:spLocks noGrp="1"/>
          </p:cNvSpPr>
          <p:nvPr>
            <p:ph type="body" sz="quarter" idx="16" hasCustomPrompt="1"/>
          </p:nvPr>
        </p:nvSpPr>
        <p:spPr>
          <a:xfrm>
            <a:off x="9605181" y="6885072"/>
            <a:ext cx="3233737" cy="424732"/>
          </a:xfrm>
        </p:spPr>
        <p:txBody>
          <a:bodyPr>
            <a:noAutofit/>
          </a:bodyPr>
          <a:lstStyle>
            <a:lvl1pPr marL="0" indent="0" algn="ctr">
              <a:buNone/>
              <a:defRPr sz="2400" b="1">
                <a:solidFill>
                  <a:schemeClr val="bg2"/>
                </a:solidFill>
              </a:defRPr>
            </a:lvl1pPr>
          </a:lstStyle>
          <a:p>
            <a:pPr lvl="0"/>
            <a:r>
              <a:rPr lang="en-US" err="1"/>
              <a:t>Firstname</a:t>
            </a:r>
            <a:r>
              <a:rPr lang="en-US"/>
              <a:t> </a:t>
            </a:r>
            <a:r>
              <a:rPr lang="en-US" err="1"/>
              <a:t>Lastname</a:t>
            </a:r>
            <a:endParaRPr lang="en-SE"/>
          </a:p>
        </p:txBody>
      </p:sp>
      <p:sp>
        <p:nvSpPr>
          <p:cNvPr id="10" name="Text Placeholder 12">
            <a:extLst>
              <a:ext uri="{FF2B5EF4-FFF2-40B4-BE49-F238E27FC236}">
                <a16:creationId xmlns:a16="http://schemas.microsoft.com/office/drawing/2014/main" id="{A6784C20-F673-D6B6-A748-EC699FCFEC90}"/>
              </a:ext>
            </a:extLst>
          </p:cNvPr>
          <p:cNvSpPr>
            <a:spLocks noGrp="1"/>
          </p:cNvSpPr>
          <p:nvPr>
            <p:ph type="body" sz="quarter" idx="17" hasCustomPrompt="1"/>
          </p:nvPr>
        </p:nvSpPr>
        <p:spPr>
          <a:xfrm>
            <a:off x="9605181" y="7368657"/>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
        <p:nvSpPr>
          <p:cNvPr id="16" name="Picture Placeholder 4">
            <a:extLst>
              <a:ext uri="{FF2B5EF4-FFF2-40B4-BE49-F238E27FC236}">
                <a16:creationId xmlns:a16="http://schemas.microsoft.com/office/drawing/2014/main" id="{8410A338-9576-7CFF-DC18-7EF5A3B88F1B}"/>
              </a:ext>
            </a:extLst>
          </p:cNvPr>
          <p:cNvSpPr>
            <a:spLocks noGrp="1"/>
          </p:cNvSpPr>
          <p:nvPr>
            <p:ph type="pic" sz="quarter" idx="21" hasCustomPrompt="1"/>
          </p:nvPr>
        </p:nvSpPr>
        <p:spPr>
          <a:xfrm>
            <a:off x="5469235" y="3340755"/>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7" name="Text Placeholder 12">
            <a:extLst>
              <a:ext uri="{FF2B5EF4-FFF2-40B4-BE49-F238E27FC236}">
                <a16:creationId xmlns:a16="http://schemas.microsoft.com/office/drawing/2014/main" id="{85639633-8A6F-0CCD-C480-E92BF7536861}"/>
              </a:ext>
            </a:extLst>
          </p:cNvPr>
          <p:cNvSpPr>
            <a:spLocks noGrp="1"/>
          </p:cNvSpPr>
          <p:nvPr>
            <p:ph type="body" sz="quarter" idx="22" hasCustomPrompt="1"/>
          </p:nvPr>
        </p:nvSpPr>
        <p:spPr>
          <a:xfrm>
            <a:off x="5442642" y="6897099"/>
            <a:ext cx="3233737" cy="424732"/>
          </a:xfrm>
        </p:spPr>
        <p:txBody>
          <a:bodyPr>
            <a:noAutofit/>
          </a:bodyPr>
          <a:lstStyle>
            <a:lvl1pPr marL="0" indent="0" algn="ctr">
              <a:buNone/>
              <a:defRPr sz="2400" b="1">
                <a:solidFill>
                  <a:schemeClr val="bg2"/>
                </a:solidFill>
              </a:defRPr>
            </a:lvl1pPr>
          </a:lstStyle>
          <a:p>
            <a:pPr lvl="0"/>
            <a:r>
              <a:rPr lang="en-US" err="1"/>
              <a:t>Firstname</a:t>
            </a:r>
            <a:r>
              <a:rPr lang="en-US"/>
              <a:t> </a:t>
            </a:r>
            <a:r>
              <a:rPr lang="en-US" err="1"/>
              <a:t>Lastname</a:t>
            </a:r>
            <a:endParaRPr lang="en-SE"/>
          </a:p>
        </p:txBody>
      </p:sp>
      <p:sp>
        <p:nvSpPr>
          <p:cNvPr id="18" name="Text Placeholder 12">
            <a:extLst>
              <a:ext uri="{FF2B5EF4-FFF2-40B4-BE49-F238E27FC236}">
                <a16:creationId xmlns:a16="http://schemas.microsoft.com/office/drawing/2014/main" id="{A9107F15-3CC0-400B-719D-FC17E84925CD}"/>
              </a:ext>
            </a:extLst>
          </p:cNvPr>
          <p:cNvSpPr>
            <a:spLocks noGrp="1"/>
          </p:cNvSpPr>
          <p:nvPr>
            <p:ph type="body" sz="quarter" idx="23" hasCustomPrompt="1"/>
          </p:nvPr>
        </p:nvSpPr>
        <p:spPr>
          <a:xfrm>
            <a:off x="5442642" y="7380684"/>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Tree>
    <p:extLst>
      <p:ext uri="{BB962C8B-B14F-4D97-AF65-F5344CB8AC3E}">
        <p14:creationId xmlns:p14="http://schemas.microsoft.com/office/powerpoint/2010/main" val="48497854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peakers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7" name="TextBox 6">
            <a:extLst>
              <a:ext uri="{FF2B5EF4-FFF2-40B4-BE49-F238E27FC236}">
                <a16:creationId xmlns:a16="http://schemas.microsoft.com/office/drawing/2014/main" id="{0B0ADDA8-A661-FC62-F95B-A5048DEBB1C7}"/>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10" name="Picture Placeholder 4">
            <a:extLst>
              <a:ext uri="{FF2B5EF4-FFF2-40B4-BE49-F238E27FC236}">
                <a16:creationId xmlns:a16="http://schemas.microsoft.com/office/drawing/2014/main" id="{81E66408-6783-E8EF-93C3-2292E6150186}"/>
              </a:ext>
            </a:extLst>
          </p:cNvPr>
          <p:cNvSpPr>
            <a:spLocks noGrp="1"/>
          </p:cNvSpPr>
          <p:nvPr>
            <p:ph type="pic" sz="quarter" idx="15" hasCustomPrompt="1"/>
          </p:nvPr>
        </p:nvSpPr>
        <p:spPr>
          <a:xfrm>
            <a:off x="9631774"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3"/>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3" name="Text Placeholder 12">
            <a:extLst>
              <a:ext uri="{FF2B5EF4-FFF2-40B4-BE49-F238E27FC236}">
                <a16:creationId xmlns:a16="http://schemas.microsoft.com/office/drawing/2014/main" id="{BDE47AA9-ECEC-8BE1-BDDE-CEF7C9D42746}"/>
              </a:ext>
            </a:extLst>
          </p:cNvPr>
          <p:cNvSpPr>
            <a:spLocks noGrp="1"/>
          </p:cNvSpPr>
          <p:nvPr>
            <p:ph type="body" sz="quarter" idx="16" hasCustomPrompt="1"/>
          </p:nvPr>
        </p:nvSpPr>
        <p:spPr>
          <a:xfrm>
            <a:off x="9605181" y="6885072"/>
            <a:ext cx="3233737" cy="424732"/>
          </a:xfrm>
        </p:spPr>
        <p:txBody>
          <a:bodyPr>
            <a:noAutofit/>
          </a:bodyPr>
          <a:lstStyle>
            <a:lvl1pPr marL="0" indent="0" algn="ctr">
              <a:buNone/>
              <a:defRPr sz="2400" b="1">
                <a:solidFill>
                  <a:schemeClr val="tx2"/>
                </a:solidFill>
              </a:defRPr>
            </a:lvl1pPr>
          </a:lstStyle>
          <a:p>
            <a:pPr lvl="0"/>
            <a:r>
              <a:rPr lang="en-US" err="1"/>
              <a:t>Firstname</a:t>
            </a:r>
            <a:r>
              <a:rPr lang="en-US"/>
              <a:t> </a:t>
            </a:r>
            <a:r>
              <a:rPr lang="en-US" err="1"/>
              <a:t>Lastname</a:t>
            </a:r>
            <a:endParaRPr lang="en-SE"/>
          </a:p>
        </p:txBody>
      </p:sp>
      <p:sp>
        <p:nvSpPr>
          <p:cNvPr id="14" name="Text Placeholder 12">
            <a:extLst>
              <a:ext uri="{FF2B5EF4-FFF2-40B4-BE49-F238E27FC236}">
                <a16:creationId xmlns:a16="http://schemas.microsoft.com/office/drawing/2014/main" id="{7484C69A-438D-BAE8-6464-03990EB72E81}"/>
              </a:ext>
            </a:extLst>
          </p:cNvPr>
          <p:cNvSpPr>
            <a:spLocks noGrp="1"/>
          </p:cNvSpPr>
          <p:nvPr>
            <p:ph type="body" sz="quarter" idx="17" hasCustomPrompt="1"/>
          </p:nvPr>
        </p:nvSpPr>
        <p:spPr>
          <a:xfrm>
            <a:off x="9605181" y="7368657"/>
            <a:ext cx="3233737" cy="1398630"/>
          </a:xfrm>
        </p:spPr>
        <p:txBody>
          <a:bodyPr>
            <a:noAutofit/>
          </a:bodyPr>
          <a:lstStyle>
            <a:lvl1pPr marL="0" indent="0" algn="ctr">
              <a:buNone/>
              <a:defRPr sz="2400" b="0">
                <a:solidFill>
                  <a:schemeClr val="tx1"/>
                </a:solidFill>
              </a:defRPr>
            </a:lvl1pPr>
          </a:lstStyle>
          <a:p>
            <a:pPr lvl="0"/>
            <a:r>
              <a:rPr lang="en-US"/>
              <a:t>Title or description…</a:t>
            </a:r>
            <a:endParaRPr lang="en-SE"/>
          </a:p>
        </p:txBody>
      </p:sp>
      <p:sp>
        <p:nvSpPr>
          <p:cNvPr id="22" name="Picture Placeholder 4">
            <a:extLst>
              <a:ext uri="{FF2B5EF4-FFF2-40B4-BE49-F238E27FC236}">
                <a16:creationId xmlns:a16="http://schemas.microsoft.com/office/drawing/2014/main" id="{E8CAC1E6-6FEB-3513-5C90-8A3CFC04410A}"/>
              </a:ext>
            </a:extLst>
          </p:cNvPr>
          <p:cNvSpPr>
            <a:spLocks noGrp="1"/>
          </p:cNvSpPr>
          <p:nvPr>
            <p:ph type="pic" sz="quarter" idx="21" hasCustomPrompt="1"/>
          </p:nvPr>
        </p:nvSpPr>
        <p:spPr>
          <a:xfrm>
            <a:off x="5469235" y="3340755"/>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3"/>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23" name="Text Placeholder 12">
            <a:extLst>
              <a:ext uri="{FF2B5EF4-FFF2-40B4-BE49-F238E27FC236}">
                <a16:creationId xmlns:a16="http://schemas.microsoft.com/office/drawing/2014/main" id="{D27E6E6E-2039-63F7-0F65-C0112FC040D1}"/>
              </a:ext>
            </a:extLst>
          </p:cNvPr>
          <p:cNvSpPr>
            <a:spLocks noGrp="1"/>
          </p:cNvSpPr>
          <p:nvPr>
            <p:ph type="body" sz="quarter" idx="22" hasCustomPrompt="1"/>
          </p:nvPr>
        </p:nvSpPr>
        <p:spPr>
          <a:xfrm>
            <a:off x="5442642" y="6897099"/>
            <a:ext cx="3233737" cy="424732"/>
          </a:xfrm>
        </p:spPr>
        <p:txBody>
          <a:bodyPr>
            <a:noAutofit/>
          </a:bodyPr>
          <a:lstStyle>
            <a:lvl1pPr marL="0" indent="0" algn="ctr">
              <a:buNone/>
              <a:defRPr sz="2400" b="1">
                <a:solidFill>
                  <a:schemeClr val="tx2"/>
                </a:solidFill>
              </a:defRPr>
            </a:lvl1pPr>
          </a:lstStyle>
          <a:p>
            <a:pPr lvl="0"/>
            <a:r>
              <a:rPr lang="en-US" err="1"/>
              <a:t>Firstname</a:t>
            </a:r>
            <a:r>
              <a:rPr lang="en-US"/>
              <a:t> </a:t>
            </a:r>
            <a:r>
              <a:rPr lang="en-US" err="1"/>
              <a:t>Lastname</a:t>
            </a:r>
            <a:endParaRPr lang="en-SE"/>
          </a:p>
        </p:txBody>
      </p:sp>
      <p:sp>
        <p:nvSpPr>
          <p:cNvPr id="24" name="Text Placeholder 12">
            <a:extLst>
              <a:ext uri="{FF2B5EF4-FFF2-40B4-BE49-F238E27FC236}">
                <a16:creationId xmlns:a16="http://schemas.microsoft.com/office/drawing/2014/main" id="{F2C4606E-C8FA-06C6-1CF3-D2BB6AFFE323}"/>
              </a:ext>
            </a:extLst>
          </p:cNvPr>
          <p:cNvSpPr>
            <a:spLocks noGrp="1"/>
          </p:cNvSpPr>
          <p:nvPr>
            <p:ph type="body" sz="quarter" idx="23" hasCustomPrompt="1"/>
          </p:nvPr>
        </p:nvSpPr>
        <p:spPr>
          <a:xfrm>
            <a:off x="5442642" y="7380684"/>
            <a:ext cx="3233737" cy="1398630"/>
          </a:xfrm>
        </p:spPr>
        <p:txBody>
          <a:bodyPr>
            <a:noAutofit/>
          </a:bodyPr>
          <a:lstStyle>
            <a:lvl1pPr marL="0" indent="0" algn="ctr">
              <a:buNone/>
              <a:defRPr sz="2400" b="0">
                <a:solidFill>
                  <a:schemeClr val="tx1"/>
                </a:solidFill>
              </a:defRPr>
            </a:lvl1pPr>
          </a:lstStyle>
          <a:p>
            <a:pPr lvl="0"/>
            <a:r>
              <a:rPr lang="en-US"/>
              <a:t>Title or description…</a:t>
            </a:r>
            <a:endParaRPr lang="en-SE"/>
          </a:p>
        </p:txBody>
      </p:sp>
      <p:pic>
        <p:nvPicPr>
          <p:cNvPr id="6" name="Picture 5" descr="A black background with blue dots&#10;&#10;Description automatically generated">
            <a:extLst>
              <a:ext uri="{FF2B5EF4-FFF2-40B4-BE49-F238E27FC236}">
                <a16:creationId xmlns:a16="http://schemas.microsoft.com/office/drawing/2014/main" id="{0B6481D4-FD69-9771-1BE5-BB5E0A1E51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63073" y="6603563"/>
            <a:ext cx="1523809" cy="1511111"/>
          </a:xfrm>
          <a:prstGeom prst="rect">
            <a:avLst/>
          </a:prstGeom>
        </p:spPr>
      </p:pic>
      <p:pic>
        <p:nvPicPr>
          <p:cNvPr id="9" name="Picture 8" descr="A black and white background with blue dots&#10;&#10;Description automatically generated">
            <a:extLst>
              <a:ext uri="{FF2B5EF4-FFF2-40B4-BE49-F238E27FC236}">
                <a16:creationId xmlns:a16="http://schemas.microsoft.com/office/drawing/2014/main" id="{A3F87A89-05B9-3EA4-9EB0-6F54D3985A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375" y="3104170"/>
            <a:ext cx="1511111" cy="1511111"/>
          </a:xfrm>
          <a:prstGeom prst="rect">
            <a:avLst/>
          </a:prstGeom>
        </p:spPr>
      </p:pic>
    </p:spTree>
    <p:extLst>
      <p:ext uri="{BB962C8B-B14F-4D97-AF65-F5344CB8AC3E}">
        <p14:creationId xmlns:p14="http://schemas.microsoft.com/office/powerpoint/2010/main" val="58764288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peakers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11" name="TextBox 10">
            <a:extLst>
              <a:ext uri="{FF2B5EF4-FFF2-40B4-BE49-F238E27FC236}">
                <a16:creationId xmlns:a16="http://schemas.microsoft.com/office/drawing/2014/main" id="{54638D93-5100-7167-3C0E-8C04AC281EC5}"/>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2" name="Rubrik 1">
            <a:extLst>
              <a:ext uri="{FF2B5EF4-FFF2-40B4-BE49-F238E27FC236}">
                <a16:creationId xmlns:a16="http://schemas.microsoft.com/office/drawing/2014/main" id="{9D4B7935-F77F-9A0E-41C9-A2A8D3B6CFC5}"/>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2"/>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83917F58-BC76-4898-C567-2EF78354C095}"/>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21" name="Picture 15" descr="A black background with blue dots&#10;&#10;Description automatically generated">
            <a:extLst>
              <a:ext uri="{FF2B5EF4-FFF2-40B4-BE49-F238E27FC236}">
                <a16:creationId xmlns:a16="http://schemas.microsoft.com/office/drawing/2014/main" id="{86A00C3C-A4B0-8006-3F87-BEF879153D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375" y="3090784"/>
            <a:ext cx="1523809" cy="1498413"/>
          </a:xfrm>
          <a:prstGeom prst="rect">
            <a:avLst/>
          </a:prstGeom>
        </p:spPr>
      </p:pic>
      <p:pic>
        <p:nvPicPr>
          <p:cNvPr id="22" name="Picture 17" descr="A black background with blue dots&#10;&#10;Description automatically generated">
            <a:extLst>
              <a:ext uri="{FF2B5EF4-FFF2-40B4-BE49-F238E27FC236}">
                <a16:creationId xmlns:a16="http://schemas.microsoft.com/office/drawing/2014/main" id="{0965E164-208F-2D5C-F133-83C840009B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63073" y="6609911"/>
            <a:ext cx="1511111" cy="1498413"/>
          </a:xfrm>
          <a:prstGeom prst="rect">
            <a:avLst/>
          </a:prstGeom>
        </p:spPr>
      </p:pic>
      <p:sp>
        <p:nvSpPr>
          <p:cNvPr id="4" name="Picture Placeholder 4">
            <a:extLst>
              <a:ext uri="{FF2B5EF4-FFF2-40B4-BE49-F238E27FC236}">
                <a16:creationId xmlns:a16="http://schemas.microsoft.com/office/drawing/2014/main" id="{5049C666-7B61-6208-FBCB-5B291E3EFCEE}"/>
              </a:ext>
            </a:extLst>
          </p:cNvPr>
          <p:cNvSpPr>
            <a:spLocks noGrp="1"/>
          </p:cNvSpPr>
          <p:nvPr>
            <p:ph type="pic" sz="quarter" idx="15" hasCustomPrompt="1"/>
          </p:nvPr>
        </p:nvSpPr>
        <p:spPr>
          <a:xfrm>
            <a:off x="7553725"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6" name="Text Placeholder 12">
            <a:extLst>
              <a:ext uri="{FF2B5EF4-FFF2-40B4-BE49-F238E27FC236}">
                <a16:creationId xmlns:a16="http://schemas.microsoft.com/office/drawing/2014/main" id="{9F7BAE51-9333-3895-ACAB-834CE0977990}"/>
              </a:ext>
            </a:extLst>
          </p:cNvPr>
          <p:cNvSpPr>
            <a:spLocks noGrp="1"/>
          </p:cNvSpPr>
          <p:nvPr>
            <p:ph type="body" sz="quarter" idx="16" hasCustomPrompt="1"/>
          </p:nvPr>
        </p:nvSpPr>
        <p:spPr>
          <a:xfrm>
            <a:off x="7527132" y="6885072"/>
            <a:ext cx="3233737" cy="424732"/>
          </a:xfrm>
        </p:spPr>
        <p:txBody>
          <a:bodyPr>
            <a:noAutofit/>
          </a:bodyPr>
          <a:lstStyle>
            <a:lvl1pPr marL="0" indent="0" algn="ctr">
              <a:buNone/>
              <a:defRPr sz="2400" b="1">
                <a:solidFill>
                  <a:schemeClr val="bg2"/>
                </a:solidFill>
              </a:defRPr>
            </a:lvl1pPr>
          </a:lstStyle>
          <a:p>
            <a:pPr lvl="0"/>
            <a:r>
              <a:rPr lang="en-US" err="1"/>
              <a:t>Firstname</a:t>
            </a:r>
            <a:r>
              <a:rPr lang="en-US"/>
              <a:t> </a:t>
            </a:r>
            <a:r>
              <a:rPr lang="en-US" err="1"/>
              <a:t>Lastname</a:t>
            </a:r>
            <a:endParaRPr lang="en-SE"/>
          </a:p>
        </p:txBody>
      </p:sp>
      <p:sp>
        <p:nvSpPr>
          <p:cNvPr id="8" name="Text Placeholder 12">
            <a:extLst>
              <a:ext uri="{FF2B5EF4-FFF2-40B4-BE49-F238E27FC236}">
                <a16:creationId xmlns:a16="http://schemas.microsoft.com/office/drawing/2014/main" id="{3D138415-2D88-9FBB-55F4-98B2F8AC1648}"/>
              </a:ext>
            </a:extLst>
          </p:cNvPr>
          <p:cNvSpPr>
            <a:spLocks noGrp="1"/>
          </p:cNvSpPr>
          <p:nvPr>
            <p:ph type="body" sz="quarter" idx="17" hasCustomPrompt="1"/>
          </p:nvPr>
        </p:nvSpPr>
        <p:spPr>
          <a:xfrm>
            <a:off x="7527132" y="7368657"/>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
        <p:nvSpPr>
          <p:cNvPr id="12" name="Picture Placeholder 4">
            <a:extLst>
              <a:ext uri="{FF2B5EF4-FFF2-40B4-BE49-F238E27FC236}">
                <a16:creationId xmlns:a16="http://schemas.microsoft.com/office/drawing/2014/main" id="{649EB1A5-ED16-3043-5D77-D4DBA1ACD520}"/>
              </a:ext>
            </a:extLst>
          </p:cNvPr>
          <p:cNvSpPr>
            <a:spLocks noGrp="1"/>
          </p:cNvSpPr>
          <p:nvPr>
            <p:ph type="pic" sz="quarter" idx="18" hasCustomPrompt="1"/>
          </p:nvPr>
        </p:nvSpPr>
        <p:spPr>
          <a:xfrm>
            <a:off x="11770052"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3" name="Text Placeholder 12">
            <a:extLst>
              <a:ext uri="{FF2B5EF4-FFF2-40B4-BE49-F238E27FC236}">
                <a16:creationId xmlns:a16="http://schemas.microsoft.com/office/drawing/2014/main" id="{DE8B3630-C4CF-EF5D-4B89-2EBD91D640B2}"/>
              </a:ext>
            </a:extLst>
          </p:cNvPr>
          <p:cNvSpPr>
            <a:spLocks noGrp="1"/>
          </p:cNvSpPr>
          <p:nvPr>
            <p:ph type="body" sz="quarter" idx="19" hasCustomPrompt="1"/>
          </p:nvPr>
        </p:nvSpPr>
        <p:spPr>
          <a:xfrm>
            <a:off x="11743459" y="6885072"/>
            <a:ext cx="3233737" cy="424732"/>
          </a:xfrm>
        </p:spPr>
        <p:txBody>
          <a:bodyPr>
            <a:noAutofit/>
          </a:bodyPr>
          <a:lstStyle>
            <a:lvl1pPr marL="0" indent="0" algn="ctr">
              <a:buNone/>
              <a:defRPr sz="2400" b="1">
                <a:solidFill>
                  <a:schemeClr val="bg2"/>
                </a:solidFill>
              </a:defRPr>
            </a:lvl1pPr>
          </a:lstStyle>
          <a:p>
            <a:pPr lvl="0"/>
            <a:r>
              <a:rPr lang="en-US" err="1"/>
              <a:t>Firstname</a:t>
            </a:r>
            <a:r>
              <a:rPr lang="en-US"/>
              <a:t> </a:t>
            </a:r>
            <a:r>
              <a:rPr lang="en-US" err="1"/>
              <a:t>Lastname</a:t>
            </a:r>
            <a:endParaRPr lang="en-SE"/>
          </a:p>
        </p:txBody>
      </p:sp>
      <p:sp>
        <p:nvSpPr>
          <p:cNvPr id="14" name="Text Placeholder 12">
            <a:extLst>
              <a:ext uri="{FF2B5EF4-FFF2-40B4-BE49-F238E27FC236}">
                <a16:creationId xmlns:a16="http://schemas.microsoft.com/office/drawing/2014/main" id="{78951C7F-2603-D57B-F090-0F79B77BBA0B}"/>
              </a:ext>
            </a:extLst>
          </p:cNvPr>
          <p:cNvSpPr>
            <a:spLocks noGrp="1"/>
          </p:cNvSpPr>
          <p:nvPr>
            <p:ph type="body" sz="quarter" idx="20" hasCustomPrompt="1"/>
          </p:nvPr>
        </p:nvSpPr>
        <p:spPr>
          <a:xfrm>
            <a:off x="11743459" y="7368657"/>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
        <p:nvSpPr>
          <p:cNvPr id="15" name="Picture Placeholder 4">
            <a:extLst>
              <a:ext uri="{FF2B5EF4-FFF2-40B4-BE49-F238E27FC236}">
                <a16:creationId xmlns:a16="http://schemas.microsoft.com/office/drawing/2014/main" id="{8CD3B19F-4ED5-06B3-4854-723E899AC55B}"/>
              </a:ext>
            </a:extLst>
          </p:cNvPr>
          <p:cNvSpPr>
            <a:spLocks noGrp="1"/>
          </p:cNvSpPr>
          <p:nvPr>
            <p:ph type="pic" sz="quarter" idx="21" hasCustomPrompt="1"/>
          </p:nvPr>
        </p:nvSpPr>
        <p:spPr>
          <a:xfrm>
            <a:off x="3391186" y="3340755"/>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9" name="Text Placeholder 12">
            <a:extLst>
              <a:ext uri="{FF2B5EF4-FFF2-40B4-BE49-F238E27FC236}">
                <a16:creationId xmlns:a16="http://schemas.microsoft.com/office/drawing/2014/main" id="{793D909B-1019-32E2-3AAA-079C340EE0BE}"/>
              </a:ext>
            </a:extLst>
          </p:cNvPr>
          <p:cNvSpPr>
            <a:spLocks noGrp="1"/>
          </p:cNvSpPr>
          <p:nvPr>
            <p:ph type="body" sz="quarter" idx="22" hasCustomPrompt="1"/>
          </p:nvPr>
        </p:nvSpPr>
        <p:spPr>
          <a:xfrm>
            <a:off x="3364593" y="6897099"/>
            <a:ext cx="3233737" cy="424732"/>
          </a:xfrm>
        </p:spPr>
        <p:txBody>
          <a:bodyPr>
            <a:noAutofit/>
          </a:bodyPr>
          <a:lstStyle>
            <a:lvl1pPr marL="0" indent="0" algn="ctr">
              <a:buNone/>
              <a:defRPr sz="2400" b="1">
                <a:solidFill>
                  <a:schemeClr val="bg2"/>
                </a:solidFill>
              </a:defRPr>
            </a:lvl1pPr>
          </a:lstStyle>
          <a:p>
            <a:pPr lvl="0"/>
            <a:r>
              <a:rPr lang="en-US" err="1"/>
              <a:t>Firstname</a:t>
            </a:r>
            <a:r>
              <a:rPr lang="en-US"/>
              <a:t> </a:t>
            </a:r>
            <a:r>
              <a:rPr lang="en-US" err="1"/>
              <a:t>Lastname</a:t>
            </a:r>
            <a:endParaRPr lang="en-SE"/>
          </a:p>
        </p:txBody>
      </p:sp>
      <p:sp>
        <p:nvSpPr>
          <p:cNvPr id="20" name="Text Placeholder 12">
            <a:extLst>
              <a:ext uri="{FF2B5EF4-FFF2-40B4-BE49-F238E27FC236}">
                <a16:creationId xmlns:a16="http://schemas.microsoft.com/office/drawing/2014/main" id="{DF4B6027-BE6D-6960-0AA1-7D437C8A05BE}"/>
              </a:ext>
            </a:extLst>
          </p:cNvPr>
          <p:cNvSpPr>
            <a:spLocks noGrp="1"/>
          </p:cNvSpPr>
          <p:nvPr>
            <p:ph type="body" sz="quarter" idx="23" hasCustomPrompt="1"/>
          </p:nvPr>
        </p:nvSpPr>
        <p:spPr>
          <a:xfrm>
            <a:off x="3364593" y="7380684"/>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Tree>
    <p:extLst>
      <p:ext uri="{BB962C8B-B14F-4D97-AF65-F5344CB8AC3E}">
        <p14:creationId xmlns:p14="http://schemas.microsoft.com/office/powerpoint/2010/main" val="401082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peakers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pic>
        <p:nvPicPr>
          <p:cNvPr id="2" name="Picture 20" descr="A black and white background with white dots&#10;&#10;Description automatically generated">
            <a:extLst>
              <a:ext uri="{FF2B5EF4-FFF2-40B4-BE49-F238E27FC236}">
                <a16:creationId xmlns:a16="http://schemas.microsoft.com/office/drawing/2014/main" id="{41EE6444-8C72-4A54-13F0-C161E4A1D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723" y="3090784"/>
            <a:ext cx="1511111" cy="1498413"/>
          </a:xfrm>
          <a:prstGeom prst="rect">
            <a:avLst/>
          </a:prstGeom>
        </p:spPr>
      </p:pic>
      <p:pic>
        <p:nvPicPr>
          <p:cNvPr id="9" name="Picture 8" descr="A black and white background with many dots&#10;&#10;Description automatically generated">
            <a:extLst>
              <a:ext uri="{FF2B5EF4-FFF2-40B4-BE49-F238E27FC236}">
                <a16:creationId xmlns:a16="http://schemas.microsoft.com/office/drawing/2014/main" id="{E89E86D9-6B94-93F9-F952-AAE756E67F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50375" y="6603563"/>
            <a:ext cx="1523809" cy="1498413"/>
          </a:xfrm>
          <a:prstGeom prst="rect">
            <a:avLst/>
          </a:prstGeom>
        </p:spPr>
      </p:pic>
      <p:sp>
        <p:nvSpPr>
          <p:cNvPr id="11" name="TextBox 10">
            <a:extLst>
              <a:ext uri="{FF2B5EF4-FFF2-40B4-BE49-F238E27FC236}">
                <a16:creationId xmlns:a16="http://schemas.microsoft.com/office/drawing/2014/main" id="{6EB44584-7AC5-122D-D944-E63CF20EC99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3" name="Rubrik 1">
            <a:extLst>
              <a:ext uri="{FF2B5EF4-FFF2-40B4-BE49-F238E27FC236}">
                <a16:creationId xmlns:a16="http://schemas.microsoft.com/office/drawing/2014/main" id="{0AD66EC7-9389-1AD4-0122-AAA1213381DF}"/>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2"/>
                </a:solidFill>
              </a:defRPr>
            </a:lvl1pPr>
          </a:lstStyle>
          <a:p>
            <a:r>
              <a:rPr lang="sv-SE"/>
              <a:t>WRITE A PRIMARY </a:t>
            </a:r>
            <a:r>
              <a:rPr lang="sv-SE" err="1"/>
              <a:t>heading</a:t>
            </a:r>
            <a:r>
              <a:rPr lang="sv-SE"/>
              <a:t> </a:t>
            </a:r>
            <a:r>
              <a:rPr lang="sv-SE" err="1"/>
              <a:t>here</a:t>
            </a:r>
            <a:endParaRPr lang="sv-SE"/>
          </a:p>
        </p:txBody>
      </p:sp>
      <p:sp>
        <p:nvSpPr>
          <p:cNvPr id="4" name="Underrubrik 2">
            <a:extLst>
              <a:ext uri="{FF2B5EF4-FFF2-40B4-BE49-F238E27FC236}">
                <a16:creationId xmlns:a16="http://schemas.microsoft.com/office/drawing/2014/main" id="{5848BF4C-9D15-5EA3-99D7-A5314656A577}"/>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8" name="Picture Placeholder 4">
            <a:extLst>
              <a:ext uri="{FF2B5EF4-FFF2-40B4-BE49-F238E27FC236}">
                <a16:creationId xmlns:a16="http://schemas.microsoft.com/office/drawing/2014/main" id="{B8A00D5A-FA49-6689-8441-5061583EA9F0}"/>
              </a:ext>
            </a:extLst>
          </p:cNvPr>
          <p:cNvSpPr>
            <a:spLocks noGrp="1"/>
          </p:cNvSpPr>
          <p:nvPr>
            <p:ph type="pic" sz="quarter" idx="15" hasCustomPrompt="1"/>
          </p:nvPr>
        </p:nvSpPr>
        <p:spPr>
          <a:xfrm>
            <a:off x="7553725"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2" name="Text Placeholder 12">
            <a:extLst>
              <a:ext uri="{FF2B5EF4-FFF2-40B4-BE49-F238E27FC236}">
                <a16:creationId xmlns:a16="http://schemas.microsoft.com/office/drawing/2014/main" id="{2F73CDD2-0A95-03F5-D798-52D5EF7FAF7F}"/>
              </a:ext>
            </a:extLst>
          </p:cNvPr>
          <p:cNvSpPr>
            <a:spLocks noGrp="1"/>
          </p:cNvSpPr>
          <p:nvPr>
            <p:ph type="body" sz="quarter" idx="16" hasCustomPrompt="1"/>
          </p:nvPr>
        </p:nvSpPr>
        <p:spPr>
          <a:xfrm>
            <a:off x="7527132" y="6885072"/>
            <a:ext cx="3233737" cy="424732"/>
          </a:xfrm>
        </p:spPr>
        <p:txBody>
          <a:bodyPr>
            <a:noAutofit/>
          </a:bodyPr>
          <a:lstStyle>
            <a:lvl1pPr marL="0" indent="0" algn="ctr">
              <a:buNone/>
              <a:defRPr sz="2400" b="1">
                <a:solidFill>
                  <a:schemeClr val="bg2"/>
                </a:solidFill>
              </a:defRPr>
            </a:lvl1pPr>
          </a:lstStyle>
          <a:p>
            <a:pPr lvl="0"/>
            <a:r>
              <a:rPr lang="en-US"/>
              <a:t>First Last</a:t>
            </a:r>
            <a:endParaRPr lang="en-SE"/>
          </a:p>
        </p:txBody>
      </p:sp>
      <p:sp>
        <p:nvSpPr>
          <p:cNvPr id="13" name="Text Placeholder 12">
            <a:extLst>
              <a:ext uri="{FF2B5EF4-FFF2-40B4-BE49-F238E27FC236}">
                <a16:creationId xmlns:a16="http://schemas.microsoft.com/office/drawing/2014/main" id="{80E5DED2-6D56-2093-C8C9-3854B732867B}"/>
              </a:ext>
            </a:extLst>
          </p:cNvPr>
          <p:cNvSpPr>
            <a:spLocks noGrp="1"/>
          </p:cNvSpPr>
          <p:nvPr>
            <p:ph type="body" sz="quarter" idx="17" hasCustomPrompt="1"/>
          </p:nvPr>
        </p:nvSpPr>
        <p:spPr>
          <a:xfrm>
            <a:off x="7527132" y="7368657"/>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
        <p:nvSpPr>
          <p:cNvPr id="14" name="Picture Placeholder 4">
            <a:extLst>
              <a:ext uri="{FF2B5EF4-FFF2-40B4-BE49-F238E27FC236}">
                <a16:creationId xmlns:a16="http://schemas.microsoft.com/office/drawing/2014/main" id="{851976E3-D5CD-41A3-A733-10654577BB03}"/>
              </a:ext>
            </a:extLst>
          </p:cNvPr>
          <p:cNvSpPr>
            <a:spLocks noGrp="1"/>
          </p:cNvSpPr>
          <p:nvPr>
            <p:ph type="pic" sz="quarter" idx="18" hasCustomPrompt="1"/>
          </p:nvPr>
        </p:nvSpPr>
        <p:spPr>
          <a:xfrm>
            <a:off x="11770052"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5" name="Text Placeholder 12">
            <a:extLst>
              <a:ext uri="{FF2B5EF4-FFF2-40B4-BE49-F238E27FC236}">
                <a16:creationId xmlns:a16="http://schemas.microsoft.com/office/drawing/2014/main" id="{79566F98-FEE5-1ECE-D7E9-095CD51F10B8}"/>
              </a:ext>
            </a:extLst>
          </p:cNvPr>
          <p:cNvSpPr>
            <a:spLocks noGrp="1"/>
          </p:cNvSpPr>
          <p:nvPr>
            <p:ph type="body" sz="quarter" idx="19" hasCustomPrompt="1"/>
          </p:nvPr>
        </p:nvSpPr>
        <p:spPr>
          <a:xfrm>
            <a:off x="11743459" y="6885072"/>
            <a:ext cx="3233737" cy="424732"/>
          </a:xfrm>
        </p:spPr>
        <p:txBody>
          <a:bodyPr>
            <a:noAutofit/>
          </a:bodyPr>
          <a:lstStyle>
            <a:lvl1pPr marL="0" indent="0" algn="ctr">
              <a:buNone/>
              <a:defRPr sz="2400" b="1">
                <a:solidFill>
                  <a:schemeClr val="bg2"/>
                </a:solidFill>
              </a:defRPr>
            </a:lvl1pPr>
          </a:lstStyle>
          <a:p>
            <a:pPr lvl="0"/>
            <a:r>
              <a:rPr lang="en-US"/>
              <a:t>First Last</a:t>
            </a:r>
            <a:endParaRPr lang="en-SE"/>
          </a:p>
        </p:txBody>
      </p:sp>
      <p:sp>
        <p:nvSpPr>
          <p:cNvPr id="19" name="Text Placeholder 12">
            <a:extLst>
              <a:ext uri="{FF2B5EF4-FFF2-40B4-BE49-F238E27FC236}">
                <a16:creationId xmlns:a16="http://schemas.microsoft.com/office/drawing/2014/main" id="{C2490341-126D-9B71-4C7E-3C0DDAD61AD6}"/>
              </a:ext>
            </a:extLst>
          </p:cNvPr>
          <p:cNvSpPr>
            <a:spLocks noGrp="1"/>
          </p:cNvSpPr>
          <p:nvPr>
            <p:ph type="body" sz="quarter" idx="20" hasCustomPrompt="1"/>
          </p:nvPr>
        </p:nvSpPr>
        <p:spPr>
          <a:xfrm>
            <a:off x="11743459" y="7368657"/>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
        <p:nvSpPr>
          <p:cNvPr id="20" name="Picture Placeholder 4">
            <a:extLst>
              <a:ext uri="{FF2B5EF4-FFF2-40B4-BE49-F238E27FC236}">
                <a16:creationId xmlns:a16="http://schemas.microsoft.com/office/drawing/2014/main" id="{7886B93F-DD4A-46A7-AE7E-2743C4659280}"/>
              </a:ext>
            </a:extLst>
          </p:cNvPr>
          <p:cNvSpPr>
            <a:spLocks noGrp="1"/>
          </p:cNvSpPr>
          <p:nvPr>
            <p:ph type="pic" sz="quarter" idx="21" hasCustomPrompt="1"/>
          </p:nvPr>
        </p:nvSpPr>
        <p:spPr>
          <a:xfrm>
            <a:off x="3391186" y="3340755"/>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21" name="Text Placeholder 12">
            <a:extLst>
              <a:ext uri="{FF2B5EF4-FFF2-40B4-BE49-F238E27FC236}">
                <a16:creationId xmlns:a16="http://schemas.microsoft.com/office/drawing/2014/main" id="{0F076CE6-8459-835A-DC50-C85EAFC1734D}"/>
              </a:ext>
            </a:extLst>
          </p:cNvPr>
          <p:cNvSpPr>
            <a:spLocks noGrp="1"/>
          </p:cNvSpPr>
          <p:nvPr>
            <p:ph type="body" sz="quarter" idx="22" hasCustomPrompt="1"/>
          </p:nvPr>
        </p:nvSpPr>
        <p:spPr>
          <a:xfrm>
            <a:off x="3364593" y="6897099"/>
            <a:ext cx="3233737" cy="424732"/>
          </a:xfrm>
        </p:spPr>
        <p:txBody>
          <a:bodyPr>
            <a:noAutofit/>
          </a:bodyPr>
          <a:lstStyle>
            <a:lvl1pPr marL="0" indent="0" algn="ctr">
              <a:buNone/>
              <a:defRPr sz="2400" b="1">
                <a:solidFill>
                  <a:schemeClr val="bg2"/>
                </a:solidFill>
              </a:defRPr>
            </a:lvl1pPr>
          </a:lstStyle>
          <a:p>
            <a:pPr lvl="0"/>
            <a:r>
              <a:rPr lang="en-US"/>
              <a:t>First Last</a:t>
            </a:r>
            <a:endParaRPr lang="en-SE"/>
          </a:p>
        </p:txBody>
      </p:sp>
      <p:sp>
        <p:nvSpPr>
          <p:cNvPr id="22" name="Text Placeholder 12">
            <a:extLst>
              <a:ext uri="{FF2B5EF4-FFF2-40B4-BE49-F238E27FC236}">
                <a16:creationId xmlns:a16="http://schemas.microsoft.com/office/drawing/2014/main" id="{D5DE3674-7C34-BC44-224B-C56F58E3D3D7}"/>
              </a:ext>
            </a:extLst>
          </p:cNvPr>
          <p:cNvSpPr>
            <a:spLocks noGrp="1"/>
          </p:cNvSpPr>
          <p:nvPr>
            <p:ph type="body" sz="quarter" idx="23" hasCustomPrompt="1"/>
          </p:nvPr>
        </p:nvSpPr>
        <p:spPr>
          <a:xfrm>
            <a:off x="3364593" y="7380684"/>
            <a:ext cx="3233737" cy="1398630"/>
          </a:xfrm>
        </p:spPr>
        <p:txBody>
          <a:bodyPr>
            <a:noAutofit/>
          </a:bodyPr>
          <a:lstStyle>
            <a:lvl1pPr marL="0" indent="0" algn="ctr">
              <a:buNone/>
              <a:defRPr sz="2400" b="0">
                <a:solidFill>
                  <a:schemeClr val="bg2"/>
                </a:solidFill>
              </a:defRPr>
            </a:lvl1pPr>
          </a:lstStyle>
          <a:p>
            <a:pPr lvl="0"/>
            <a:r>
              <a:rPr lang="en-US"/>
              <a:t>Title or description…</a:t>
            </a:r>
            <a:endParaRPr lang="en-SE"/>
          </a:p>
        </p:txBody>
      </p:sp>
    </p:spTree>
    <p:extLst>
      <p:ext uri="{BB962C8B-B14F-4D97-AF65-F5344CB8AC3E}">
        <p14:creationId xmlns:p14="http://schemas.microsoft.com/office/powerpoint/2010/main" val="124434085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eakers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7" name="TextBox 6">
            <a:extLst>
              <a:ext uri="{FF2B5EF4-FFF2-40B4-BE49-F238E27FC236}">
                <a16:creationId xmlns:a16="http://schemas.microsoft.com/office/drawing/2014/main" id="{0B0ADDA8-A661-FC62-F95B-A5048DEBB1C7}"/>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10" name="Picture Placeholder 4">
            <a:extLst>
              <a:ext uri="{FF2B5EF4-FFF2-40B4-BE49-F238E27FC236}">
                <a16:creationId xmlns:a16="http://schemas.microsoft.com/office/drawing/2014/main" id="{81E66408-6783-E8EF-93C3-2292E6150186}"/>
              </a:ext>
            </a:extLst>
          </p:cNvPr>
          <p:cNvSpPr>
            <a:spLocks noGrp="1"/>
          </p:cNvSpPr>
          <p:nvPr>
            <p:ph type="pic" sz="quarter" idx="15" hasCustomPrompt="1"/>
          </p:nvPr>
        </p:nvSpPr>
        <p:spPr>
          <a:xfrm>
            <a:off x="7553725"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3"/>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3" name="Text Placeholder 12">
            <a:extLst>
              <a:ext uri="{FF2B5EF4-FFF2-40B4-BE49-F238E27FC236}">
                <a16:creationId xmlns:a16="http://schemas.microsoft.com/office/drawing/2014/main" id="{BDE47AA9-ECEC-8BE1-BDDE-CEF7C9D42746}"/>
              </a:ext>
            </a:extLst>
          </p:cNvPr>
          <p:cNvSpPr>
            <a:spLocks noGrp="1"/>
          </p:cNvSpPr>
          <p:nvPr>
            <p:ph type="body" sz="quarter" idx="16" hasCustomPrompt="1"/>
          </p:nvPr>
        </p:nvSpPr>
        <p:spPr>
          <a:xfrm>
            <a:off x="7527132" y="6885072"/>
            <a:ext cx="3233737" cy="424732"/>
          </a:xfrm>
        </p:spPr>
        <p:txBody>
          <a:bodyPr>
            <a:noAutofit/>
          </a:bodyPr>
          <a:lstStyle>
            <a:lvl1pPr marL="0" indent="0" algn="ctr">
              <a:buNone/>
              <a:defRPr sz="2400" b="1">
                <a:solidFill>
                  <a:schemeClr val="tx2"/>
                </a:solidFill>
              </a:defRPr>
            </a:lvl1pPr>
          </a:lstStyle>
          <a:p>
            <a:pPr lvl="0"/>
            <a:r>
              <a:rPr lang="en-US" err="1"/>
              <a:t>Firstname</a:t>
            </a:r>
            <a:r>
              <a:rPr lang="en-US"/>
              <a:t> </a:t>
            </a:r>
            <a:r>
              <a:rPr lang="en-US" err="1"/>
              <a:t>Lastname</a:t>
            </a:r>
            <a:endParaRPr lang="en-SE"/>
          </a:p>
        </p:txBody>
      </p:sp>
      <p:sp>
        <p:nvSpPr>
          <p:cNvPr id="14" name="Text Placeholder 12">
            <a:extLst>
              <a:ext uri="{FF2B5EF4-FFF2-40B4-BE49-F238E27FC236}">
                <a16:creationId xmlns:a16="http://schemas.microsoft.com/office/drawing/2014/main" id="{7484C69A-438D-BAE8-6464-03990EB72E81}"/>
              </a:ext>
            </a:extLst>
          </p:cNvPr>
          <p:cNvSpPr>
            <a:spLocks noGrp="1"/>
          </p:cNvSpPr>
          <p:nvPr>
            <p:ph type="body" sz="quarter" idx="17" hasCustomPrompt="1"/>
          </p:nvPr>
        </p:nvSpPr>
        <p:spPr>
          <a:xfrm>
            <a:off x="7527132" y="7368657"/>
            <a:ext cx="3233737" cy="1398630"/>
          </a:xfrm>
        </p:spPr>
        <p:txBody>
          <a:bodyPr>
            <a:noAutofit/>
          </a:bodyPr>
          <a:lstStyle>
            <a:lvl1pPr marL="0" indent="0" algn="ctr">
              <a:buNone/>
              <a:defRPr sz="2400" b="0">
                <a:solidFill>
                  <a:schemeClr val="tx1"/>
                </a:solidFill>
              </a:defRPr>
            </a:lvl1pPr>
          </a:lstStyle>
          <a:p>
            <a:pPr lvl="0"/>
            <a:r>
              <a:rPr lang="en-US"/>
              <a:t>Title or description…</a:t>
            </a:r>
            <a:endParaRPr lang="en-SE"/>
          </a:p>
        </p:txBody>
      </p:sp>
      <p:sp>
        <p:nvSpPr>
          <p:cNvPr id="16" name="Picture Placeholder 4">
            <a:extLst>
              <a:ext uri="{FF2B5EF4-FFF2-40B4-BE49-F238E27FC236}">
                <a16:creationId xmlns:a16="http://schemas.microsoft.com/office/drawing/2014/main" id="{5A31D2CA-021F-0923-DDFC-35DD835B2FCC}"/>
              </a:ext>
            </a:extLst>
          </p:cNvPr>
          <p:cNvSpPr>
            <a:spLocks noGrp="1"/>
          </p:cNvSpPr>
          <p:nvPr>
            <p:ph type="pic" sz="quarter" idx="18" hasCustomPrompt="1"/>
          </p:nvPr>
        </p:nvSpPr>
        <p:spPr>
          <a:xfrm>
            <a:off x="11770052" y="3328728"/>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3"/>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17" name="Text Placeholder 12">
            <a:extLst>
              <a:ext uri="{FF2B5EF4-FFF2-40B4-BE49-F238E27FC236}">
                <a16:creationId xmlns:a16="http://schemas.microsoft.com/office/drawing/2014/main" id="{EF838C93-1439-BEF9-757E-C45705FAF892}"/>
              </a:ext>
            </a:extLst>
          </p:cNvPr>
          <p:cNvSpPr>
            <a:spLocks noGrp="1"/>
          </p:cNvSpPr>
          <p:nvPr>
            <p:ph type="body" sz="quarter" idx="19" hasCustomPrompt="1"/>
          </p:nvPr>
        </p:nvSpPr>
        <p:spPr>
          <a:xfrm>
            <a:off x="11743459" y="6885072"/>
            <a:ext cx="3233737" cy="424732"/>
          </a:xfrm>
        </p:spPr>
        <p:txBody>
          <a:bodyPr>
            <a:noAutofit/>
          </a:bodyPr>
          <a:lstStyle>
            <a:lvl1pPr marL="0" indent="0" algn="ctr">
              <a:buNone/>
              <a:defRPr sz="2400" b="1">
                <a:solidFill>
                  <a:schemeClr val="tx2"/>
                </a:solidFill>
              </a:defRPr>
            </a:lvl1pPr>
          </a:lstStyle>
          <a:p>
            <a:pPr lvl="0"/>
            <a:r>
              <a:rPr lang="en-US" err="1"/>
              <a:t>Firstname</a:t>
            </a:r>
            <a:r>
              <a:rPr lang="en-US"/>
              <a:t> </a:t>
            </a:r>
            <a:r>
              <a:rPr lang="en-US" err="1"/>
              <a:t>Lastname</a:t>
            </a:r>
            <a:endParaRPr lang="en-SE"/>
          </a:p>
        </p:txBody>
      </p:sp>
      <p:sp>
        <p:nvSpPr>
          <p:cNvPr id="20" name="Text Placeholder 12">
            <a:extLst>
              <a:ext uri="{FF2B5EF4-FFF2-40B4-BE49-F238E27FC236}">
                <a16:creationId xmlns:a16="http://schemas.microsoft.com/office/drawing/2014/main" id="{EF5F036A-69B0-C4CE-1A69-DABD1A674A05}"/>
              </a:ext>
            </a:extLst>
          </p:cNvPr>
          <p:cNvSpPr>
            <a:spLocks noGrp="1"/>
          </p:cNvSpPr>
          <p:nvPr>
            <p:ph type="body" sz="quarter" idx="20" hasCustomPrompt="1"/>
          </p:nvPr>
        </p:nvSpPr>
        <p:spPr>
          <a:xfrm>
            <a:off x="11743459" y="7368657"/>
            <a:ext cx="3233737" cy="1398630"/>
          </a:xfrm>
        </p:spPr>
        <p:txBody>
          <a:bodyPr>
            <a:noAutofit/>
          </a:bodyPr>
          <a:lstStyle>
            <a:lvl1pPr marL="0" indent="0" algn="ctr">
              <a:buNone/>
              <a:defRPr sz="2400" b="0">
                <a:solidFill>
                  <a:schemeClr val="tx1"/>
                </a:solidFill>
              </a:defRPr>
            </a:lvl1pPr>
          </a:lstStyle>
          <a:p>
            <a:pPr lvl="0"/>
            <a:r>
              <a:rPr lang="en-US"/>
              <a:t>Title or description…</a:t>
            </a:r>
            <a:endParaRPr lang="en-SE"/>
          </a:p>
        </p:txBody>
      </p:sp>
      <p:sp>
        <p:nvSpPr>
          <p:cNvPr id="22" name="Picture Placeholder 4">
            <a:extLst>
              <a:ext uri="{FF2B5EF4-FFF2-40B4-BE49-F238E27FC236}">
                <a16:creationId xmlns:a16="http://schemas.microsoft.com/office/drawing/2014/main" id="{E8CAC1E6-6FEB-3513-5C90-8A3CFC04410A}"/>
              </a:ext>
            </a:extLst>
          </p:cNvPr>
          <p:cNvSpPr>
            <a:spLocks noGrp="1"/>
          </p:cNvSpPr>
          <p:nvPr>
            <p:ph type="pic" sz="quarter" idx="21" hasCustomPrompt="1"/>
          </p:nvPr>
        </p:nvSpPr>
        <p:spPr>
          <a:xfrm>
            <a:off x="3391186" y="3340755"/>
            <a:ext cx="3180550" cy="3274835"/>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3"/>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23" name="Text Placeholder 12">
            <a:extLst>
              <a:ext uri="{FF2B5EF4-FFF2-40B4-BE49-F238E27FC236}">
                <a16:creationId xmlns:a16="http://schemas.microsoft.com/office/drawing/2014/main" id="{D27E6E6E-2039-63F7-0F65-C0112FC040D1}"/>
              </a:ext>
            </a:extLst>
          </p:cNvPr>
          <p:cNvSpPr>
            <a:spLocks noGrp="1"/>
          </p:cNvSpPr>
          <p:nvPr>
            <p:ph type="body" sz="quarter" idx="22" hasCustomPrompt="1"/>
          </p:nvPr>
        </p:nvSpPr>
        <p:spPr>
          <a:xfrm>
            <a:off x="3364593" y="6897099"/>
            <a:ext cx="3233737" cy="424732"/>
          </a:xfrm>
        </p:spPr>
        <p:txBody>
          <a:bodyPr>
            <a:noAutofit/>
          </a:bodyPr>
          <a:lstStyle>
            <a:lvl1pPr marL="0" indent="0" algn="ctr">
              <a:buNone/>
              <a:defRPr sz="2400" b="1">
                <a:solidFill>
                  <a:schemeClr val="tx2"/>
                </a:solidFill>
              </a:defRPr>
            </a:lvl1pPr>
          </a:lstStyle>
          <a:p>
            <a:pPr lvl="0"/>
            <a:r>
              <a:rPr lang="en-US" err="1"/>
              <a:t>Firstname</a:t>
            </a:r>
            <a:r>
              <a:rPr lang="en-US"/>
              <a:t> </a:t>
            </a:r>
            <a:r>
              <a:rPr lang="en-US" err="1"/>
              <a:t>Lastname</a:t>
            </a:r>
            <a:endParaRPr lang="en-SE"/>
          </a:p>
        </p:txBody>
      </p:sp>
      <p:sp>
        <p:nvSpPr>
          <p:cNvPr id="24" name="Text Placeholder 12">
            <a:extLst>
              <a:ext uri="{FF2B5EF4-FFF2-40B4-BE49-F238E27FC236}">
                <a16:creationId xmlns:a16="http://schemas.microsoft.com/office/drawing/2014/main" id="{F2C4606E-C8FA-06C6-1CF3-D2BB6AFFE323}"/>
              </a:ext>
            </a:extLst>
          </p:cNvPr>
          <p:cNvSpPr>
            <a:spLocks noGrp="1"/>
          </p:cNvSpPr>
          <p:nvPr>
            <p:ph type="body" sz="quarter" idx="23" hasCustomPrompt="1"/>
          </p:nvPr>
        </p:nvSpPr>
        <p:spPr>
          <a:xfrm>
            <a:off x="3364593" y="7380684"/>
            <a:ext cx="3233737" cy="1398630"/>
          </a:xfrm>
        </p:spPr>
        <p:txBody>
          <a:bodyPr>
            <a:noAutofit/>
          </a:bodyPr>
          <a:lstStyle>
            <a:lvl1pPr marL="0" indent="0" algn="ctr">
              <a:buNone/>
              <a:defRPr sz="2400" b="0">
                <a:solidFill>
                  <a:schemeClr val="tx1"/>
                </a:solidFill>
              </a:defRPr>
            </a:lvl1pPr>
          </a:lstStyle>
          <a:p>
            <a:pPr lvl="0"/>
            <a:r>
              <a:rPr lang="en-US"/>
              <a:t>Title or description…</a:t>
            </a:r>
            <a:endParaRPr lang="en-SE"/>
          </a:p>
        </p:txBody>
      </p:sp>
      <p:pic>
        <p:nvPicPr>
          <p:cNvPr id="25" name="Picture 24" descr="A black background with blue dots&#10;&#10;Description automatically generated">
            <a:extLst>
              <a:ext uri="{FF2B5EF4-FFF2-40B4-BE49-F238E27FC236}">
                <a16:creationId xmlns:a16="http://schemas.microsoft.com/office/drawing/2014/main" id="{9BD373C6-34D5-3393-6BD2-C1DA8F2E10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63073" y="6603563"/>
            <a:ext cx="1523809" cy="1511111"/>
          </a:xfrm>
          <a:prstGeom prst="rect">
            <a:avLst/>
          </a:prstGeom>
        </p:spPr>
      </p:pic>
      <p:pic>
        <p:nvPicPr>
          <p:cNvPr id="26" name="Picture 25" descr="A black and white background with blue dots&#10;&#10;Description automatically generated">
            <a:extLst>
              <a:ext uri="{FF2B5EF4-FFF2-40B4-BE49-F238E27FC236}">
                <a16:creationId xmlns:a16="http://schemas.microsoft.com/office/drawing/2014/main" id="{8F8A4E11-0A13-17C5-30C5-8C265FEA98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375" y="3104170"/>
            <a:ext cx="1511111" cy="1511111"/>
          </a:xfrm>
          <a:prstGeom prst="rect">
            <a:avLst/>
          </a:prstGeom>
        </p:spPr>
      </p:pic>
    </p:spTree>
    <p:extLst>
      <p:ext uri="{BB962C8B-B14F-4D97-AF65-F5344CB8AC3E}">
        <p14:creationId xmlns:p14="http://schemas.microsoft.com/office/powerpoint/2010/main" val="115851821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Blue gradient">
    <p:bg>
      <p:bgPr>
        <a:gradFill>
          <a:gsLst>
            <a:gs pos="90000">
              <a:schemeClr val="accent3"/>
            </a:gs>
            <a:gs pos="0">
              <a:schemeClr val="bg1"/>
            </a:gs>
          </a:gsLst>
          <a:lin ang="7200000" scaled="0"/>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AFD69F9-2D59-CF97-9359-CD187A6BF4A8}"/>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7" name="Picture Placeholder 4">
            <a:extLst>
              <a:ext uri="{FF2B5EF4-FFF2-40B4-BE49-F238E27FC236}">
                <a16:creationId xmlns:a16="http://schemas.microsoft.com/office/drawing/2014/main" id="{BC2A0A81-DC40-DDCB-78E9-A7DB258855F4}"/>
              </a:ext>
            </a:extLst>
          </p:cNvPr>
          <p:cNvSpPr>
            <a:spLocks noGrp="1"/>
          </p:cNvSpPr>
          <p:nvPr>
            <p:ph type="pic" sz="quarter" idx="21" hasCustomPrompt="1"/>
          </p:nvPr>
        </p:nvSpPr>
        <p:spPr>
          <a:xfrm>
            <a:off x="2914029" y="490942"/>
            <a:ext cx="8607990" cy="9089610"/>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2"/>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pic>
        <p:nvPicPr>
          <p:cNvPr id="8" name="Picture 10" descr="A black and white background with many dots&#10;&#10;Description automatically generated">
            <a:extLst>
              <a:ext uri="{FF2B5EF4-FFF2-40B4-BE49-F238E27FC236}">
                <a16:creationId xmlns:a16="http://schemas.microsoft.com/office/drawing/2014/main" id="{C6335298-F897-95AB-3C59-4C168F286E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065" y="874592"/>
            <a:ext cx="1523809" cy="1498413"/>
          </a:xfrm>
          <a:prstGeom prst="rect">
            <a:avLst/>
          </a:prstGeom>
        </p:spPr>
      </p:pic>
      <p:pic>
        <p:nvPicPr>
          <p:cNvPr id="9" name="Picture 12" descr="A black and white background with white dots&#10;&#10;Description automatically generated">
            <a:extLst>
              <a:ext uri="{FF2B5EF4-FFF2-40B4-BE49-F238E27FC236}">
                <a16:creationId xmlns:a16="http://schemas.microsoft.com/office/drawing/2014/main" id="{DD86C68A-CFA4-A531-A81B-3974750600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864909" y="8386328"/>
            <a:ext cx="1511111" cy="1498413"/>
          </a:xfrm>
          <a:prstGeom prst="rect">
            <a:avLst/>
          </a:prstGeom>
        </p:spPr>
      </p:pic>
      <p:sp>
        <p:nvSpPr>
          <p:cNvPr id="2" name="TextBox 1">
            <a:extLst>
              <a:ext uri="{FF2B5EF4-FFF2-40B4-BE49-F238E27FC236}">
                <a16:creationId xmlns:a16="http://schemas.microsoft.com/office/drawing/2014/main" id="{AD27D7E5-4074-DFB5-BE7B-E72024D1A8AD}"/>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18" name="TextBox 17">
            <a:extLst>
              <a:ext uri="{FF2B5EF4-FFF2-40B4-BE49-F238E27FC236}">
                <a16:creationId xmlns:a16="http://schemas.microsoft.com/office/drawing/2014/main" id="{89C3A395-89B5-15A1-468D-63756E6BD0FC}"/>
              </a:ext>
            </a:extLst>
          </p:cNvPr>
          <p:cNvSpPr txBox="1"/>
          <p:nvPr userDrawn="1"/>
        </p:nvSpPr>
        <p:spPr>
          <a:xfrm>
            <a:off x="12542029" y="7154579"/>
            <a:ext cx="2939903" cy="954107"/>
          </a:xfrm>
          <a:prstGeom prst="rect">
            <a:avLst/>
          </a:prstGeom>
          <a:noFill/>
        </p:spPr>
        <p:txBody>
          <a:bodyPr wrap="square" rtlCol="0">
            <a:spAutoFit/>
          </a:bodyPr>
          <a:lstStyle/>
          <a:p>
            <a:r>
              <a:rPr lang="en-US" sz="2000" b="1">
                <a:solidFill>
                  <a:srgbClr val="063D37"/>
                </a:solidFill>
              </a:rPr>
              <a:t>Name </a:t>
            </a:r>
            <a:r>
              <a:rPr lang="en-US" sz="2000" b="1" err="1">
                <a:solidFill>
                  <a:srgbClr val="063D37"/>
                </a:solidFill>
              </a:rPr>
              <a:t>Nameson</a:t>
            </a:r>
            <a:endParaRPr lang="en-US" sz="2000" b="1">
              <a:solidFill>
                <a:srgbClr val="063D37"/>
              </a:solidFill>
            </a:endParaRPr>
          </a:p>
          <a:p>
            <a:r>
              <a:rPr lang="en-US" sz="1800">
                <a:solidFill>
                  <a:srgbClr val="063D37"/>
                </a:solidFill>
              </a:rPr>
              <a:t>Title</a:t>
            </a:r>
          </a:p>
          <a:p>
            <a:r>
              <a:rPr lang="en-US" sz="1800">
                <a:solidFill>
                  <a:srgbClr val="063D37"/>
                </a:solidFill>
              </a:rPr>
              <a:t>Company name</a:t>
            </a:r>
          </a:p>
        </p:txBody>
      </p:sp>
      <p:sp>
        <p:nvSpPr>
          <p:cNvPr id="17" name="Oval 16">
            <a:extLst>
              <a:ext uri="{FF2B5EF4-FFF2-40B4-BE49-F238E27FC236}">
                <a16:creationId xmlns:a16="http://schemas.microsoft.com/office/drawing/2014/main" id="{701EB8A8-B0B8-849B-917A-1B2FF2DFD01D}"/>
              </a:ext>
            </a:extLst>
          </p:cNvPr>
          <p:cNvSpPr/>
          <p:nvPr userDrawn="1"/>
        </p:nvSpPr>
        <p:spPr>
          <a:xfrm>
            <a:off x="10963792" y="6921100"/>
            <a:ext cx="1366694" cy="136669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Text Placeholder 34">
            <a:extLst>
              <a:ext uri="{FF2B5EF4-FFF2-40B4-BE49-F238E27FC236}">
                <a16:creationId xmlns:a16="http://schemas.microsoft.com/office/drawing/2014/main" id="{18DF64FF-59EC-D420-A43C-E60BB4D80D4F}"/>
              </a:ext>
            </a:extLst>
          </p:cNvPr>
          <p:cNvSpPr>
            <a:spLocks noGrp="1"/>
          </p:cNvSpPr>
          <p:nvPr>
            <p:ph type="body" sz="quarter" idx="23" hasCustomPrompt="1"/>
          </p:nvPr>
        </p:nvSpPr>
        <p:spPr>
          <a:xfrm>
            <a:off x="854204" y="1693868"/>
            <a:ext cx="3640261" cy="1420041"/>
          </a:xfrm>
          <a:prstGeom prst="roundRect">
            <a:avLst/>
          </a:prstGeom>
          <a:solidFill>
            <a:schemeClr val="bg1"/>
          </a:solidFill>
        </p:spPr>
        <p:txBody>
          <a:bodyPr/>
          <a:lstStyle>
            <a:lvl1pPr marL="0" indent="0">
              <a:buNone/>
              <a:defRPr>
                <a:solidFill>
                  <a:schemeClr val="bg1"/>
                </a:solidFill>
              </a:defRPr>
            </a:lvl1pPr>
          </a:lstStyle>
          <a:p>
            <a:pPr lvl="0"/>
            <a:r>
              <a:rPr lang="en-US"/>
              <a:t>,</a:t>
            </a:r>
          </a:p>
        </p:txBody>
      </p:sp>
      <p:sp>
        <p:nvSpPr>
          <p:cNvPr id="39" name="Text Placeholder 38">
            <a:extLst>
              <a:ext uri="{FF2B5EF4-FFF2-40B4-BE49-F238E27FC236}">
                <a16:creationId xmlns:a16="http://schemas.microsoft.com/office/drawing/2014/main" id="{96C14D1E-F44D-0128-6996-AF6BFE4E2733}"/>
              </a:ext>
            </a:extLst>
          </p:cNvPr>
          <p:cNvSpPr>
            <a:spLocks noGrp="1"/>
          </p:cNvSpPr>
          <p:nvPr>
            <p:ph type="body" sz="quarter" idx="25" hasCustomPrompt="1"/>
          </p:nvPr>
        </p:nvSpPr>
        <p:spPr>
          <a:xfrm>
            <a:off x="10256471" y="1623798"/>
            <a:ext cx="7725829" cy="7181027"/>
          </a:xfrm>
          <a:prstGeom prst="roundRect">
            <a:avLst>
              <a:gd name="adj" fmla="val 4755"/>
            </a:avLst>
          </a:prstGeom>
          <a:solidFill>
            <a:schemeClr val="bg1"/>
          </a:solidFill>
        </p:spPr>
        <p:txBody>
          <a:bodyPr>
            <a:noAutofit/>
          </a:bodyPr>
          <a:lstStyle>
            <a:lvl1pPr marL="0" indent="0">
              <a:buNone/>
              <a:defRPr>
                <a:solidFill>
                  <a:schemeClr val="bg1"/>
                </a:solidFill>
              </a:defRPr>
            </a:lvl1pPr>
          </a:lstStyle>
          <a:p>
            <a:pPr lvl="0"/>
            <a:r>
              <a:rPr lang="en-US"/>
              <a:t>,</a:t>
            </a:r>
          </a:p>
        </p:txBody>
      </p:sp>
      <p:sp>
        <p:nvSpPr>
          <p:cNvPr id="37" name="Picture Placeholder 36">
            <a:extLst>
              <a:ext uri="{FF2B5EF4-FFF2-40B4-BE49-F238E27FC236}">
                <a16:creationId xmlns:a16="http://schemas.microsoft.com/office/drawing/2014/main" id="{F997DFEA-1DD9-8C6B-4DB7-2F0C9E828FC0}"/>
              </a:ext>
            </a:extLst>
          </p:cNvPr>
          <p:cNvSpPr>
            <a:spLocks noGrp="1"/>
          </p:cNvSpPr>
          <p:nvPr>
            <p:ph type="pic" sz="quarter" idx="24" hasCustomPrompt="1"/>
          </p:nvPr>
        </p:nvSpPr>
        <p:spPr>
          <a:xfrm>
            <a:off x="1024889" y="1816672"/>
            <a:ext cx="3273770" cy="1174432"/>
          </a:xfrm>
        </p:spPr>
        <p:txBody>
          <a:bodyPr/>
          <a:lstStyle>
            <a:lvl1pPr marL="0" indent="0">
              <a:buNone/>
              <a:defRPr/>
            </a:lvl1pPr>
          </a:lstStyle>
          <a:p>
            <a:r>
              <a:rPr lang="en-US"/>
              <a:t>Click on icon to add a logo</a:t>
            </a:r>
          </a:p>
        </p:txBody>
      </p:sp>
      <p:sp>
        <p:nvSpPr>
          <p:cNvPr id="41" name="Text Placeholder 40">
            <a:extLst>
              <a:ext uri="{FF2B5EF4-FFF2-40B4-BE49-F238E27FC236}">
                <a16:creationId xmlns:a16="http://schemas.microsoft.com/office/drawing/2014/main" id="{CA1675B5-5D66-86AB-FF87-E449274E2BFA}"/>
              </a:ext>
            </a:extLst>
          </p:cNvPr>
          <p:cNvSpPr>
            <a:spLocks noGrp="1"/>
          </p:cNvSpPr>
          <p:nvPr>
            <p:ph type="body" sz="quarter" idx="26" hasCustomPrompt="1"/>
          </p:nvPr>
        </p:nvSpPr>
        <p:spPr>
          <a:xfrm>
            <a:off x="12229340" y="7033250"/>
            <a:ext cx="5207920" cy="914400"/>
          </a:xfrm>
        </p:spPr>
        <p:txBody>
          <a:bodyPr wrap="square">
            <a:noAutofit/>
          </a:bodyPr>
          <a:lstStyle>
            <a:lvl1pPr marL="0" indent="0">
              <a:spcBef>
                <a:spcPts val="0"/>
              </a:spcBef>
              <a:buNone/>
              <a:defRPr sz="1800" b="0">
                <a:solidFill>
                  <a:srgbClr val="0A5E58"/>
                </a:solidFill>
              </a:defRPr>
            </a:lvl1pPr>
          </a:lstStyle>
          <a:p>
            <a:pPr lvl="0"/>
            <a:r>
              <a:rPr lang="en-US"/>
              <a:t>Name </a:t>
            </a:r>
            <a:r>
              <a:rPr lang="en-US" err="1"/>
              <a:t>Nameson</a:t>
            </a:r>
            <a:r>
              <a:rPr lang="en-US"/>
              <a:t>, Title, Company name</a:t>
            </a:r>
          </a:p>
        </p:txBody>
      </p:sp>
      <p:sp>
        <p:nvSpPr>
          <p:cNvPr id="46" name="Text Placeholder 45">
            <a:extLst>
              <a:ext uri="{FF2B5EF4-FFF2-40B4-BE49-F238E27FC236}">
                <a16:creationId xmlns:a16="http://schemas.microsoft.com/office/drawing/2014/main" id="{0BC32416-BA17-C79A-4FFF-DD7D4B1A93EC}"/>
              </a:ext>
            </a:extLst>
          </p:cNvPr>
          <p:cNvSpPr>
            <a:spLocks noGrp="1"/>
          </p:cNvSpPr>
          <p:nvPr>
            <p:ph type="body" sz="quarter" idx="27" hasCustomPrompt="1"/>
          </p:nvPr>
        </p:nvSpPr>
        <p:spPr>
          <a:xfrm>
            <a:off x="10976676" y="6906757"/>
            <a:ext cx="1121415" cy="1092091"/>
          </a:xfrm>
          <a:prstGeom prst="ellipse">
            <a:avLst/>
          </a:prstGeom>
          <a:solidFill>
            <a:srgbClr val="28A086"/>
          </a:solidFill>
        </p:spPr>
        <p:txBody>
          <a:bodyPr/>
          <a:lstStyle>
            <a:lvl1pPr marL="0" indent="0">
              <a:buNone/>
              <a:defRPr>
                <a:solidFill>
                  <a:srgbClr val="28A086"/>
                </a:solidFill>
              </a:defRPr>
            </a:lvl1pPr>
          </a:lstStyle>
          <a:p>
            <a:pPr lvl="0"/>
            <a:r>
              <a:rPr lang="en-US"/>
              <a:t>.</a:t>
            </a:r>
          </a:p>
        </p:txBody>
      </p:sp>
      <p:sp>
        <p:nvSpPr>
          <p:cNvPr id="62" name="Text Placeholder 61">
            <a:extLst>
              <a:ext uri="{FF2B5EF4-FFF2-40B4-BE49-F238E27FC236}">
                <a16:creationId xmlns:a16="http://schemas.microsoft.com/office/drawing/2014/main" id="{C80567AF-BCB8-5960-D42A-078487A243FA}"/>
              </a:ext>
            </a:extLst>
          </p:cNvPr>
          <p:cNvSpPr>
            <a:spLocks noGrp="1"/>
          </p:cNvSpPr>
          <p:nvPr>
            <p:ph type="body" sz="quarter" idx="28" hasCustomPrompt="1"/>
          </p:nvPr>
        </p:nvSpPr>
        <p:spPr>
          <a:xfrm>
            <a:off x="10772166" y="1861816"/>
            <a:ext cx="1749946" cy="1060693"/>
          </a:xfrm>
        </p:spPr>
        <p:txBody>
          <a:bodyPr>
            <a:noAutofit/>
          </a:bodyPr>
          <a:lstStyle>
            <a:lvl1pPr marL="0" indent="0">
              <a:buNone/>
              <a:defRPr sz="13800">
                <a:solidFill>
                  <a:srgbClr val="28A086"/>
                </a:solidFill>
                <a:latin typeface="Amasis MT Pro Black" panose="020F0502020204030204" pitchFamily="18" charset="0"/>
                <a:ea typeface="ADLaM Display" panose="020F0502020204030204" pitchFamily="2" charset="0"/>
                <a:cs typeface="ADLaM Display" panose="020F0502020204030204" pitchFamily="2" charset="0"/>
              </a:defRPr>
            </a:lvl1pPr>
          </a:lstStyle>
          <a:p>
            <a:pPr lvl="0"/>
            <a:r>
              <a:rPr lang="en-US"/>
              <a:t>“</a:t>
            </a:r>
          </a:p>
        </p:txBody>
      </p:sp>
      <p:sp>
        <p:nvSpPr>
          <p:cNvPr id="27" name="Text Placeholder 26">
            <a:extLst>
              <a:ext uri="{FF2B5EF4-FFF2-40B4-BE49-F238E27FC236}">
                <a16:creationId xmlns:a16="http://schemas.microsoft.com/office/drawing/2014/main" id="{ACD4CBD5-10DB-87B5-05C1-F4E03C1CF170}"/>
              </a:ext>
            </a:extLst>
          </p:cNvPr>
          <p:cNvSpPr>
            <a:spLocks noGrp="1"/>
          </p:cNvSpPr>
          <p:nvPr>
            <p:ph type="body" sz="quarter" idx="22" hasCustomPrompt="1"/>
          </p:nvPr>
        </p:nvSpPr>
        <p:spPr>
          <a:xfrm>
            <a:off x="10772165" y="3041089"/>
            <a:ext cx="6760718" cy="3674285"/>
          </a:xfrm>
        </p:spPr>
        <p:txBody>
          <a:bodyPr wrap="square">
            <a:noAutofit/>
          </a:bodyPr>
          <a:lstStyle>
            <a:lvl1pPr marL="0" indent="0">
              <a:buNone/>
              <a:defRPr b="1">
                <a:solidFill>
                  <a:srgbClr val="0A5E58"/>
                </a:solidFill>
              </a:defRPr>
            </a:lvl1pPr>
          </a:lstStyle>
          <a:p>
            <a:pPr lvl="0"/>
            <a:r>
              <a:rPr lang="en-US"/>
              <a:t>Write your quote here</a:t>
            </a:r>
          </a:p>
        </p:txBody>
      </p:sp>
      <p:sp>
        <p:nvSpPr>
          <p:cNvPr id="65" name="Picture Placeholder 64">
            <a:extLst>
              <a:ext uri="{FF2B5EF4-FFF2-40B4-BE49-F238E27FC236}">
                <a16:creationId xmlns:a16="http://schemas.microsoft.com/office/drawing/2014/main" id="{42B3E543-FADE-DCDD-8089-B29D4D2B7929}"/>
              </a:ext>
            </a:extLst>
          </p:cNvPr>
          <p:cNvSpPr>
            <a:spLocks noGrp="1"/>
          </p:cNvSpPr>
          <p:nvPr>
            <p:ph type="pic" sz="quarter" idx="29" hasCustomPrompt="1"/>
          </p:nvPr>
        </p:nvSpPr>
        <p:spPr>
          <a:xfrm>
            <a:off x="-1650640" y="7465748"/>
            <a:ext cx="1369046" cy="1285875"/>
          </a:xfrm>
        </p:spPr>
        <p:txBody>
          <a:bodyPr/>
          <a:lstStyle>
            <a:lvl1pPr marL="0" indent="0">
              <a:buNone/>
              <a:defRPr/>
            </a:lvl1pPr>
          </a:lstStyle>
          <a:p>
            <a:r>
              <a:rPr lang="en-US"/>
              <a:t>  </a:t>
            </a:r>
          </a:p>
        </p:txBody>
      </p:sp>
      <p:sp>
        <p:nvSpPr>
          <p:cNvPr id="3" name="Picture Placeholder 72">
            <a:extLst>
              <a:ext uri="{FF2B5EF4-FFF2-40B4-BE49-F238E27FC236}">
                <a16:creationId xmlns:a16="http://schemas.microsoft.com/office/drawing/2014/main" id="{6443F4B8-7BA9-E272-FF70-E54988ACE6F8}"/>
              </a:ext>
            </a:extLst>
          </p:cNvPr>
          <p:cNvSpPr>
            <a:spLocks noGrp="1"/>
          </p:cNvSpPr>
          <p:nvPr>
            <p:ph type="pic" sz="quarter" idx="30" hasCustomPrompt="1"/>
          </p:nvPr>
        </p:nvSpPr>
        <p:spPr>
          <a:xfrm>
            <a:off x="2948820" y="7788218"/>
            <a:ext cx="2016992" cy="1926809"/>
          </a:xfrm>
          <a:prstGeom prst="ellipse">
            <a:avLst/>
          </a:prstGeo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a:solidFill>
                  <a:srgbClr val="F0F4F3"/>
                </a:solidFill>
              </a:defRPr>
            </a:lvl1pPr>
          </a:lstStyle>
          <a:p>
            <a:r>
              <a:rPr lang="en-US"/>
              <a:t>.</a:t>
            </a:r>
          </a:p>
        </p:txBody>
      </p:sp>
    </p:spTree>
    <p:extLst>
      <p:ext uri="{BB962C8B-B14F-4D97-AF65-F5344CB8AC3E}">
        <p14:creationId xmlns:p14="http://schemas.microsoft.com/office/powerpoint/2010/main" val="368135483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vider Blue gradient">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AFD69F9-2D59-CF97-9359-CD187A6BF4A8}"/>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7" name="Picture Placeholder 4">
            <a:extLst>
              <a:ext uri="{FF2B5EF4-FFF2-40B4-BE49-F238E27FC236}">
                <a16:creationId xmlns:a16="http://schemas.microsoft.com/office/drawing/2014/main" id="{BC2A0A81-DC40-DDCB-78E9-A7DB258855F4}"/>
              </a:ext>
            </a:extLst>
          </p:cNvPr>
          <p:cNvSpPr>
            <a:spLocks noGrp="1"/>
          </p:cNvSpPr>
          <p:nvPr>
            <p:ph type="pic" sz="quarter" idx="21" hasCustomPrompt="1"/>
          </p:nvPr>
        </p:nvSpPr>
        <p:spPr>
          <a:xfrm>
            <a:off x="2914029" y="490942"/>
            <a:ext cx="8607990" cy="9089610"/>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2"/>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pic>
        <p:nvPicPr>
          <p:cNvPr id="8" name="Picture 10" descr="A black and white background with many dots&#10;&#10;Description automatically generated">
            <a:extLst>
              <a:ext uri="{FF2B5EF4-FFF2-40B4-BE49-F238E27FC236}">
                <a16:creationId xmlns:a16="http://schemas.microsoft.com/office/drawing/2014/main" id="{C6335298-F897-95AB-3C59-4C168F286E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7065" y="874592"/>
            <a:ext cx="1523809" cy="1498413"/>
          </a:xfrm>
          <a:prstGeom prst="rect">
            <a:avLst/>
          </a:prstGeom>
        </p:spPr>
      </p:pic>
      <p:pic>
        <p:nvPicPr>
          <p:cNvPr id="9" name="Picture 12" descr="A black and white background with white dots&#10;&#10;Description automatically generated">
            <a:extLst>
              <a:ext uri="{FF2B5EF4-FFF2-40B4-BE49-F238E27FC236}">
                <a16:creationId xmlns:a16="http://schemas.microsoft.com/office/drawing/2014/main" id="{DD86C68A-CFA4-A531-A81B-3974750600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864909" y="8386328"/>
            <a:ext cx="1511111" cy="1498413"/>
          </a:xfrm>
          <a:prstGeom prst="rect">
            <a:avLst/>
          </a:prstGeom>
        </p:spPr>
      </p:pic>
      <p:sp>
        <p:nvSpPr>
          <p:cNvPr id="2" name="TextBox 1">
            <a:extLst>
              <a:ext uri="{FF2B5EF4-FFF2-40B4-BE49-F238E27FC236}">
                <a16:creationId xmlns:a16="http://schemas.microsoft.com/office/drawing/2014/main" id="{AD27D7E5-4074-DFB5-BE7B-E72024D1A8AD}"/>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18" name="TextBox 17">
            <a:extLst>
              <a:ext uri="{FF2B5EF4-FFF2-40B4-BE49-F238E27FC236}">
                <a16:creationId xmlns:a16="http://schemas.microsoft.com/office/drawing/2014/main" id="{89C3A395-89B5-15A1-468D-63756E6BD0FC}"/>
              </a:ext>
            </a:extLst>
          </p:cNvPr>
          <p:cNvSpPr txBox="1"/>
          <p:nvPr userDrawn="1"/>
        </p:nvSpPr>
        <p:spPr>
          <a:xfrm>
            <a:off x="12542029" y="7154579"/>
            <a:ext cx="2939903" cy="954107"/>
          </a:xfrm>
          <a:prstGeom prst="rect">
            <a:avLst/>
          </a:prstGeom>
          <a:noFill/>
        </p:spPr>
        <p:txBody>
          <a:bodyPr wrap="square" rtlCol="0">
            <a:spAutoFit/>
          </a:bodyPr>
          <a:lstStyle/>
          <a:p>
            <a:r>
              <a:rPr lang="en-US" sz="2000" b="1">
                <a:solidFill>
                  <a:srgbClr val="063D37"/>
                </a:solidFill>
              </a:rPr>
              <a:t>Name </a:t>
            </a:r>
            <a:r>
              <a:rPr lang="en-US" sz="2000" b="1" err="1">
                <a:solidFill>
                  <a:srgbClr val="063D37"/>
                </a:solidFill>
              </a:rPr>
              <a:t>Nameson</a:t>
            </a:r>
            <a:endParaRPr lang="en-US" sz="2000" b="1">
              <a:solidFill>
                <a:srgbClr val="063D37"/>
              </a:solidFill>
            </a:endParaRPr>
          </a:p>
          <a:p>
            <a:r>
              <a:rPr lang="en-US" sz="1800">
                <a:solidFill>
                  <a:srgbClr val="063D37"/>
                </a:solidFill>
              </a:rPr>
              <a:t>Title</a:t>
            </a:r>
          </a:p>
          <a:p>
            <a:r>
              <a:rPr lang="en-US" sz="1800">
                <a:solidFill>
                  <a:srgbClr val="063D37"/>
                </a:solidFill>
              </a:rPr>
              <a:t>Company name</a:t>
            </a:r>
          </a:p>
        </p:txBody>
      </p:sp>
      <p:sp>
        <p:nvSpPr>
          <p:cNvPr id="17" name="Oval 16">
            <a:extLst>
              <a:ext uri="{FF2B5EF4-FFF2-40B4-BE49-F238E27FC236}">
                <a16:creationId xmlns:a16="http://schemas.microsoft.com/office/drawing/2014/main" id="{701EB8A8-B0B8-849B-917A-1B2FF2DFD01D}"/>
              </a:ext>
            </a:extLst>
          </p:cNvPr>
          <p:cNvSpPr/>
          <p:nvPr userDrawn="1"/>
        </p:nvSpPr>
        <p:spPr>
          <a:xfrm>
            <a:off x="10963792" y="6921100"/>
            <a:ext cx="1366694" cy="136669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Text Placeholder 34">
            <a:extLst>
              <a:ext uri="{FF2B5EF4-FFF2-40B4-BE49-F238E27FC236}">
                <a16:creationId xmlns:a16="http://schemas.microsoft.com/office/drawing/2014/main" id="{18DF64FF-59EC-D420-A43C-E60BB4D80D4F}"/>
              </a:ext>
            </a:extLst>
          </p:cNvPr>
          <p:cNvSpPr>
            <a:spLocks noGrp="1"/>
          </p:cNvSpPr>
          <p:nvPr>
            <p:ph type="body" sz="quarter" idx="23" hasCustomPrompt="1"/>
          </p:nvPr>
        </p:nvSpPr>
        <p:spPr>
          <a:xfrm>
            <a:off x="854204" y="1693868"/>
            <a:ext cx="3640261" cy="1420041"/>
          </a:xfrm>
          <a:prstGeom prst="roundRect">
            <a:avLst/>
          </a:prstGeom>
          <a:solidFill>
            <a:schemeClr val="bg1"/>
          </a:solidFill>
        </p:spPr>
        <p:txBody>
          <a:bodyPr/>
          <a:lstStyle>
            <a:lvl1pPr marL="0" indent="0">
              <a:buNone/>
              <a:defRPr>
                <a:solidFill>
                  <a:schemeClr val="bg1"/>
                </a:solidFill>
              </a:defRPr>
            </a:lvl1pPr>
          </a:lstStyle>
          <a:p>
            <a:pPr lvl="0"/>
            <a:r>
              <a:rPr lang="en-US"/>
              <a:t>,</a:t>
            </a:r>
          </a:p>
        </p:txBody>
      </p:sp>
      <p:sp>
        <p:nvSpPr>
          <p:cNvPr id="39" name="Text Placeholder 38">
            <a:extLst>
              <a:ext uri="{FF2B5EF4-FFF2-40B4-BE49-F238E27FC236}">
                <a16:creationId xmlns:a16="http://schemas.microsoft.com/office/drawing/2014/main" id="{96C14D1E-F44D-0128-6996-AF6BFE4E2733}"/>
              </a:ext>
            </a:extLst>
          </p:cNvPr>
          <p:cNvSpPr>
            <a:spLocks noGrp="1"/>
          </p:cNvSpPr>
          <p:nvPr>
            <p:ph type="body" sz="quarter" idx="25" hasCustomPrompt="1"/>
          </p:nvPr>
        </p:nvSpPr>
        <p:spPr>
          <a:xfrm>
            <a:off x="10256471" y="1623798"/>
            <a:ext cx="7725829" cy="7181027"/>
          </a:xfrm>
          <a:prstGeom prst="roundRect">
            <a:avLst>
              <a:gd name="adj" fmla="val 4755"/>
            </a:avLst>
          </a:prstGeom>
          <a:solidFill>
            <a:schemeClr val="bg1"/>
          </a:solidFill>
        </p:spPr>
        <p:txBody>
          <a:bodyPr>
            <a:noAutofit/>
          </a:bodyPr>
          <a:lstStyle>
            <a:lvl1pPr marL="0" indent="0">
              <a:buNone/>
              <a:defRPr>
                <a:solidFill>
                  <a:schemeClr val="bg1"/>
                </a:solidFill>
              </a:defRPr>
            </a:lvl1pPr>
          </a:lstStyle>
          <a:p>
            <a:pPr lvl="0"/>
            <a:r>
              <a:rPr lang="en-US"/>
              <a:t>,</a:t>
            </a:r>
          </a:p>
        </p:txBody>
      </p:sp>
      <p:sp>
        <p:nvSpPr>
          <p:cNvPr id="37" name="Picture Placeholder 36">
            <a:extLst>
              <a:ext uri="{FF2B5EF4-FFF2-40B4-BE49-F238E27FC236}">
                <a16:creationId xmlns:a16="http://schemas.microsoft.com/office/drawing/2014/main" id="{F997DFEA-1DD9-8C6B-4DB7-2F0C9E828FC0}"/>
              </a:ext>
            </a:extLst>
          </p:cNvPr>
          <p:cNvSpPr>
            <a:spLocks noGrp="1"/>
          </p:cNvSpPr>
          <p:nvPr>
            <p:ph type="pic" sz="quarter" idx="24" hasCustomPrompt="1"/>
          </p:nvPr>
        </p:nvSpPr>
        <p:spPr>
          <a:xfrm>
            <a:off x="1116744" y="1816671"/>
            <a:ext cx="3133082" cy="1224417"/>
          </a:xfrm>
        </p:spPr>
        <p:txBody>
          <a:bodyPr/>
          <a:lstStyle>
            <a:lvl1pPr marL="0" indent="0">
              <a:buNone/>
              <a:defRPr/>
            </a:lvl1pPr>
          </a:lstStyle>
          <a:p>
            <a:r>
              <a:rPr lang="en-US"/>
              <a:t>Click on icon to add a logo</a:t>
            </a:r>
          </a:p>
        </p:txBody>
      </p:sp>
      <p:sp>
        <p:nvSpPr>
          <p:cNvPr id="41" name="Text Placeholder 40">
            <a:extLst>
              <a:ext uri="{FF2B5EF4-FFF2-40B4-BE49-F238E27FC236}">
                <a16:creationId xmlns:a16="http://schemas.microsoft.com/office/drawing/2014/main" id="{CA1675B5-5D66-86AB-FF87-E449274E2BFA}"/>
              </a:ext>
            </a:extLst>
          </p:cNvPr>
          <p:cNvSpPr>
            <a:spLocks noGrp="1"/>
          </p:cNvSpPr>
          <p:nvPr>
            <p:ph type="body" sz="quarter" idx="26" hasCustomPrompt="1"/>
          </p:nvPr>
        </p:nvSpPr>
        <p:spPr>
          <a:xfrm>
            <a:off x="12229340" y="7033250"/>
            <a:ext cx="5207920" cy="914400"/>
          </a:xfrm>
        </p:spPr>
        <p:txBody>
          <a:bodyPr wrap="square">
            <a:noAutofit/>
          </a:bodyPr>
          <a:lstStyle>
            <a:lvl1pPr marL="0" indent="0">
              <a:spcBef>
                <a:spcPts val="0"/>
              </a:spcBef>
              <a:buNone/>
              <a:defRPr sz="1800" b="0">
                <a:solidFill>
                  <a:srgbClr val="0A5E58"/>
                </a:solidFill>
              </a:defRPr>
            </a:lvl1pPr>
          </a:lstStyle>
          <a:p>
            <a:pPr lvl="0"/>
            <a:r>
              <a:rPr lang="en-US"/>
              <a:t>Name </a:t>
            </a:r>
            <a:r>
              <a:rPr lang="en-US" err="1"/>
              <a:t>Nameson</a:t>
            </a:r>
            <a:r>
              <a:rPr lang="en-US"/>
              <a:t>, Title, Company name</a:t>
            </a:r>
          </a:p>
        </p:txBody>
      </p:sp>
      <p:sp>
        <p:nvSpPr>
          <p:cNvPr id="46" name="Text Placeholder 45">
            <a:extLst>
              <a:ext uri="{FF2B5EF4-FFF2-40B4-BE49-F238E27FC236}">
                <a16:creationId xmlns:a16="http://schemas.microsoft.com/office/drawing/2014/main" id="{0BC32416-BA17-C79A-4FFF-DD7D4B1A93EC}"/>
              </a:ext>
            </a:extLst>
          </p:cNvPr>
          <p:cNvSpPr>
            <a:spLocks noGrp="1"/>
          </p:cNvSpPr>
          <p:nvPr>
            <p:ph type="body" sz="quarter" idx="27" hasCustomPrompt="1"/>
          </p:nvPr>
        </p:nvSpPr>
        <p:spPr>
          <a:xfrm>
            <a:off x="10976676" y="6906757"/>
            <a:ext cx="1121415" cy="1092091"/>
          </a:xfrm>
          <a:prstGeom prst="ellipse">
            <a:avLst/>
          </a:prstGeom>
          <a:solidFill>
            <a:srgbClr val="28A086"/>
          </a:solidFill>
        </p:spPr>
        <p:txBody>
          <a:bodyPr/>
          <a:lstStyle>
            <a:lvl1pPr marL="0" indent="0">
              <a:buNone/>
              <a:defRPr>
                <a:solidFill>
                  <a:srgbClr val="28A086"/>
                </a:solidFill>
              </a:defRPr>
            </a:lvl1pPr>
          </a:lstStyle>
          <a:p>
            <a:pPr lvl="0"/>
            <a:r>
              <a:rPr lang="en-US"/>
              <a:t>.</a:t>
            </a:r>
          </a:p>
        </p:txBody>
      </p:sp>
      <p:sp>
        <p:nvSpPr>
          <p:cNvPr id="62" name="Text Placeholder 61">
            <a:extLst>
              <a:ext uri="{FF2B5EF4-FFF2-40B4-BE49-F238E27FC236}">
                <a16:creationId xmlns:a16="http://schemas.microsoft.com/office/drawing/2014/main" id="{C80567AF-BCB8-5960-D42A-078487A243FA}"/>
              </a:ext>
            </a:extLst>
          </p:cNvPr>
          <p:cNvSpPr>
            <a:spLocks noGrp="1"/>
          </p:cNvSpPr>
          <p:nvPr>
            <p:ph type="body" sz="quarter" idx="28" hasCustomPrompt="1"/>
          </p:nvPr>
        </p:nvSpPr>
        <p:spPr>
          <a:xfrm>
            <a:off x="10772166" y="1861816"/>
            <a:ext cx="1749946" cy="1060693"/>
          </a:xfrm>
        </p:spPr>
        <p:txBody>
          <a:bodyPr>
            <a:noAutofit/>
          </a:bodyPr>
          <a:lstStyle>
            <a:lvl1pPr marL="0" indent="0">
              <a:buNone/>
              <a:defRPr sz="13800">
                <a:solidFill>
                  <a:srgbClr val="28A086"/>
                </a:solidFill>
                <a:latin typeface="Amasis MT Pro Black" panose="020F0502020204030204" pitchFamily="18" charset="0"/>
                <a:ea typeface="ADLaM Display" panose="020F0502020204030204" pitchFamily="2" charset="0"/>
                <a:cs typeface="ADLaM Display" panose="020F0502020204030204" pitchFamily="2" charset="0"/>
              </a:defRPr>
            </a:lvl1pPr>
          </a:lstStyle>
          <a:p>
            <a:pPr lvl="0"/>
            <a:r>
              <a:rPr lang="en-US"/>
              <a:t>“</a:t>
            </a:r>
          </a:p>
        </p:txBody>
      </p:sp>
      <p:sp>
        <p:nvSpPr>
          <p:cNvPr id="27" name="Text Placeholder 26">
            <a:extLst>
              <a:ext uri="{FF2B5EF4-FFF2-40B4-BE49-F238E27FC236}">
                <a16:creationId xmlns:a16="http://schemas.microsoft.com/office/drawing/2014/main" id="{ACD4CBD5-10DB-87B5-05C1-F4E03C1CF170}"/>
              </a:ext>
            </a:extLst>
          </p:cNvPr>
          <p:cNvSpPr>
            <a:spLocks noGrp="1"/>
          </p:cNvSpPr>
          <p:nvPr>
            <p:ph type="body" sz="quarter" idx="22" hasCustomPrompt="1"/>
          </p:nvPr>
        </p:nvSpPr>
        <p:spPr>
          <a:xfrm>
            <a:off x="10772165" y="3041089"/>
            <a:ext cx="6760718" cy="3674285"/>
          </a:xfrm>
        </p:spPr>
        <p:txBody>
          <a:bodyPr wrap="square">
            <a:noAutofit/>
          </a:bodyPr>
          <a:lstStyle>
            <a:lvl1pPr marL="0" indent="0">
              <a:buNone/>
              <a:defRPr b="1">
                <a:solidFill>
                  <a:srgbClr val="0A5E58"/>
                </a:solidFill>
              </a:defRPr>
            </a:lvl1pPr>
          </a:lstStyle>
          <a:p>
            <a:pPr lvl="0"/>
            <a:r>
              <a:rPr lang="en-US"/>
              <a:t>Write your quote here</a:t>
            </a:r>
          </a:p>
        </p:txBody>
      </p:sp>
      <p:sp>
        <p:nvSpPr>
          <p:cNvPr id="65" name="Picture Placeholder 64">
            <a:extLst>
              <a:ext uri="{FF2B5EF4-FFF2-40B4-BE49-F238E27FC236}">
                <a16:creationId xmlns:a16="http://schemas.microsoft.com/office/drawing/2014/main" id="{42B3E543-FADE-DCDD-8089-B29D4D2B7929}"/>
              </a:ext>
            </a:extLst>
          </p:cNvPr>
          <p:cNvSpPr>
            <a:spLocks noGrp="1"/>
          </p:cNvSpPr>
          <p:nvPr>
            <p:ph type="pic" sz="quarter" idx="29" hasCustomPrompt="1"/>
          </p:nvPr>
        </p:nvSpPr>
        <p:spPr>
          <a:xfrm>
            <a:off x="-1650640" y="7465748"/>
            <a:ext cx="1369046" cy="1285875"/>
          </a:xfrm>
        </p:spPr>
        <p:txBody>
          <a:bodyPr/>
          <a:lstStyle>
            <a:lvl1pPr marL="0" indent="0">
              <a:buNone/>
              <a:defRPr/>
            </a:lvl1pPr>
          </a:lstStyle>
          <a:p>
            <a:r>
              <a:rPr lang="en-US"/>
              <a:t>  </a:t>
            </a:r>
          </a:p>
        </p:txBody>
      </p:sp>
      <p:sp>
        <p:nvSpPr>
          <p:cNvPr id="3" name="Picture Placeholder 72">
            <a:extLst>
              <a:ext uri="{FF2B5EF4-FFF2-40B4-BE49-F238E27FC236}">
                <a16:creationId xmlns:a16="http://schemas.microsoft.com/office/drawing/2014/main" id="{87107E73-DDD0-EACB-19E3-40F31DE988F6}"/>
              </a:ext>
            </a:extLst>
          </p:cNvPr>
          <p:cNvSpPr>
            <a:spLocks noGrp="1"/>
          </p:cNvSpPr>
          <p:nvPr>
            <p:ph type="pic" sz="quarter" idx="30" hasCustomPrompt="1"/>
          </p:nvPr>
        </p:nvSpPr>
        <p:spPr>
          <a:xfrm>
            <a:off x="2948820" y="7788218"/>
            <a:ext cx="2016992" cy="1926809"/>
          </a:xfrm>
          <a:prstGeom prst="ellipse">
            <a:avLst/>
          </a:prstGeo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a:solidFill>
                  <a:srgbClr val="F0F4F3"/>
                </a:solidFill>
              </a:defRPr>
            </a:lvl1pPr>
          </a:lstStyle>
          <a:p>
            <a:r>
              <a:rPr lang="en-US"/>
              <a:t>.</a:t>
            </a:r>
          </a:p>
        </p:txBody>
      </p:sp>
    </p:spTree>
    <p:extLst>
      <p:ext uri="{BB962C8B-B14F-4D97-AF65-F5344CB8AC3E}">
        <p14:creationId xmlns:p14="http://schemas.microsoft.com/office/powerpoint/2010/main" val="402684696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08EED0C-E3B3-867D-63B1-B9103A8C033C}"/>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0" name="Freeform: Shape 9">
            <a:extLst>
              <a:ext uri="{FF2B5EF4-FFF2-40B4-BE49-F238E27FC236}">
                <a16:creationId xmlns:a16="http://schemas.microsoft.com/office/drawing/2014/main" id="{A2ECE584-5C5F-92FC-6C66-FBE503D7443C}"/>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122529" y="4123639"/>
            <a:ext cx="8021471" cy="1754326"/>
          </a:xfrm>
        </p:spPr>
        <p:txBody>
          <a:bodyPr anchor="b">
            <a:spAutoFit/>
          </a:bodyPr>
          <a:lstStyle>
            <a:lvl1pPr algn="l">
              <a:defRPr sz="6000" cap="all" baseline="0">
                <a:solidFill>
                  <a:schemeClr val="bg1"/>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122529" y="6145467"/>
            <a:ext cx="8021471" cy="590931"/>
          </a:xfrm>
        </p:spPr>
        <p:txBody>
          <a:bodyPr wrap="square">
            <a:spAutoFit/>
          </a:bodyPr>
          <a:lstStyle>
            <a:lvl1pPr marL="0" indent="0" algn="l">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5" name="Text Placeholder 4">
            <a:extLst>
              <a:ext uri="{FF2B5EF4-FFF2-40B4-BE49-F238E27FC236}">
                <a16:creationId xmlns:a16="http://schemas.microsoft.com/office/drawing/2014/main" id="{2562FD3C-DDA1-B86C-914C-3634A57B4379}"/>
              </a:ext>
            </a:extLst>
          </p:cNvPr>
          <p:cNvSpPr>
            <a:spLocks noGrp="1"/>
          </p:cNvSpPr>
          <p:nvPr>
            <p:ph type="body" sz="quarter" idx="12" hasCustomPrompt="1"/>
          </p:nvPr>
        </p:nvSpPr>
        <p:spPr>
          <a:xfrm>
            <a:off x="10140287" y="4104274"/>
            <a:ext cx="6837527" cy="2631489"/>
          </a:xfrm>
        </p:spPr>
        <p:txBody>
          <a:bodyPr>
            <a:no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err="1"/>
              <a:t>Click</a:t>
            </a:r>
            <a:r>
              <a:rPr lang="sv-SE"/>
              <a:t> to </a:t>
            </a:r>
            <a:r>
              <a:rPr lang="sv-SE" err="1"/>
              <a:t>add</a:t>
            </a:r>
            <a:r>
              <a:rPr lang="sv-SE"/>
              <a:t> a </a:t>
            </a:r>
            <a:r>
              <a:rPr lang="sv-SE" err="1"/>
              <a:t>description</a:t>
            </a:r>
            <a:r>
              <a:rPr lang="sv-SE"/>
              <a:t>, </a:t>
            </a:r>
            <a:r>
              <a:rPr lang="sv-SE" err="1"/>
              <a:t>if</a:t>
            </a:r>
            <a:r>
              <a:rPr lang="sv-SE"/>
              <a:t> </a:t>
            </a:r>
            <a:r>
              <a:rPr lang="sv-SE" err="1"/>
              <a:t>needed</a:t>
            </a:r>
            <a:endParaRPr lang="en-GB"/>
          </a:p>
        </p:txBody>
      </p:sp>
      <p:pic>
        <p:nvPicPr>
          <p:cNvPr id="4" name="Picture 15" descr="A black background with blue dots&#10;&#10;Description automatically generated">
            <a:extLst>
              <a:ext uri="{FF2B5EF4-FFF2-40B4-BE49-F238E27FC236}">
                <a16:creationId xmlns:a16="http://schemas.microsoft.com/office/drawing/2014/main" id="{523B297E-6B13-CFC6-64A8-9A5B6CDD7C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320" y="572920"/>
            <a:ext cx="1523809" cy="1498413"/>
          </a:xfrm>
          <a:prstGeom prst="rect">
            <a:avLst/>
          </a:prstGeom>
        </p:spPr>
      </p:pic>
      <p:pic>
        <p:nvPicPr>
          <p:cNvPr id="8" name="Picture 17" descr="A black background with blue dots&#10;&#10;Description automatically generated">
            <a:extLst>
              <a:ext uri="{FF2B5EF4-FFF2-40B4-BE49-F238E27FC236}">
                <a16:creationId xmlns:a16="http://schemas.microsoft.com/office/drawing/2014/main" id="{4645ECEF-0147-F917-8270-A438D8161F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26976" y="6993953"/>
            <a:ext cx="1511111" cy="1498413"/>
          </a:xfrm>
          <a:prstGeom prst="rect">
            <a:avLst/>
          </a:prstGeom>
        </p:spPr>
      </p:pic>
      <p:sp>
        <p:nvSpPr>
          <p:cNvPr id="11" name="TextBox 10">
            <a:extLst>
              <a:ext uri="{FF2B5EF4-FFF2-40B4-BE49-F238E27FC236}">
                <a16:creationId xmlns:a16="http://schemas.microsoft.com/office/drawing/2014/main" id="{54638D93-5100-7167-3C0E-8C04AC281EC5}"/>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2699497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Hugo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08EED0C-E3B3-867D-63B1-B9103A8C033C}"/>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0" name="Freeform: Shape 9">
            <a:extLst>
              <a:ext uri="{FF2B5EF4-FFF2-40B4-BE49-F238E27FC236}">
                <a16:creationId xmlns:a16="http://schemas.microsoft.com/office/drawing/2014/main" id="{A2ECE584-5C5F-92FC-6C66-FBE503D7443C}"/>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122529" y="4123639"/>
            <a:ext cx="8021471" cy="1754326"/>
          </a:xfrm>
        </p:spPr>
        <p:txBody>
          <a:bodyPr anchor="b">
            <a:spAutoFit/>
          </a:bodyPr>
          <a:lstStyle>
            <a:lvl1pPr algn="l">
              <a:defRPr sz="6000" cap="all" baseline="0">
                <a:solidFill>
                  <a:schemeClr val="bg1"/>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122529" y="6145467"/>
            <a:ext cx="8021471" cy="590931"/>
          </a:xfrm>
        </p:spPr>
        <p:txBody>
          <a:bodyPr wrap="square">
            <a:spAutoFit/>
          </a:bodyPr>
          <a:lstStyle>
            <a:lvl1pPr marL="0" indent="0" algn="l">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pic>
        <p:nvPicPr>
          <p:cNvPr id="4" name="Picture 15" descr="A black background with blue dots&#10;&#10;Description automatically generated">
            <a:extLst>
              <a:ext uri="{FF2B5EF4-FFF2-40B4-BE49-F238E27FC236}">
                <a16:creationId xmlns:a16="http://schemas.microsoft.com/office/drawing/2014/main" id="{523B297E-6B13-CFC6-64A8-9A5B6CDD7C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320" y="572920"/>
            <a:ext cx="1523809" cy="1498413"/>
          </a:xfrm>
          <a:prstGeom prst="rect">
            <a:avLst/>
          </a:prstGeom>
        </p:spPr>
      </p:pic>
      <p:pic>
        <p:nvPicPr>
          <p:cNvPr id="8" name="Picture 17" descr="A black background with blue dots&#10;&#10;Description automatically generated">
            <a:extLst>
              <a:ext uri="{FF2B5EF4-FFF2-40B4-BE49-F238E27FC236}">
                <a16:creationId xmlns:a16="http://schemas.microsoft.com/office/drawing/2014/main" id="{4645ECEF-0147-F917-8270-A438D8161F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26976" y="6993953"/>
            <a:ext cx="1511111" cy="1498413"/>
          </a:xfrm>
          <a:prstGeom prst="rect">
            <a:avLst/>
          </a:prstGeom>
        </p:spPr>
      </p:pic>
      <p:sp>
        <p:nvSpPr>
          <p:cNvPr id="11" name="TextBox 10">
            <a:extLst>
              <a:ext uri="{FF2B5EF4-FFF2-40B4-BE49-F238E27FC236}">
                <a16:creationId xmlns:a16="http://schemas.microsoft.com/office/drawing/2014/main" id="{54638D93-5100-7167-3C0E-8C04AC281EC5}"/>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13" name="Picture Placeholder 11">
            <a:extLst>
              <a:ext uri="{FF2B5EF4-FFF2-40B4-BE49-F238E27FC236}">
                <a16:creationId xmlns:a16="http://schemas.microsoft.com/office/drawing/2014/main" id="{5FD06CB6-49BB-26C3-8272-61CB5FD153C6}"/>
              </a:ext>
            </a:extLst>
          </p:cNvPr>
          <p:cNvSpPr>
            <a:spLocks noGrp="1"/>
          </p:cNvSpPr>
          <p:nvPr>
            <p:ph type="pic" sz="quarter" idx="14" hasCustomPrompt="1"/>
          </p:nvPr>
        </p:nvSpPr>
        <p:spPr>
          <a:xfrm>
            <a:off x="11341393" y="2962015"/>
            <a:ext cx="4362971" cy="4362971"/>
          </a:xfrm>
          <a:prstGeom prst="rect">
            <a:avLst/>
          </a:prstGeom>
          <a:blipFill>
            <a:blip r:embed="rId5"/>
            <a:stretch>
              <a:fillRect/>
            </a:stretch>
          </a:blipFill>
        </p:spPr>
        <p:txBody>
          <a:bodyPr/>
          <a:lstStyle>
            <a:lvl1pPr marL="0" indent="0">
              <a:buNone/>
              <a:defRPr/>
            </a:lvl1pPr>
          </a:lstStyle>
          <a:p>
            <a:r>
              <a:rPr lang="en-US"/>
              <a:t>Click icon to change picture</a:t>
            </a:r>
            <a:endParaRPr lang="en-SE"/>
          </a:p>
        </p:txBody>
      </p:sp>
    </p:spTree>
    <p:extLst>
      <p:ext uri="{BB962C8B-B14F-4D97-AF65-F5344CB8AC3E}">
        <p14:creationId xmlns:p14="http://schemas.microsoft.com/office/powerpoint/2010/main" val="112122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C04AC90-9D76-CDD3-1599-72A0619D1D50}"/>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8" name="Freeform: Shape 7">
            <a:extLst>
              <a:ext uri="{FF2B5EF4-FFF2-40B4-BE49-F238E27FC236}">
                <a16:creationId xmlns:a16="http://schemas.microsoft.com/office/drawing/2014/main" id="{6035FF12-BF05-7542-AE89-1F32D9C1A095}"/>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2286000" y="3511516"/>
            <a:ext cx="13716000" cy="2631489"/>
          </a:xfrm>
        </p:spPr>
        <p:txBody>
          <a:bodyPr anchor="b">
            <a:normAutofit/>
          </a:bodyPr>
          <a:lstStyle>
            <a:lvl1pPr algn="ctr">
              <a:defRPr sz="9000" cap="all" baseline="0">
                <a:solidFill>
                  <a:schemeClr val="bg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2286000" y="6410507"/>
            <a:ext cx="13716000" cy="590931"/>
          </a:xfrm>
        </p:spPr>
        <p:txBody>
          <a:bodyPr>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pic>
        <p:nvPicPr>
          <p:cNvPr id="6" name="Picture 20" descr="A black and white background with white dots&#10;&#10;Description automatically generated">
            <a:extLst>
              <a:ext uri="{FF2B5EF4-FFF2-40B4-BE49-F238E27FC236}">
                <a16:creationId xmlns:a16="http://schemas.microsoft.com/office/drawing/2014/main" id="{A744112D-0273-12D1-77C7-F573D9CF0F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17504" y="381009"/>
            <a:ext cx="1511111" cy="1498413"/>
          </a:xfrm>
          <a:prstGeom prst="rect">
            <a:avLst/>
          </a:prstGeom>
        </p:spPr>
      </p:pic>
      <p:pic>
        <p:nvPicPr>
          <p:cNvPr id="9" name="Picture 22" descr="A black and white background with many dots&#10;&#10;Description automatically generated">
            <a:extLst>
              <a:ext uri="{FF2B5EF4-FFF2-40B4-BE49-F238E27FC236}">
                <a16:creationId xmlns:a16="http://schemas.microsoft.com/office/drawing/2014/main" id="{B7A4376A-BD35-0EB3-7B88-C46C36CBAC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1320" y="7110198"/>
            <a:ext cx="1523809" cy="1498413"/>
          </a:xfrm>
          <a:prstGeom prst="rect">
            <a:avLst/>
          </a:prstGeom>
        </p:spPr>
      </p:pic>
      <p:sp>
        <p:nvSpPr>
          <p:cNvPr id="13" name="TextBox 12">
            <a:extLst>
              <a:ext uri="{FF2B5EF4-FFF2-40B4-BE49-F238E27FC236}">
                <a16:creationId xmlns:a16="http://schemas.microsoft.com/office/drawing/2014/main" id="{760CBD68-38EB-5C7A-D274-D60CCEFCCEED}"/>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385485589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C7C8DFF-9E1F-F3C1-79AD-AA8795E6D5CE}"/>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0" name="Freeform: Shape 9">
            <a:extLst>
              <a:ext uri="{FF2B5EF4-FFF2-40B4-BE49-F238E27FC236}">
                <a16:creationId xmlns:a16="http://schemas.microsoft.com/office/drawing/2014/main" id="{D596A0BC-5214-A308-B9B8-9C5B36E80EE7}"/>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4" name="Rubrik 1">
            <a:extLst>
              <a:ext uri="{FF2B5EF4-FFF2-40B4-BE49-F238E27FC236}">
                <a16:creationId xmlns:a16="http://schemas.microsoft.com/office/drawing/2014/main" id="{386C45D9-BE6A-7CC6-A528-CDCDEF341DEF}"/>
              </a:ext>
            </a:extLst>
          </p:cNvPr>
          <p:cNvSpPr>
            <a:spLocks noGrp="1"/>
          </p:cNvSpPr>
          <p:nvPr>
            <p:ph type="ctrTitle" hasCustomPrompt="1"/>
          </p:nvPr>
        </p:nvSpPr>
        <p:spPr>
          <a:xfrm>
            <a:off x="1122529" y="4123639"/>
            <a:ext cx="8021471" cy="1754326"/>
          </a:xfrm>
        </p:spPr>
        <p:txBody>
          <a:bodyPr anchor="b">
            <a:spAutoFit/>
          </a:bodyPr>
          <a:lstStyle>
            <a:lvl1pPr algn="l">
              <a:defRPr sz="6000" cap="all" baseline="0">
                <a:solidFill>
                  <a:schemeClr val="bg1"/>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5" name="Underrubrik 2">
            <a:extLst>
              <a:ext uri="{FF2B5EF4-FFF2-40B4-BE49-F238E27FC236}">
                <a16:creationId xmlns:a16="http://schemas.microsoft.com/office/drawing/2014/main" id="{84D441D7-6B49-A977-6797-0CC7702F7EEE}"/>
              </a:ext>
            </a:extLst>
          </p:cNvPr>
          <p:cNvSpPr>
            <a:spLocks noGrp="1"/>
          </p:cNvSpPr>
          <p:nvPr>
            <p:ph type="subTitle" idx="1" hasCustomPrompt="1"/>
          </p:nvPr>
        </p:nvSpPr>
        <p:spPr>
          <a:xfrm>
            <a:off x="1122529" y="6145467"/>
            <a:ext cx="8021471" cy="590931"/>
          </a:xfrm>
        </p:spPr>
        <p:txBody>
          <a:bodyPr wrap="square">
            <a:spAutoFit/>
          </a:bodyPr>
          <a:lstStyle>
            <a:lvl1pPr marL="0" indent="0" algn="l">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6" name="Text Placeholder 4">
            <a:extLst>
              <a:ext uri="{FF2B5EF4-FFF2-40B4-BE49-F238E27FC236}">
                <a16:creationId xmlns:a16="http://schemas.microsoft.com/office/drawing/2014/main" id="{9E2AFE77-636E-335C-7707-AFB50E9906E7}"/>
              </a:ext>
            </a:extLst>
          </p:cNvPr>
          <p:cNvSpPr>
            <a:spLocks noGrp="1"/>
          </p:cNvSpPr>
          <p:nvPr>
            <p:ph type="body" sz="quarter" idx="12" hasCustomPrompt="1"/>
          </p:nvPr>
        </p:nvSpPr>
        <p:spPr>
          <a:xfrm>
            <a:off x="10140287" y="4104274"/>
            <a:ext cx="6837527" cy="2631489"/>
          </a:xfrm>
        </p:spPr>
        <p:txBody>
          <a:bodyPr>
            <a:no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err="1"/>
              <a:t>Click</a:t>
            </a:r>
            <a:r>
              <a:rPr lang="sv-SE"/>
              <a:t> to </a:t>
            </a:r>
            <a:r>
              <a:rPr lang="sv-SE" err="1"/>
              <a:t>add</a:t>
            </a:r>
            <a:r>
              <a:rPr lang="sv-SE"/>
              <a:t> a </a:t>
            </a:r>
            <a:r>
              <a:rPr lang="sv-SE" err="1"/>
              <a:t>desciption</a:t>
            </a:r>
            <a:r>
              <a:rPr lang="sv-SE"/>
              <a:t>, </a:t>
            </a:r>
            <a:r>
              <a:rPr lang="sv-SE" err="1"/>
              <a:t>if</a:t>
            </a:r>
            <a:r>
              <a:rPr lang="sv-SE"/>
              <a:t> </a:t>
            </a:r>
            <a:r>
              <a:rPr lang="sv-SE" err="1"/>
              <a:t>needed</a:t>
            </a:r>
            <a:endParaRPr lang="en-GB"/>
          </a:p>
        </p:txBody>
      </p:sp>
      <p:pic>
        <p:nvPicPr>
          <p:cNvPr id="2" name="Picture 20" descr="A black and white background with white dots&#10;&#10;Description automatically generated">
            <a:extLst>
              <a:ext uri="{FF2B5EF4-FFF2-40B4-BE49-F238E27FC236}">
                <a16:creationId xmlns:a16="http://schemas.microsoft.com/office/drawing/2014/main" id="{41EE6444-8C72-4A54-13F0-C161E4A1D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24482" y="8323465"/>
            <a:ext cx="1511111" cy="1498413"/>
          </a:xfrm>
          <a:prstGeom prst="rect">
            <a:avLst/>
          </a:prstGeom>
        </p:spPr>
      </p:pic>
      <p:pic>
        <p:nvPicPr>
          <p:cNvPr id="9" name="Picture 8" descr="A black and white background with many dots&#10;&#10;Description automatically generated">
            <a:extLst>
              <a:ext uri="{FF2B5EF4-FFF2-40B4-BE49-F238E27FC236}">
                <a16:creationId xmlns:a16="http://schemas.microsoft.com/office/drawing/2014/main" id="{E89E86D9-6B94-93F9-F952-AAE756E67F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66416" y="-405431"/>
            <a:ext cx="1523809" cy="1498413"/>
          </a:xfrm>
          <a:prstGeom prst="rect">
            <a:avLst/>
          </a:prstGeom>
        </p:spPr>
      </p:pic>
      <p:sp>
        <p:nvSpPr>
          <p:cNvPr id="11" name="TextBox 10">
            <a:extLst>
              <a:ext uri="{FF2B5EF4-FFF2-40B4-BE49-F238E27FC236}">
                <a16:creationId xmlns:a16="http://schemas.microsoft.com/office/drawing/2014/main" id="{6EB44584-7AC5-122D-D944-E63CF20EC99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8214540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with Hugo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C7C8DFF-9E1F-F3C1-79AD-AA8795E6D5CE}"/>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0" name="Freeform: Shape 9">
            <a:extLst>
              <a:ext uri="{FF2B5EF4-FFF2-40B4-BE49-F238E27FC236}">
                <a16:creationId xmlns:a16="http://schemas.microsoft.com/office/drawing/2014/main" id="{D596A0BC-5214-A308-B9B8-9C5B36E80EE7}"/>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4" name="Rubrik 1">
            <a:extLst>
              <a:ext uri="{FF2B5EF4-FFF2-40B4-BE49-F238E27FC236}">
                <a16:creationId xmlns:a16="http://schemas.microsoft.com/office/drawing/2014/main" id="{386C45D9-BE6A-7CC6-A528-CDCDEF341DEF}"/>
              </a:ext>
            </a:extLst>
          </p:cNvPr>
          <p:cNvSpPr>
            <a:spLocks noGrp="1"/>
          </p:cNvSpPr>
          <p:nvPr>
            <p:ph type="ctrTitle" hasCustomPrompt="1"/>
          </p:nvPr>
        </p:nvSpPr>
        <p:spPr>
          <a:xfrm>
            <a:off x="1122529" y="4123639"/>
            <a:ext cx="8021471" cy="1754326"/>
          </a:xfrm>
        </p:spPr>
        <p:txBody>
          <a:bodyPr anchor="b">
            <a:spAutoFit/>
          </a:bodyPr>
          <a:lstStyle>
            <a:lvl1pPr algn="l">
              <a:defRPr sz="6000" cap="all" baseline="0">
                <a:solidFill>
                  <a:schemeClr val="bg1"/>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5" name="Underrubrik 2">
            <a:extLst>
              <a:ext uri="{FF2B5EF4-FFF2-40B4-BE49-F238E27FC236}">
                <a16:creationId xmlns:a16="http://schemas.microsoft.com/office/drawing/2014/main" id="{84D441D7-6B49-A977-6797-0CC7702F7EEE}"/>
              </a:ext>
            </a:extLst>
          </p:cNvPr>
          <p:cNvSpPr>
            <a:spLocks noGrp="1"/>
          </p:cNvSpPr>
          <p:nvPr>
            <p:ph type="subTitle" idx="1" hasCustomPrompt="1"/>
          </p:nvPr>
        </p:nvSpPr>
        <p:spPr>
          <a:xfrm>
            <a:off x="1122529" y="6145467"/>
            <a:ext cx="8021471" cy="590931"/>
          </a:xfrm>
        </p:spPr>
        <p:txBody>
          <a:bodyPr wrap="square">
            <a:spAutoFit/>
          </a:bodyPr>
          <a:lstStyle>
            <a:lvl1pPr marL="0" indent="0" algn="l">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2" name="Picture 20" descr="A black and white background with white dots&#10;&#10;Description automatically generated">
            <a:extLst>
              <a:ext uri="{FF2B5EF4-FFF2-40B4-BE49-F238E27FC236}">
                <a16:creationId xmlns:a16="http://schemas.microsoft.com/office/drawing/2014/main" id="{41EE6444-8C72-4A54-13F0-C161E4A1D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24482" y="8323465"/>
            <a:ext cx="1511111" cy="1498413"/>
          </a:xfrm>
          <a:prstGeom prst="rect">
            <a:avLst/>
          </a:prstGeom>
        </p:spPr>
      </p:pic>
      <p:pic>
        <p:nvPicPr>
          <p:cNvPr id="9" name="Picture 8" descr="A black and white background with many dots&#10;&#10;Description automatically generated">
            <a:extLst>
              <a:ext uri="{FF2B5EF4-FFF2-40B4-BE49-F238E27FC236}">
                <a16:creationId xmlns:a16="http://schemas.microsoft.com/office/drawing/2014/main" id="{E89E86D9-6B94-93F9-F952-AAE756E67F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66416" y="-405431"/>
            <a:ext cx="1523809" cy="1498413"/>
          </a:xfrm>
          <a:prstGeom prst="rect">
            <a:avLst/>
          </a:prstGeom>
        </p:spPr>
      </p:pic>
      <p:sp>
        <p:nvSpPr>
          <p:cNvPr id="11" name="TextBox 10">
            <a:extLst>
              <a:ext uri="{FF2B5EF4-FFF2-40B4-BE49-F238E27FC236}">
                <a16:creationId xmlns:a16="http://schemas.microsoft.com/office/drawing/2014/main" id="{6EB44584-7AC5-122D-D944-E63CF20EC99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8" name="Picture Placeholder 11">
            <a:extLst>
              <a:ext uri="{FF2B5EF4-FFF2-40B4-BE49-F238E27FC236}">
                <a16:creationId xmlns:a16="http://schemas.microsoft.com/office/drawing/2014/main" id="{E3F47AEC-252D-0AA3-B0B1-24BB1159E690}"/>
              </a:ext>
            </a:extLst>
          </p:cNvPr>
          <p:cNvSpPr>
            <a:spLocks noGrp="1"/>
          </p:cNvSpPr>
          <p:nvPr>
            <p:ph type="pic" sz="quarter" idx="14" hasCustomPrompt="1"/>
          </p:nvPr>
        </p:nvSpPr>
        <p:spPr>
          <a:xfrm>
            <a:off x="11341393" y="2962015"/>
            <a:ext cx="4362971" cy="4362971"/>
          </a:xfrm>
          <a:prstGeom prst="rect">
            <a:avLst/>
          </a:prstGeom>
          <a:blipFill>
            <a:blip r:embed="rId5"/>
            <a:stretch>
              <a:fillRect/>
            </a:stretch>
          </a:blipFill>
        </p:spPr>
        <p:txBody>
          <a:bodyPr/>
          <a:lstStyle>
            <a:lvl1pPr marL="0" indent="0">
              <a:buNone/>
              <a:defRPr lang="en-SE" dirty="0"/>
            </a:lvl1pPr>
          </a:lstStyle>
          <a:p>
            <a:r>
              <a:rPr lang="en-US"/>
              <a:t>Click icon to change picture</a:t>
            </a:r>
            <a:endParaRPr lang="en-SE"/>
          </a:p>
        </p:txBody>
      </p:sp>
    </p:spTree>
    <p:extLst>
      <p:ext uri="{BB962C8B-B14F-4D97-AF65-F5344CB8AC3E}">
        <p14:creationId xmlns:p14="http://schemas.microsoft.com/office/powerpoint/2010/main" val="314897156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Blue gradient">
    <p:bg>
      <p:bgPr>
        <a:gradFill>
          <a:gsLst>
            <a:gs pos="90000">
              <a:schemeClr val="accent3"/>
            </a:gs>
            <a:gs pos="0">
              <a:schemeClr val="bg1"/>
            </a:gs>
          </a:gsLst>
          <a:lin ang="7200000" scaled="0"/>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A7F1202-DC5E-8C5E-5F1A-BB7C25CE1342}"/>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2" name="Freeform: Shape 11">
            <a:extLst>
              <a:ext uri="{FF2B5EF4-FFF2-40B4-BE49-F238E27FC236}">
                <a16:creationId xmlns:a16="http://schemas.microsoft.com/office/drawing/2014/main" id="{DAFD69F9-2D59-CF97-9359-CD187A6BF4A8}"/>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pic>
        <p:nvPicPr>
          <p:cNvPr id="8" name="Picture 10" descr="A black and white background with many dots&#10;&#10;Description automatically generated">
            <a:extLst>
              <a:ext uri="{FF2B5EF4-FFF2-40B4-BE49-F238E27FC236}">
                <a16:creationId xmlns:a16="http://schemas.microsoft.com/office/drawing/2014/main" id="{C6335298-F897-95AB-3C59-4C168F286E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065" y="874592"/>
            <a:ext cx="1523809" cy="1498413"/>
          </a:xfrm>
          <a:prstGeom prst="rect">
            <a:avLst/>
          </a:prstGeom>
        </p:spPr>
      </p:pic>
      <p:pic>
        <p:nvPicPr>
          <p:cNvPr id="9" name="Picture 12" descr="A black and white background with white dots&#10;&#10;Description automatically generated">
            <a:extLst>
              <a:ext uri="{FF2B5EF4-FFF2-40B4-BE49-F238E27FC236}">
                <a16:creationId xmlns:a16="http://schemas.microsoft.com/office/drawing/2014/main" id="{DD86C68A-CFA4-A531-A81B-3974750600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864909" y="8386328"/>
            <a:ext cx="1511111" cy="1498413"/>
          </a:xfrm>
          <a:prstGeom prst="rect">
            <a:avLst/>
          </a:prstGeom>
        </p:spPr>
      </p:pic>
      <p:sp>
        <p:nvSpPr>
          <p:cNvPr id="5" name="Rubrik 1">
            <a:extLst>
              <a:ext uri="{FF2B5EF4-FFF2-40B4-BE49-F238E27FC236}">
                <a16:creationId xmlns:a16="http://schemas.microsoft.com/office/drawing/2014/main" id="{EF4E27B0-94EA-D11D-9D07-0775D109F9B9}"/>
              </a:ext>
            </a:extLst>
          </p:cNvPr>
          <p:cNvSpPr>
            <a:spLocks noGrp="1"/>
          </p:cNvSpPr>
          <p:nvPr>
            <p:ph type="ctrTitle" hasCustomPrompt="1"/>
          </p:nvPr>
        </p:nvSpPr>
        <p:spPr>
          <a:xfrm>
            <a:off x="1122529" y="4123004"/>
            <a:ext cx="8021471" cy="1754326"/>
          </a:xfrm>
        </p:spPr>
        <p:txBody>
          <a:bodyPr anchor="b">
            <a:spAutoFit/>
          </a:bodyPr>
          <a:lstStyle>
            <a:lvl1pPr algn="l">
              <a:defRPr sz="6000" cap="all" baseline="0">
                <a:solidFill>
                  <a:schemeClr val="tx2"/>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6" name="Underrubrik 2">
            <a:extLst>
              <a:ext uri="{FF2B5EF4-FFF2-40B4-BE49-F238E27FC236}">
                <a16:creationId xmlns:a16="http://schemas.microsoft.com/office/drawing/2014/main" id="{7ACFF961-E89A-B825-6258-02A6827DD96B}"/>
              </a:ext>
            </a:extLst>
          </p:cNvPr>
          <p:cNvSpPr>
            <a:spLocks noGrp="1"/>
          </p:cNvSpPr>
          <p:nvPr>
            <p:ph type="subTitle" idx="1" hasCustomPrompt="1"/>
          </p:nvPr>
        </p:nvSpPr>
        <p:spPr>
          <a:xfrm>
            <a:off x="1122529" y="6144832"/>
            <a:ext cx="8021471" cy="590931"/>
          </a:xfrm>
        </p:spPr>
        <p:txBody>
          <a:bodyPr wrap="square">
            <a:spAutoFit/>
          </a:bodyPr>
          <a:lstStyle>
            <a:lvl1pPr marL="0" indent="0" algn="l">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10" name="Text Placeholder 4">
            <a:extLst>
              <a:ext uri="{FF2B5EF4-FFF2-40B4-BE49-F238E27FC236}">
                <a16:creationId xmlns:a16="http://schemas.microsoft.com/office/drawing/2014/main" id="{3F57F027-D4FF-48B5-079A-32E5245E68AD}"/>
              </a:ext>
            </a:extLst>
          </p:cNvPr>
          <p:cNvSpPr>
            <a:spLocks noGrp="1"/>
          </p:cNvSpPr>
          <p:nvPr>
            <p:ph type="body" sz="quarter" idx="12" hasCustomPrompt="1"/>
          </p:nvPr>
        </p:nvSpPr>
        <p:spPr>
          <a:xfrm>
            <a:off x="10140287" y="4104274"/>
            <a:ext cx="6837527" cy="2631489"/>
          </a:xfrm>
        </p:spPr>
        <p:txBody>
          <a:bodyPr>
            <a:noAutofit/>
          </a:bodyPr>
          <a:lstStyle>
            <a:lvl1pPr marL="0" indent="0">
              <a:buNone/>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err="1"/>
              <a:t>Click</a:t>
            </a:r>
            <a:r>
              <a:rPr lang="sv-SE"/>
              <a:t> to </a:t>
            </a:r>
            <a:r>
              <a:rPr lang="sv-SE" err="1"/>
              <a:t>add</a:t>
            </a:r>
            <a:r>
              <a:rPr lang="sv-SE"/>
              <a:t> a </a:t>
            </a:r>
            <a:r>
              <a:rPr lang="sv-SE" err="1"/>
              <a:t>desciption</a:t>
            </a:r>
            <a:r>
              <a:rPr lang="sv-SE"/>
              <a:t>, </a:t>
            </a:r>
            <a:r>
              <a:rPr lang="sv-SE" err="1"/>
              <a:t>if</a:t>
            </a:r>
            <a:r>
              <a:rPr lang="sv-SE"/>
              <a:t> </a:t>
            </a:r>
            <a:r>
              <a:rPr lang="sv-SE" err="1"/>
              <a:t>needed</a:t>
            </a:r>
            <a:endParaRPr lang="en-GB"/>
          </a:p>
        </p:txBody>
      </p:sp>
      <p:sp>
        <p:nvSpPr>
          <p:cNvPr id="2" name="TextBox 1">
            <a:extLst>
              <a:ext uri="{FF2B5EF4-FFF2-40B4-BE49-F238E27FC236}">
                <a16:creationId xmlns:a16="http://schemas.microsoft.com/office/drawing/2014/main" id="{AD27D7E5-4074-DFB5-BE7B-E72024D1A8AD}"/>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999527737"/>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with Hugo Blue gradient">
    <p:bg>
      <p:bgPr>
        <a:gradFill>
          <a:gsLst>
            <a:gs pos="90000">
              <a:schemeClr val="accent3"/>
            </a:gs>
            <a:gs pos="0">
              <a:schemeClr val="bg1"/>
            </a:gs>
          </a:gsLst>
          <a:lin ang="7200000" scaled="0"/>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A7F1202-DC5E-8C5E-5F1A-BB7C25CE1342}"/>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2" name="Freeform: Shape 11">
            <a:extLst>
              <a:ext uri="{FF2B5EF4-FFF2-40B4-BE49-F238E27FC236}">
                <a16:creationId xmlns:a16="http://schemas.microsoft.com/office/drawing/2014/main" id="{DAFD69F9-2D59-CF97-9359-CD187A6BF4A8}"/>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pic>
        <p:nvPicPr>
          <p:cNvPr id="8" name="Picture 10" descr="A black and white background with many dots&#10;&#10;Description automatically generated">
            <a:extLst>
              <a:ext uri="{FF2B5EF4-FFF2-40B4-BE49-F238E27FC236}">
                <a16:creationId xmlns:a16="http://schemas.microsoft.com/office/drawing/2014/main" id="{C6335298-F897-95AB-3C59-4C168F286E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065" y="874592"/>
            <a:ext cx="1523809" cy="1498413"/>
          </a:xfrm>
          <a:prstGeom prst="rect">
            <a:avLst/>
          </a:prstGeom>
        </p:spPr>
      </p:pic>
      <p:pic>
        <p:nvPicPr>
          <p:cNvPr id="9" name="Picture 12" descr="A black and white background with white dots&#10;&#10;Description automatically generated">
            <a:extLst>
              <a:ext uri="{FF2B5EF4-FFF2-40B4-BE49-F238E27FC236}">
                <a16:creationId xmlns:a16="http://schemas.microsoft.com/office/drawing/2014/main" id="{DD86C68A-CFA4-A531-A81B-3974750600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864909" y="8386328"/>
            <a:ext cx="1511111" cy="1498413"/>
          </a:xfrm>
          <a:prstGeom prst="rect">
            <a:avLst/>
          </a:prstGeom>
        </p:spPr>
      </p:pic>
      <p:sp>
        <p:nvSpPr>
          <p:cNvPr id="5" name="Rubrik 1">
            <a:extLst>
              <a:ext uri="{FF2B5EF4-FFF2-40B4-BE49-F238E27FC236}">
                <a16:creationId xmlns:a16="http://schemas.microsoft.com/office/drawing/2014/main" id="{EF4E27B0-94EA-D11D-9D07-0775D109F9B9}"/>
              </a:ext>
            </a:extLst>
          </p:cNvPr>
          <p:cNvSpPr>
            <a:spLocks noGrp="1"/>
          </p:cNvSpPr>
          <p:nvPr>
            <p:ph type="ctrTitle" hasCustomPrompt="1"/>
          </p:nvPr>
        </p:nvSpPr>
        <p:spPr>
          <a:xfrm>
            <a:off x="1122529" y="4123639"/>
            <a:ext cx="8021471" cy="1754326"/>
          </a:xfrm>
        </p:spPr>
        <p:txBody>
          <a:bodyPr anchor="b">
            <a:spAutoFit/>
          </a:bodyPr>
          <a:lstStyle>
            <a:lvl1pPr algn="l">
              <a:defRPr sz="6000" cap="all" baseline="0">
                <a:solidFill>
                  <a:schemeClr val="tx2"/>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6" name="Underrubrik 2">
            <a:extLst>
              <a:ext uri="{FF2B5EF4-FFF2-40B4-BE49-F238E27FC236}">
                <a16:creationId xmlns:a16="http://schemas.microsoft.com/office/drawing/2014/main" id="{7ACFF961-E89A-B825-6258-02A6827DD96B}"/>
              </a:ext>
            </a:extLst>
          </p:cNvPr>
          <p:cNvSpPr>
            <a:spLocks noGrp="1"/>
          </p:cNvSpPr>
          <p:nvPr>
            <p:ph type="subTitle" idx="1" hasCustomPrompt="1"/>
          </p:nvPr>
        </p:nvSpPr>
        <p:spPr>
          <a:xfrm>
            <a:off x="1122529" y="6145467"/>
            <a:ext cx="8021471" cy="590931"/>
          </a:xfrm>
        </p:spPr>
        <p:txBody>
          <a:bodyPr wrap="square">
            <a:spAutoFit/>
          </a:bodyPr>
          <a:lstStyle>
            <a:lvl1pPr marL="0" indent="0" algn="l">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2" name="TextBox 1">
            <a:extLst>
              <a:ext uri="{FF2B5EF4-FFF2-40B4-BE49-F238E27FC236}">
                <a16:creationId xmlns:a16="http://schemas.microsoft.com/office/drawing/2014/main" id="{AD27D7E5-4074-DFB5-BE7B-E72024D1A8AD}"/>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3" name="Picture Placeholder 11">
            <a:extLst>
              <a:ext uri="{FF2B5EF4-FFF2-40B4-BE49-F238E27FC236}">
                <a16:creationId xmlns:a16="http://schemas.microsoft.com/office/drawing/2014/main" id="{9814405D-E119-2E38-2643-9539FECECEBC}"/>
              </a:ext>
            </a:extLst>
          </p:cNvPr>
          <p:cNvSpPr>
            <a:spLocks noGrp="1"/>
          </p:cNvSpPr>
          <p:nvPr>
            <p:ph type="pic" sz="quarter" idx="14" hasCustomPrompt="1"/>
          </p:nvPr>
        </p:nvSpPr>
        <p:spPr>
          <a:xfrm>
            <a:off x="11341393" y="2962015"/>
            <a:ext cx="4362971" cy="4362971"/>
          </a:xfrm>
          <a:prstGeom prst="rect">
            <a:avLst/>
          </a:prstGeom>
          <a:blipFill>
            <a:blip r:embed="rId5"/>
            <a:stretch>
              <a:fillRect/>
            </a:stretch>
          </a:blipFill>
        </p:spPr>
        <p:txBody>
          <a:bodyPr/>
          <a:lstStyle>
            <a:lvl1pPr marL="0" indent="0">
              <a:buNone/>
              <a:defRPr/>
            </a:lvl1pPr>
          </a:lstStyle>
          <a:p>
            <a:r>
              <a:rPr lang="en-US"/>
              <a:t>Click icon to change picture</a:t>
            </a:r>
            <a:endParaRPr lang="en-SE"/>
          </a:p>
        </p:txBody>
      </p:sp>
    </p:spTree>
    <p:extLst>
      <p:ext uri="{BB962C8B-B14F-4D97-AF65-F5344CB8AC3E}">
        <p14:creationId xmlns:p14="http://schemas.microsoft.com/office/powerpoint/2010/main" val="144758109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F0E4EE-E08A-A9BD-8EA4-1A99F8EF38DB}"/>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2" name="Freeform: Shape 11">
            <a:extLst>
              <a:ext uri="{FF2B5EF4-FFF2-40B4-BE49-F238E27FC236}">
                <a16:creationId xmlns:a16="http://schemas.microsoft.com/office/drawing/2014/main" id="{D3022C0B-F9F1-C88F-9F8F-EE311514EDCE}"/>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pic>
        <p:nvPicPr>
          <p:cNvPr id="6" name="Picture 5" descr="A black background with blue dots&#10;&#10;Description automatically generated">
            <a:extLst>
              <a:ext uri="{FF2B5EF4-FFF2-40B4-BE49-F238E27FC236}">
                <a16:creationId xmlns:a16="http://schemas.microsoft.com/office/drawing/2014/main" id="{DBD04EE4-4CAA-91E9-6CC6-AC7C418E8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1003" y="7219086"/>
            <a:ext cx="1523809" cy="1511111"/>
          </a:xfrm>
          <a:prstGeom prst="rect">
            <a:avLst/>
          </a:prstGeom>
        </p:spPr>
      </p:pic>
      <p:pic>
        <p:nvPicPr>
          <p:cNvPr id="7" name="Picture 6" descr="A black and white background with blue dots&#10;&#10;Description automatically generated">
            <a:extLst>
              <a:ext uri="{FF2B5EF4-FFF2-40B4-BE49-F238E27FC236}">
                <a16:creationId xmlns:a16="http://schemas.microsoft.com/office/drawing/2014/main" id="{2F7D0D34-364E-BEA4-9B20-2A8B41837A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4187" y="211729"/>
            <a:ext cx="1511111" cy="1511111"/>
          </a:xfrm>
          <a:prstGeom prst="rect">
            <a:avLst/>
          </a:prstGeom>
        </p:spPr>
      </p:pic>
      <p:sp>
        <p:nvSpPr>
          <p:cNvPr id="8" name="Rubrik 1">
            <a:extLst>
              <a:ext uri="{FF2B5EF4-FFF2-40B4-BE49-F238E27FC236}">
                <a16:creationId xmlns:a16="http://schemas.microsoft.com/office/drawing/2014/main" id="{EA3E1CA3-61FF-3A2E-62D9-E5FED1152BC2}"/>
              </a:ext>
            </a:extLst>
          </p:cNvPr>
          <p:cNvSpPr>
            <a:spLocks noGrp="1"/>
          </p:cNvSpPr>
          <p:nvPr>
            <p:ph type="ctrTitle" hasCustomPrompt="1"/>
          </p:nvPr>
        </p:nvSpPr>
        <p:spPr>
          <a:xfrm>
            <a:off x="1122529" y="4123639"/>
            <a:ext cx="8021471" cy="1754326"/>
          </a:xfrm>
        </p:spPr>
        <p:txBody>
          <a:bodyPr anchor="b">
            <a:spAutoFit/>
          </a:bodyPr>
          <a:lstStyle>
            <a:lvl1pPr algn="l">
              <a:defRPr sz="6000" cap="all" baseline="0">
                <a:solidFill>
                  <a:schemeClr val="tx2"/>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9" name="Underrubrik 2">
            <a:extLst>
              <a:ext uri="{FF2B5EF4-FFF2-40B4-BE49-F238E27FC236}">
                <a16:creationId xmlns:a16="http://schemas.microsoft.com/office/drawing/2014/main" id="{E8073516-B6DF-4C47-BB65-7EF03EA6B96B}"/>
              </a:ext>
            </a:extLst>
          </p:cNvPr>
          <p:cNvSpPr>
            <a:spLocks noGrp="1"/>
          </p:cNvSpPr>
          <p:nvPr>
            <p:ph type="subTitle" idx="1" hasCustomPrompt="1"/>
          </p:nvPr>
        </p:nvSpPr>
        <p:spPr>
          <a:xfrm>
            <a:off x="1122529" y="6145467"/>
            <a:ext cx="8021471" cy="590931"/>
          </a:xfrm>
        </p:spPr>
        <p:txBody>
          <a:bodyPr wrap="square">
            <a:spAutoFit/>
          </a:bodyPr>
          <a:lstStyle>
            <a:lvl1pPr marL="0" indent="0" algn="l">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10" name="Text Placeholder 4">
            <a:extLst>
              <a:ext uri="{FF2B5EF4-FFF2-40B4-BE49-F238E27FC236}">
                <a16:creationId xmlns:a16="http://schemas.microsoft.com/office/drawing/2014/main" id="{3A88722D-2F7F-B280-4DB7-1FC02E10CE5E}"/>
              </a:ext>
            </a:extLst>
          </p:cNvPr>
          <p:cNvSpPr>
            <a:spLocks noGrp="1"/>
          </p:cNvSpPr>
          <p:nvPr>
            <p:ph type="body" sz="quarter" idx="12" hasCustomPrompt="1"/>
          </p:nvPr>
        </p:nvSpPr>
        <p:spPr>
          <a:xfrm>
            <a:off x="10140287" y="4104274"/>
            <a:ext cx="6837527" cy="2631489"/>
          </a:xfrm>
        </p:spPr>
        <p:txBody>
          <a:bodyPr>
            <a:noAutofit/>
          </a:bodyPr>
          <a:lstStyle>
            <a:lvl1pPr marL="0" indent="0">
              <a:buNone/>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err="1"/>
              <a:t>Click</a:t>
            </a:r>
            <a:r>
              <a:rPr lang="sv-SE"/>
              <a:t> to </a:t>
            </a:r>
            <a:r>
              <a:rPr lang="sv-SE" err="1"/>
              <a:t>add</a:t>
            </a:r>
            <a:r>
              <a:rPr lang="sv-SE"/>
              <a:t> a </a:t>
            </a:r>
            <a:r>
              <a:rPr lang="sv-SE" err="1"/>
              <a:t>desciption</a:t>
            </a:r>
            <a:r>
              <a:rPr lang="sv-SE"/>
              <a:t>, </a:t>
            </a:r>
            <a:r>
              <a:rPr lang="sv-SE" err="1"/>
              <a:t>if</a:t>
            </a:r>
            <a:r>
              <a:rPr lang="sv-SE"/>
              <a:t> </a:t>
            </a:r>
            <a:r>
              <a:rPr lang="sv-SE" err="1"/>
              <a:t>needed</a:t>
            </a:r>
            <a:endParaRPr lang="en-GB"/>
          </a:p>
        </p:txBody>
      </p:sp>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1888971512"/>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with Hugo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F0E4EE-E08A-A9BD-8EA4-1A99F8EF38DB}"/>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2" name="Freeform: Shape 11">
            <a:extLst>
              <a:ext uri="{FF2B5EF4-FFF2-40B4-BE49-F238E27FC236}">
                <a16:creationId xmlns:a16="http://schemas.microsoft.com/office/drawing/2014/main" id="{D3022C0B-F9F1-C88F-9F8F-EE311514EDCE}"/>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pic>
        <p:nvPicPr>
          <p:cNvPr id="6" name="Picture 5" descr="A black background with blue dots&#10;&#10;Description automatically generated">
            <a:extLst>
              <a:ext uri="{FF2B5EF4-FFF2-40B4-BE49-F238E27FC236}">
                <a16:creationId xmlns:a16="http://schemas.microsoft.com/office/drawing/2014/main" id="{DBD04EE4-4CAA-91E9-6CC6-AC7C418E8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1003" y="7219086"/>
            <a:ext cx="1523809" cy="1511111"/>
          </a:xfrm>
          <a:prstGeom prst="rect">
            <a:avLst/>
          </a:prstGeom>
        </p:spPr>
      </p:pic>
      <p:pic>
        <p:nvPicPr>
          <p:cNvPr id="7" name="Picture 6" descr="A black and white background with blue dots&#10;&#10;Description automatically generated">
            <a:extLst>
              <a:ext uri="{FF2B5EF4-FFF2-40B4-BE49-F238E27FC236}">
                <a16:creationId xmlns:a16="http://schemas.microsoft.com/office/drawing/2014/main" id="{2F7D0D34-364E-BEA4-9B20-2A8B41837A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4187" y="211729"/>
            <a:ext cx="1511111" cy="1511111"/>
          </a:xfrm>
          <a:prstGeom prst="rect">
            <a:avLst/>
          </a:prstGeom>
        </p:spPr>
      </p:pic>
      <p:sp>
        <p:nvSpPr>
          <p:cNvPr id="8" name="Rubrik 1">
            <a:extLst>
              <a:ext uri="{FF2B5EF4-FFF2-40B4-BE49-F238E27FC236}">
                <a16:creationId xmlns:a16="http://schemas.microsoft.com/office/drawing/2014/main" id="{EA3E1CA3-61FF-3A2E-62D9-E5FED1152BC2}"/>
              </a:ext>
            </a:extLst>
          </p:cNvPr>
          <p:cNvSpPr>
            <a:spLocks noGrp="1"/>
          </p:cNvSpPr>
          <p:nvPr>
            <p:ph type="ctrTitle" hasCustomPrompt="1"/>
          </p:nvPr>
        </p:nvSpPr>
        <p:spPr>
          <a:xfrm>
            <a:off x="1122529" y="4123639"/>
            <a:ext cx="8021471" cy="1754326"/>
          </a:xfrm>
        </p:spPr>
        <p:txBody>
          <a:bodyPr anchor="b">
            <a:spAutoFit/>
          </a:bodyPr>
          <a:lstStyle>
            <a:lvl1pPr algn="l">
              <a:defRPr sz="6000" cap="all" baseline="0">
                <a:solidFill>
                  <a:schemeClr val="tx2"/>
                </a:solidFill>
              </a:defRPr>
            </a:lvl1pPr>
          </a:lstStyle>
          <a:p>
            <a:r>
              <a:rPr lang="sv-SE"/>
              <a:t>WRITE A </a:t>
            </a:r>
            <a:r>
              <a:rPr lang="sv-SE" err="1"/>
              <a:t>divider</a:t>
            </a:r>
            <a:r>
              <a:rPr lang="sv-SE"/>
              <a:t> </a:t>
            </a:r>
            <a:r>
              <a:rPr lang="sv-SE" err="1"/>
              <a:t>heading</a:t>
            </a:r>
            <a:r>
              <a:rPr lang="sv-SE"/>
              <a:t> </a:t>
            </a:r>
            <a:r>
              <a:rPr lang="sv-SE" err="1"/>
              <a:t>here</a:t>
            </a:r>
            <a:endParaRPr lang="sv-SE"/>
          </a:p>
        </p:txBody>
      </p:sp>
      <p:sp>
        <p:nvSpPr>
          <p:cNvPr id="9" name="Underrubrik 2">
            <a:extLst>
              <a:ext uri="{FF2B5EF4-FFF2-40B4-BE49-F238E27FC236}">
                <a16:creationId xmlns:a16="http://schemas.microsoft.com/office/drawing/2014/main" id="{E8073516-B6DF-4C47-BB65-7EF03EA6B96B}"/>
              </a:ext>
            </a:extLst>
          </p:cNvPr>
          <p:cNvSpPr>
            <a:spLocks noGrp="1"/>
          </p:cNvSpPr>
          <p:nvPr>
            <p:ph type="subTitle" idx="1" hasCustomPrompt="1"/>
          </p:nvPr>
        </p:nvSpPr>
        <p:spPr>
          <a:xfrm>
            <a:off x="1122529" y="6145467"/>
            <a:ext cx="8021471" cy="590931"/>
          </a:xfrm>
        </p:spPr>
        <p:txBody>
          <a:bodyPr wrap="square">
            <a:spAutoFit/>
          </a:bodyPr>
          <a:lstStyle>
            <a:lvl1pPr marL="0" indent="0" algn="l">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2" name="Picture Placeholder 11">
            <a:extLst>
              <a:ext uri="{FF2B5EF4-FFF2-40B4-BE49-F238E27FC236}">
                <a16:creationId xmlns:a16="http://schemas.microsoft.com/office/drawing/2014/main" id="{9A89276C-B03D-DE35-33EF-EA569D840078}"/>
              </a:ext>
            </a:extLst>
          </p:cNvPr>
          <p:cNvSpPr>
            <a:spLocks noGrp="1"/>
          </p:cNvSpPr>
          <p:nvPr>
            <p:ph type="pic" sz="quarter" idx="14" hasCustomPrompt="1"/>
          </p:nvPr>
        </p:nvSpPr>
        <p:spPr>
          <a:xfrm>
            <a:off x="11341393" y="2962015"/>
            <a:ext cx="4362971" cy="4362971"/>
          </a:xfrm>
          <a:prstGeom prst="rect">
            <a:avLst/>
          </a:prstGeom>
          <a:blipFill>
            <a:blip r:embed="rId5"/>
            <a:stretch>
              <a:fillRect/>
            </a:stretch>
          </a:blipFill>
        </p:spPr>
        <p:txBody>
          <a:bodyPr/>
          <a:lstStyle>
            <a:lvl1pPr marL="0" indent="0">
              <a:buNone/>
              <a:defRPr/>
            </a:lvl1pPr>
          </a:lstStyle>
          <a:p>
            <a:r>
              <a:rPr lang="en-US"/>
              <a:t>Click icon to change picture</a:t>
            </a:r>
            <a:endParaRPr lang="en-SE"/>
          </a:p>
        </p:txBody>
      </p:sp>
    </p:spTree>
    <p:extLst>
      <p:ext uri="{BB962C8B-B14F-4D97-AF65-F5344CB8AC3E}">
        <p14:creationId xmlns:p14="http://schemas.microsoft.com/office/powerpoint/2010/main" val="3690886263"/>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Q1-4">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2" name="Rubrik 1">
            <a:extLst>
              <a:ext uri="{FF2B5EF4-FFF2-40B4-BE49-F238E27FC236}">
                <a16:creationId xmlns:a16="http://schemas.microsoft.com/office/drawing/2014/main" id="{192573C7-27B9-BF36-F4E5-AC0AB5DA3879}"/>
              </a:ext>
            </a:extLst>
          </p:cNvPr>
          <p:cNvSpPr>
            <a:spLocks noGrp="1"/>
          </p:cNvSpPr>
          <p:nvPr>
            <p:ph type="ctrTitle" hasCustomPrompt="1"/>
          </p:nvPr>
        </p:nvSpPr>
        <p:spPr>
          <a:xfrm>
            <a:off x="491319" y="799509"/>
            <a:ext cx="17305361" cy="590931"/>
          </a:xfrm>
        </p:spPr>
        <p:txBody>
          <a:bodyPr wrap="square" anchor="t" anchorCtr="0">
            <a:spAutoFit/>
          </a:bodyPr>
          <a:lstStyle>
            <a:lvl1pPr algn="l">
              <a:defRPr sz="3600" cap="all" baseline="0">
                <a:solidFill>
                  <a:schemeClr val="accent1"/>
                </a:solidFill>
              </a:defRPr>
            </a:lvl1pPr>
          </a:lstStyle>
          <a:p>
            <a:r>
              <a:rPr lang="sv-SE"/>
              <a:t>WRITE A </a:t>
            </a:r>
            <a:r>
              <a:rPr lang="sv-SE" err="1"/>
              <a:t>timeline</a:t>
            </a:r>
            <a:r>
              <a:rPr lang="sv-SE"/>
              <a:t> </a:t>
            </a:r>
            <a:r>
              <a:rPr lang="sv-SE" err="1"/>
              <a:t>heading</a:t>
            </a:r>
            <a:r>
              <a:rPr lang="sv-SE"/>
              <a:t> </a:t>
            </a:r>
            <a:r>
              <a:rPr lang="sv-SE" err="1"/>
              <a:t>here</a:t>
            </a:r>
            <a:endParaRPr lang="sv-SE"/>
          </a:p>
        </p:txBody>
      </p:sp>
      <p:sp>
        <p:nvSpPr>
          <p:cNvPr id="13" name="Rectangle: Rounded Corners 12">
            <a:extLst>
              <a:ext uri="{FF2B5EF4-FFF2-40B4-BE49-F238E27FC236}">
                <a16:creationId xmlns:a16="http://schemas.microsoft.com/office/drawing/2014/main" id="{ABC209D9-9975-5827-00C2-EF8F6D719FC6}"/>
              </a:ext>
            </a:extLst>
          </p:cNvPr>
          <p:cNvSpPr/>
          <p:nvPr userDrawn="1"/>
        </p:nvSpPr>
        <p:spPr>
          <a:xfrm>
            <a:off x="3670853" y="1830654"/>
            <a:ext cx="14125828" cy="7220581"/>
          </a:xfrm>
          <a:prstGeom prst="roundRect">
            <a:avLst>
              <a:gd name="adj" fmla="val 326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Text Placeholder 15">
            <a:extLst>
              <a:ext uri="{FF2B5EF4-FFF2-40B4-BE49-F238E27FC236}">
                <a16:creationId xmlns:a16="http://schemas.microsoft.com/office/drawing/2014/main" id="{FDC56DA9-114D-AC47-9153-E3F07D28D323}"/>
              </a:ext>
            </a:extLst>
          </p:cNvPr>
          <p:cNvSpPr>
            <a:spLocks noGrp="1"/>
          </p:cNvSpPr>
          <p:nvPr>
            <p:ph type="body" sz="quarter" idx="10" hasCustomPrompt="1"/>
          </p:nvPr>
        </p:nvSpPr>
        <p:spPr>
          <a:xfrm>
            <a:off x="491319" y="2994577"/>
            <a:ext cx="2967499" cy="369332"/>
          </a:xfrm>
        </p:spPr>
        <p:txBody>
          <a:bodyPr wrap="square">
            <a:spAutoFit/>
          </a:bodyPr>
          <a:lstStyle>
            <a:lvl1pPr marL="0" indent="0" algn="r">
              <a:buNone/>
              <a:defRPr sz="2000"/>
            </a:lvl1pPr>
          </a:lstStyle>
          <a:p>
            <a:pPr lvl="0"/>
            <a:r>
              <a:rPr lang="en-US"/>
              <a:t>Short project title</a:t>
            </a:r>
            <a:endParaRPr lang="en-SE"/>
          </a:p>
        </p:txBody>
      </p:sp>
      <p:sp>
        <p:nvSpPr>
          <p:cNvPr id="18" name="Text Placeholder 17">
            <a:extLst>
              <a:ext uri="{FF2B5EF4-FFF2-40B4-BE49-F238E27FC236}">
                <a16:creationId xmlns:a16="http://schemas.microsoft.com/office/drawing/2014/main" id="{9E0C1CFD-9A68-C83B-540C-51E71D83239C}"/>
              </a:ext>
            </a:extLst>
          </p:cNvPr>
          <p:cNvSpPr>
            <a:spLocks noGrp="1"/>
          </p:cNvSpPr>
          <p:nvPr>
            <p:ph type="body" sz="quarter" idx="11" hasCustomPrompt="1"/>
          </p:nvPr>
        </p:nvSpPr>
        <p:spPr>
          <a:xfrm>
            <a:off x="3670853" y="1829069"/>
            <a:ext cx="3446275"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Q1</a:t>
            </a:r>
            <a:endParaRPr lang="en-SE"/>
          </a:p>
        </p:txBody>
      </p:sp>
      <p:sp>
        <p:nvSpPr>
          <p:cNvPr id="31" name="Text Placeholder 17">
            <a:extLst>
              <a:ext uri="{FF2B5EF4-FFF2-40B4-BE49-F238E27FC236}">
                <a16:creationId xmlns:a16="http://schemas.microsoft.com/office/drawing/2014/main" id="{1169BDB8-73B8-4F23-126F-EB5CAE36F4A1}"/>
              </a:ext>
            </a:extLst>
          </p:cNvPr>
          <p:cNvSpPr>
            <a:spLocks noGrp="1"/>
          </p:cNvSpPr>
          <p:nvPr>
            <p:ph type="body" sz="quarter" idx="13" hasCustomPrompt="1"/>
          </p:nvPr>
        </p:nvSpPr>
        <p:spPr>
          <a:xfrm>
            <a:off x="7230704" y="1829069"/>
            <a:ext cx="3446275"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Q2</a:t>
            </a:r>
            <a:endParaRPr lang="en-SE"/>
          </a:p>
        </p:txBody>
      </p:sp>
      <p:sp>
        <p:nvSpPr>
          <p:cNvPr id="33" name="Text Placeholder 17">
            <a:extLst>
              <a:ext uri="{FF2B5EF4-FFF2-40B4-BE49-F238E27FC236}">
                <a16:creationId xmlns:a16="http://schemas.microsoft.com/office/drawing/2014/main" id="{45FDDB4B-A827-105A-4E69-B9A9FCA13803}"/>
              </a:ext>
            </a:extLst>
          </p:cNvPr>
          <p:cNvSpPr>
            <a:spLocks noGrp="1"/>
          </p:cNvSpPr>
          <p:nvPr>
            <p:ph type="body" sz="quarter" idx="14" hasCustomPrompt="1"/>
          </p:nvPr>
        </p:nvSpPr>
        <p:spPr>
          <a:xfrm>
            <a:off x="10790555" y="1829069"/>
            <a:ext cx="3446275"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Q3</a:t>
            </a:r>
            <a:endParaRPr lang="en-SE"/>
          </a:p>
        </p:txBody>
      </p:sp>
      <p:sp>
        <p:nvSpPr>
          <p:cNvPr id="35" name="Text Placeholder 17">
            <a:extLst>
              <a:ext uri="{FF2B5EF4-FFF2-40B4-BE49-F238E27FC236}">
                <a16:creationId xmlns:a16="http://schemas.microsoft.com/office/drawing/2014/main" id="{B78DAE9E-8660-AC05-9196-C9B5AAFD8600}"/>
              </a:ext>
            </a:extLst>
          </p:cNvPr>
          <p:cNvSpPr>
            <a:spLocks noGrp="1"/>
          </p:cNvSpPr>
          <p:nvPr>
            <p:ph type="body" sz="quarter" idx="15" hasCustomPrompt="1"/>
          </p:nvPr>
        </p:nvSpPr>
        <p:spPr>
          <a:xfrm>
            <a:off x="14350407" y="1829069"/>
            <a:ext cx="3446274"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Q4</a:t>
            </a:r>
            <a:endParaRPr lang="en-SE"/>
          </a:p>
        </p:txBody>
      </p:sp>
      <p:cxnSp>
        <p:nvCxnSpPr>
          <p:cNvPr id="29" name="Straight Connector 28">
            <a:extLst>
              <a:ext uri="{FF2B5EF4-FFF2-40B4-BE49-F238E27FC236}">
                <a16:creationId xmlns:a16="http://schemas.microsoft.com/office/drawing/2014/main" id="{587F4653-9249-9EBD-8C39-B3617A2C2CFB}"/>
              </a:ext>
            </a:extLst>
          </p:cNvPr>
          <p:cNvCxnSpPr>
            <a:cxnSpLocks/>
          </p:cNvCxnSpPr>
          <p:nvPr userDrawn="1"/>
        </p:nvCxnSpPr>
        <p:spPr>
          <a:xfrm>
            <a:off x="7196221" y="1829069"/>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0329D5-B464-701A-262D-82ED0FAD0F2A}"/>
              </a:ext>
            </a:extLst>
          </p:cNvPr>
          <p:cNvCxnSpPr>
            <a:cxnSpLocks/>
          </p:cNvCxnSpPr>
          <p:nvPr userDrawn="1"/>
        </p:nvCxnSpPr>
        <p:spPr>
          <a:xfrm>
            <a:off x="10733767" y="1829069"/>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6B92E9-DBD7-0001-A13C-4F3F85763D9B}"/>
              </a:ext>
            </a:extLst>
          </p:cNvPr>
          <p:cNvCxnSpPr>
            <a:cxnSpLocks/>
          </p:cNvCxnSpPr>
          <p:nvPr userDrawn="1"/>
        </p:nvCxnSpPr>
        <p:spPr>
          <a:xfrm>
            <a:off x="14297398" y="1688385"/>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6E725A86-CA76-6C5A-CB70-D25E28943176}"/>
              </a:ext>
            </a:extLst>
          </p:cNvPr>
          <p:cNvSpPr>
            <a:spLocks noGrp="1"/>
          </p:cNvSpPr>
          <p:nvPr>
            <p:ph type="body" sz="quarter" idx="12" hasCustomPrompt="1"/>
          </p:nvPr>
        </p:nvSpPr>
        <p:spPr>
          <a:xfrm>
            <a:off x="3909769" y="2922251"/>
            <a:ext cx="3260368" cy="528828"/>
          </a:xfrm>
          <a:prstGeom prst="roundRect">
            <a:avLst>
              <a:gd name="adj" fmla="val 27472"/>
            </a:avLst>
          </a:prstGeom>
          <a:solidFill>
            <a:schemeClr val="accent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43" name="Text Placeholder 15">
            <a:extLst>
              <a:ext uri="{FF2B5EF4-FFF2-40B4-BE49-F238E27FC236}">
                <a16:creationId xmlns:a16="http://schemas.microsoft.com/office/drawing/2014/main" id="{7A7D8BF5-4372-7BC4-DBEF-5AF563CF6DEB}"/>
              </a:ext>
            </a:extLst>
          </p:cNvPr>
          <p:cNvSpPr>
            <a:spLocks noGrp="1"/>
          </p:cNvSpPr>
          <p:nvPr>
            <p:ph type="body" sz="quarter" idx="16" hasCustomPrompt="1"/>
          </p:nvPr>
        </p:nvSpPr>
        <p:spPr>
          <a:xfrm>
            <a:off x="491319" y="3748360"/>
            <a:ext cx="2967499" cy="369332"/>
          </a:xfrm>
        </p:spPr>
        <p:txBody>
          <a:bodyPr wrap="square">
            <a:spAutoFit/>
          </a:bodyPr>
          <a:lstStyle>
            <a:lvl1pPr marL="0" indent="0" algn="r">
              <a:buNone/>
              <a:defRPr sz="2000"/>
            </a:lvl1pPr>
          </a:lstStyle>
          <a:p>
            <a:pPr lvl="0"/>
            <a:r>
              <a:rPr lang="en-US"/>
              <a:t>Short project title</a:t>
            </a:r>
            <a:endParaRPr lang="en-SE"/>
          </a:p>
        </p:txBody>
      </p:sp>
      <p:sp>
        <p:nvSpPr>
          <p:cNvPr id="51" name="Text Placeholder 15">
            <a:extLst>
              <a:ext uri="{FF2B5EF4-FFF2-40B4-BE49-F238E27FC236}">
                <a16:creationId xmlns:a16="http://schemas.microsoft.com/office/drawing/2014/main" id="{243EE99A-7D73-BD58-75EA-176F97766F6C}"/>
              </a:ext>
            </a:extLst>
          </p:cNvPr>
          <p:cNvSpPr>
            <a:spLocks noGrp="1"/>
          </p:cNvSpPr>
          <p:nvPr>
            <p:ph type="body" sz="quarter" idx="17" hasCustomPrompt="1"/>
          </p:nvPr>
        </p:nvSpPr>
        <p:spPr>
          <a:xfrm>
            <a:off x="491319" y="4502143"/>
            <a:ext cx="2967499" cy="369332"/>
          </a:xfrm>
        </p:spPr>
        <p:txBody>
          <a:bodyPr wrap="square">
            <a:spAutoFit/>
          </a:bodyPr>
          <a:lstStyle>
            <a:lvl1pPr marL="0" indent="0" algn="r">
              <a:buNone/>
              <a:defRPr sz="2000"/>
            </a:lvl1pPr>
          </a:lstStyle>
          <a:p>
            <a:pPr lvl="0"/>
            <a:r>
              <a:rPr lang="en-US"/>
              <a:t>Short project title</a:t>
            </a:r>
            <a:endParaRPr lang="en-SE"/>
          </a:p>
        </p:txBody>
      </p:sp>
      <p:sp>
        <p:nvSpPr>
          <p:cNvPr id="52" name="Text Placeholder 15">
            <a:extLst>
              <a:ext uri="{FF2B5EF4-FFF2-40B4-BE49-F238E27FC236}">
                <a16:creationId xmlns:a16="http://schemas.microsoft.com/office/drawing/2014/main" id="{9892F46D-0D77-88CE-E9AA-9A54E95F7DCB}"/>
              </a:ext>
            </a:extLst>
          </p:cNvPr>
          <p:cNvSpPr>
            <a:spLocks noGrp="1"/>
          </p:cNvSpPr>
          <p:nvPr>
            <p:ph type="body" sz="quarter" idx="18" hasCustomPrompt="1"/>
          </p:nvPr>
        </p:nvSpPr>
        <p:spPr>
          <a:xfrm>
            <a:off x="510512" y="5255926"/>
            <a:ext cx="2967499" cy="369332"/>
          </a:xfrm>
        </p:spPr>
        <p:txBody>
          <a:bodyPr wrap="square">
            <a:spAutoFit/>
          </a:bodyPr>
          <a:lstStyle>
            <a:lvl1pPr marL="0" indent="0" algn="r">
              <a:buNone/>
              <a:defRPr sz="2000"/>
            </a:lvl1pPr>
          </a:lstStyle>
          <a:p>
            <a:pPr lvl="0"/>
            <a:r>
              <a:rPr lang="en-US"/>
              <a:t>Short project title</a:t>
            </a:r>
            <a:endParaRPr lang="en-SE"/>
          </a:p>
        </p:txBody>
      </p:sp>
      <p:sp>
        <p:nvSpPr>
          <p:cNvPr id="53" name="Text Placeholder 15">
            <a:extLst>
              <a:ext uri="{FF2B5EF4-FFF2-40B4-BE49-F238E27FC236}">
                <a16:creationId xmlns:a16="http://schemas.microsoft.com/office/drawing/2014/main" id="{C8BE03AC-92F1-A702-52D1-49B9C7F6262A}"/>
              </a:ext>
            </a:extLst>
          </p:cNvPr>
          <p:cNvSpPr>
            <a:spLocks noGrp="1"/>
          </p:cNvSpPr>
          <p:nvPr>
            <p:ph type="body" sz="quarter" idx="19" hasCustomPrompt="1"/>
          </p:nvPr>
        </p:nvSpPr>
        <p:spPr>
          <a:xfrm>
            <a:off x="510512" y="6009709"/>
            <a:ext cx="2967499" cy="369332"/>
          </a:xfrm>
        </p:spPr>
        <p:txBody>
          <a:bodyPr wrap="square">
            <a:spAutoFit/>
          </a:bodyPr>
          <a:lstStyle>
            <a:lvl1pPr marL="0" indent="0" algn="r">
              <a:buNone/>
              <a:defRPr sz="2000"/>
            </a:lvl1pPr>
          </a:lstStyle>
          <a:p>
            <a:pPr lvl="0"/>
            <a:r>
              <a:rPr lang="en-US"/>
              <a:t>Short project title</a:t>
            </a:r>
            <a:endParaRPr lang="en-SE"/>
          </a:p>
        </p:txBody>
      </p:sp>
      <p:sp>
        <p:nvSpPr>
          <p:cNvPr id="54" name="Text Placeholder 15">
            <a:extLst>
              <a:ext uri="{FF2B5EF4-FFF2-40B4-BE49-F238E27FC236}">
                <a16:creationId xmlns:a16="http://schemas.microsoft.com/office/drawing/2014/main" id="{C670EC01-57C8-F4A2-D8D4-6DF855A3AA1F}"/>
              </a:ext>
            </a:extLst>
          </p:cNvPr>
          <p:cNvSpPr>
            <a:spLocks noGrp="1"/>
          </p:cNvSpPr>
          <p:nvPr>
            <p:ph type="body" sz="quarter" idx="20" hasCustomPrompt="1"/>
          </p:nvPr>
        </p:nvSpPr>
        <p:spPr>
          <a:xfrm>
            <a:off x="510512" y="6763492"/>
            <a:ext cx="2967499" cy="369332"/>
          </a:xfrm>
        </p:spPr>
        <p:txBody>
          <a:bodyPr wrap="square">
            <a:spAutoFit/>
          </a:bodyPr>
          <a:lstStyle>
            <a:lvl1pPr marL="0" indent="0" algn="r">
              <a:buNone/>
              <a:defRPr sz="2000"/>
            </a:lvl1pPr>
          </a:lstStyle>
          <a:p>
            <a:pPr lvl="0"/>
            <a:r>
              <a:rPr lang="en-US"/>
              <a:t>Short project title</a:t>
            </a:r>
            <a:endParaRPr lang="en-SE"/>
          </a:p>
        </p:txBody>
      </p:sp>
      <p:sp>
        <p:nvSpPr>
          <p:cNvPr id="55" name="Text Placeholder 15">
            <a:extLst>
              <a:ext uri="{FF2B5EF4-FFF2-40B4-BE49-F238E27FC236}">
                <a16:creationId xmlns:a16="http://schemas.microsoft.com/office/drawing/2014/main" id="{403C3FB2-458B-0E86-8AE4-1241E47057BE}"/>
              </a:ext>
            </a:extLst>
          </p:cNvPr>
          <p:cNvSpPr>
            <a:spLocks noGrp="1"/>
          </p:cNvSpPr>
          <p:nvPr>
            <p:ph type="body" sz="quarter" idx="21" hasCustomPrompt="1"/>
          </p:nvPr>
        </p:nvSpPr>
        <p:spPr>
          <a:xfrm>
            <a:off x="510512" y="7514675"/>
            <a:ext cx="2967499" cy="369332"/>
          </a:xfrm>
        </p:spPr>
        <p:txBody>
          <a:bodyPr wrap="square">
            <a:spAutoFit/>
          </a:bodyPr>
          <a:lstStyle>
            <a:lvl1pPr marL="0" indent="0" algn="r">
              <a:buNone/>
              <a:defRPr sz="2000"/>
            </a:lvl1pPr>
          </a:lstStyle>
          <a:p>
            <a:pPr lvl="0"/>
            <a:r>
              <a:rPr lang="en-US"/>
              <a:t>Short project title</a:t>
            </a:r>
            <a:endParaRPr lang="en-SE"/>
          </a:p>
        </p:txBody>
      </p:sp>
      <p:sp>
        <p:nvSpPr>
          <p:cNvPr id="56" name="Text Placeholder 15">
            <a:extLst>
              <a:ext uri="{FF2B5EF4-FFF2-40B4-BE49-F238E27FC236}">
                <a16:creationId xmlns:a16="http://schemas.microsoft.com/office/drawing/2014/main" id="{FE51E61F-A58D-DF47-425E-B5B5B02A541F}"/>
              </a:ext>
            </a:extLst>
          </p:cNvPr>
          <p:cNvSpPr>
            <a:spLocks noGrp="1"/>
          </p:cNvSpPr>
          <p:nvPr>
            <p:ph type="body" sz="quarter" idx="22" hasCustomPrompt="1"/>
          </p:nvPr>
        </p:nvSpPr>
        <p:spPr>
          <a:xfrm>
            <a:off x="510512" y="8268458"/>
            <a:ext cx="2967499" cy="369332"/>
          </a:xfrm>
        </p:spPr>
        <p:txBody>
          <a:bodyPr wrap="square">
            <a:spAutoFit/>
          </a:bodyPr>
          <a:lstStyle>
            <a:lvl1pPr marL="0" indent="0" algn="r">
              <a:buNone/>
              <a:defRPr sz="2000"/>
            </a:lvl1pPr>
          </a:lstStyle>
          <a:p>
            <a:pPr lvl="0"/>
            <a:r>
              <a:rPr lang="en-US"/>
              <a:t>Short project title</a:t>
            </a:r>
            <a:endParaRPr lang="en-SE"/>
          </a:p>
        </p:txBody>
      </p:sp>
      <p:sp>
        <p:nvSpPr>
          <p:cNvPr id="58" name="Text Placeholder 17">
            <a:extLst>
              <a:ext uri="{FF2B5EF4-FFF2-40B4-BE49-F238E27FC236}">
                <a16:creationId xmlns:a16="http://schemas.microsoft.com/office/drawing/2014/main" id="{6B8452B7-C12F-CDF2-8FE3-FC225C7462ED}"/>
              </a:ext>
            </a:extLst>
          </p:cNvPr>
          <p:cNvSpPr>
            <a:spLocks noGrp="1"/>
          </p:cNvSpPr>
          <p:nvPr>
            <p:ph type="body" sz="quarter" idx="23" hasCustomPrompt="1"/>
          </p:nvPr>
        </p:nvSpPr>
        <p:spPr>
          <a:xfrm>
            <a:off x="3909768" y="3668612"/>
            <a:ext cx="5141465" cy="528828"/>
          </a:xfrm>
          <a:prstGeom prst="roundRect">
            <a:avLst>
              <a:gd name="adj" fmla="val 27472"/>
            </a:avLst>
          </a:prstGeom>
          <a:solidFill>
            <a:schemeClr val="accent3"/>
          </a:solidFill>
        </p:spPr>
        <p:txBody>
          <a:bodyPr anchor="ctr" anchorCtr="0"/>
          <a:lstStyle>
            <a:lvl1pPr marL="0" indent="0" algn="ctr">
              <a:buNone/>
              <a:defRPr sz="2000" b="0">
                <a:solidFill>
                  <a:schemeClr val="tx2"/>
                </a:solidFill>
              </a:defRPr>
            </a:lvl1pPr>
          </a:lstStyle>
          <a:p>
            <a:pPr lvl="0"/>
            <a:r>
              <a:rPr lang="en-US"/>
              <a:t>Short title</a:t>
            </a:r>
            <a:endParaRPr lang="en-SE"/>
          </a:p>
        </p:txBody>
      </p:sp>
      <p:sp>
        <p:nvSpPr>
          <p:cNvPr id="59" name="Text Placeholder 17">
            <a:extLst>
              <a:ext uri="{FF2B5EF4-FFF2-40B4-BE49-F238E27FC236}">
                <a16:creationId xmlns:a16="http://schemas.microsoft.com/office/drawing/2014/main" id="{382E1B81-43B6-B7D0-9B7C-A7AD03CC5AC2}"/>
              </a:ext>
            </a:extLst>
          </p:cNvPr>
          <p:cNvSpPr>
            <a:spLocks noGrp="1"/>
          </p:cNvSpPr>
          <p:nvPr>
            <p:ph type="body" sz="quarter" idx="24" hasCustomPrompt="1"/>
          </p:nvPr>
        </p:nvSpPr>
        <p:spPr>
          <a:xfrm>
            <a:off x="7261727" y="4427216"/>
            <a:ext cx="2756916" cy="528828"/>
          </a:xfrm>
          <a:prstGeom prst="roundRect">
            <a:avLst>
              <a:gd name="adj" fmla="val 27472"/>
            </a:avLst>
          </a:prstGeom>
          <a:solidFill>
            <a:schemeClr val="tx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0" name="Text Placeholder 17">
            <a:extLst>
              <a:ext uri="{FF2B5EF4-FFF2-40B4-BE49-F238E27FC236}">
                <a16:creationId xmlns:a16="http://schemas.microsoft.com/office/drawing/2014/main" id="{210C9C1E-1B88-5EEE-1206-0DDD84DC8F6A}"/>
              </a:ext>
            </a:extLst>
          </p:cNvPr>
          <p:cNvSpPr>
            <a:spLocks noGrp="1"/>
          </p:cNvSpPr>
          <p:nvPr>
            <p:ph type="body" sz="quarter" idx="25" hasCustomPrompt="1"/>
          </p:nvPr>
        </p:nvSpPr>
        <p:spPr>
          <a:xfrm>
            <a:off x="8309120" y="5180999"/>
            <a:ext cx="4320198" cy="528828"/>
          </a:xfrm>
          <a:prstGeom prst="roundRect">
            <a:avLst>
              <a:gd name="adj" fmla="val 27472"/>
            </a:avLst>
          </a:prstGeom>
          <a:solidFill>
            <a:schemeClr val="accent3"/>
          </a:solidFill>
        </p:spPr>
        <p:txBody>
          <a:bodyPr anchor="ctr" anchorCtr="0"/>
          <a:lstStyle>
            <a:lvl1pPr marL="0" indent="0" algn="ctr">
              <a:buNone/>
              <a:defRPr sz="2000" b="0">
                <a:solidFill>
                  <a:schemeClr val="tx2"/>
                </a:solidFill>
              </a:defRPr>
            </a:lvl1pPr>
          </a:lstStyle>
          <a:p>
            <a:pPr lvl="0"/>
            <a:r>
              <a:rPr lang="en-US"/>
              <a:t>Short title</a:t>
            </a:r>
            <a:endParaRPr lang="en-SE"/>
          </a:p>
        </p:txBody>
      </p:sp>
      <p:sp>
        <p:nvSpPr>
          <p:cNvPr id="61" name="Text Placeholder 17">
            <a:extLst>
              <a:ext uri="{FF2B5EF4-FFF2-40B4-BE49-F238E27FC236}">
                <a16:creationId xmlns:a16="http://schemas.microsoft.com/office/drawing/2014/main" id="{3C62D251-F01E-668C-5827-67B108A2302F}"/>
              </a:ext>
            </a:extLst>
          </p:cNvPr>
          <p:cNvSpPr>
            <a:spLocks noGrp="1"/>
          </p:cNvSpPr>
          <p:nvPr>
            <p:ph type="body" sz="quarter" idx="26" hasCustomPrompt="1"/>
          </p:nvPr>
        </p:nvSpPr>
        <p:spPr>
          <a:xfrm>
            <a:off x="5466302" y="5936970"/>
            <a:ext cx="7163018" cy="528828"/>
          </a:xfrm>
          <a:prstGeom prst="roundRect">
            <a:avLst>
              <a:gd name="adj" fmla="val 27472"/>
            </a:avLst>
          </a:prstGeom>
          <a:solidFill>
            <a:schemeClr val="accent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2" name="Text Placeholder 17">
            <a:extLst>
              <a:ext uri="{FF2B5EF4-FFF2-40B4-BE49-F238E27FC236}">
                <a16:creationId xmlns:a16="http://schemas.microsoft.com/office/drawing/2014/main" id="{FC4093F5-396E-68C5-2A91-1F8D04CE0C03}"/>
              </a:ext>
            </a:extLst>
          </p:cNvPr>
          <p:cNvSpPr>
            <a:spLocks noGrp="1"/>
          </p:cNvSpPr>
          <p:nvPr>
            <p:ph type="body" sz="quarter" idx="27" hasCustomPrompt="1"/>
          </p:nvPr>
        </p:nvSpPr>
        <p:spPr>
          <a:xfrm>
            <a:off x="7196221" y="6683744"/>
            <a:ext cx="3480757" cy="528828"/>
          </a:xfrm>
          <a:prstGeom prst="roundRect">
            <a:avLst>
              <a:gd name="adj" fmla="val 27472"/>
            </a:avLst>
          </a:prstGeom>
          <a:solidFill>
            <a:schemeClr val="tx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3" name="Text Placeholder 17">
            <a:extLst>
              <a:ext uri="{FF2B5EF4-FFF2-40B4-BE49-F238E27FC236}">
                <a16:creationId xmlns:a16="http://schemas.microsoft.com/office/drawing/2014/main" id="{D058705D-30C1-5A79-8762-8A34509BCED1}"/>
              </a:ext>
            </a:extLst>
          </p:cNvPr>
          <p:cNvSpPr>
            <a:spLocks noGrp="1"/>
          </p:cNvSpPr>
          <p:nvPr>
            <p:ph type="body" sz="quarter" idx="28" hasCustomPrompt="1"/>
          </p:nvPr>
        </p:nvSpPr>
        <p:spPr>
          <a:xfrm>
            <a:off x="10790555" y="7434927"/>
            <a:ext cx="3446274" cy="528828"/>
          </a:xfrm>
          <a:prstGeom prst="roundRect">
            <a:avLst>
              <a:gd name="adj" fmla="val 27472"/>
            </a:avLst>
          </a:prstGeom>
          <a:solidFill>
            <a:schemeClr val="tx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4" name="Text Placeholder 17">
            <a:extLst>
              <a:ext uri="{FF2B5EF4-FFF2-40B4-BE49-F238E27FC236}">
                <a16:creationId xmlns:a16="http://schemas.microsoft.com/office/drawing/2014/main" id="{98ACAEB4-5362-D214-C436-06B1349AAACC}"/>
              </a:ext>
            </a:extLst>
          </p:cNvPr>
          <p:cNvSpPr>
            <a:spLocks noGrp="1"/>
          </p:cNvSpPr>
          <p:nvPr>
            <p:ph type="body" sz="quarter" idx="29" hasCustomPrompt="1"/>
          </p:nvPr>
        </p:nvSpPr>
        <p:spPr>
          <a:xfrm>
            <a:off x="12629318" y="8188710"/>
            <a:ext cx="4956317" cy="528828"/>
          </a:xfrm>
          <a:prstGeom prst="roundRect">
            <a:avLst>
              <a:gd name="adj" fmla="val 27472"/>
            </a:avLst>
          </a:prstGeom>
          <a:solidFill>
            <a:schemeClr val="accent3"/>
          </a:solidFill>
        </p:spPr>
        <p:txBody>
          <a:bodyPr anchor="ctr" anchorCtr="0"/>
          <a:lstStyle>
            <a:lvl1pPr marL="0" indent="0" algn="ctr">
              <a:buNone/>
              <a:defRPr sz="2000" b="0">
                <a:solidFill>
                  <a:schemeClr val="tx2"/>
                </a:solidFill>
              </a:defRPr>
            </a:lvl1pPr>
          </a:lstStyle>
          <a:p>
            <a:pPr lvl="0"/>
            <a:r>
              <a:rPr lang="en-US"/>
              <a:t>Short title</a:t>
            </a:r>
            <a:endParaRPr lang="en-SE"/>
          </a:p>
        </p:txBody>
      </p:sp>
    </p:spTree>
    <p:extLst>
      <p:ext uri="{BB962C8B-B14F-4D97-AF65-F5344CB8AC3E}">
        <p14:creationId xmlns:p14="http://schemas.microsoft.com/office/powerpoint/2010/main" val="220452069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6 months">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2" name="Rubrik 1">
            <a:extLst>
              <a:ext uri="{FF2B5EF4-FFF2-40B4-BE49-F238E27FC236}">
                <a16:creationId xmlns:a16="http://schemas.microsoft.com/office/drawing/2014/main" id="{192573C7-27B9-BF36-F4E5-AC0AB5DA3879}"/>
              </a:ext>
            </a:extLst>
          </p:cNvPr>
          <p:cNvSpPr>
            <a:spLocks noGrp="1"/>
          </p:cNvSpPr>
          <p:nvPr>
            <p:ph type="ctrTitle" hasCustomPrompt="1"/>
          </p:nvPr>
        </p:nvSpPr>
        <p:spPr>
          <a:xfrm>
            <a:off x="491319" y="799509"/>
            <a:ext cx="17305361" cy="590931"/>
          </a:xfrm>
        </p:spPr>
        <p:txBody>
          <a:bodyPr wrap="square" anchor="t" anchorCtr="0">
            <a:spAutoFit/>
          </a:bodyPr>
          <a:lstStyle>
            <a:lvl1pPr algn="l">
              <a:defRPr sz="3600" cap="all" baseline="0">
                <a:solidFill>
                  <a:schemeClr val="accent1"/>
                </a:solidFill>
              </a:defRPr>
            </a:lvl1pPr>
          </a:lstStyle>
          <a:p>
            <a:r>
              <a:rPr lang="sv-SE"/>
              <a:t>WRITE A </a:t>
            </a:r>
            <a:r>
              <a:rPr lang="sv-SE" err="1"/>
              <a:t>timeline</a:t>
            </a:r>
            <a:r>
              <a:rPr lang="sv-SE"/>
              <a:t> </a:t>
            </a:r>
            <a:r>
              <a:rPr lang="sv-SE" err="1"/>
              <a:t>heading</a:t>
            </a:r>
            <a:r>
              <a:rPr lang="sv-SE"/>
              <a:t> </a:t>
            </a:r>
            <a:r>
              <a:rPr lang="sv-SE" err="1"/>
              <a:t>here</a:t>
            </a:r>
            <a:endParaRPr lang="sv-SE"/>
          </a:p>
        </p:txBody>
      </p:sp>
      <p:sp>
        <p:nvSpPr>
          <p:cNvPr id="13" name="Rectangle: Rounded Corners 12">
            <a:extLst>
              <a:ext uri="{FF2B5EF4-FFF2-40B4-BE49-F238E27FC236}">
                <a16:creationId xmlns:a16="http://schemas.microsoft.com/office/drawing/2014/main" id="{ABC209D9-9975-5827-00C2-EF8F6D719FC6}"/>
              </a:ext>
            </a:extLst>
          </p:cNvPr>
          <p:cNvSpPr/>
          <p:nvPr userDrawn="1"/>
        </p:nvSpPr>
        <p:spPr>
          <a:xfrm>
            <a:off x="3670853" y="1828575"/>
            <a:ext cx="14125828" cy="7220581"/>
          </a:xfrm>
          <a:prstGeom prst="roundRect">
            <a:avLst>
              <a:gd name="adj" fmla="val 326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Text Placeholder 15">
            <a:extLst>
              <a:ext uri="{FF2B5EF4-FFF2-40B4-BE49-F238E27FC236}">
                <a16:creationId xmlns:a16="http://schemas.microsoft.com/office/drawing/2014/main" id="{FDC56DA9-114D-AC47-9153-E3F07D28D323}"/>
              </a:ext>
            </a:extLst>
          </p:cNvPr>
          <p:cNvSpPr>
            <a:spLocks noGrp="1"/>
          </p:cNvSpPr>
          <p:nvPr>
            <p:ph type="body" sz="quarter" idx="10" hasCustomPrompt="1"/>
          </p:nvPr>
        </p:nvSpPr>
        <p:spPr>
          <a:xfrm>
            <a:off x="491319" y="2994577"/>
            <a:ext cx="2967499" cy="369332"/>
          </a:xfrm>
        </p:spPr>
        <p:txBody>
          <a:bodyPr wrap="square">
            <a:spAutoFit/>
          </a:bodyPr>
          <a:lstStyle>
            <a:lvl1pPr marL="0" indent="0" algn="r">
              <a:buNone/>
              <a:defRPr sz="2000"/>
            </a:lvl1pPr>
          </a:lstStyle>
          <a:p>
            <a:pPr lvl="0"/>
            <a:r>
              <a:rPr lang="en-US"/>
              <a:t>Short project title</a:t>
            </a:r>
            <a:endParaRPr lang="en-SE"/>
          </a:p>
        </p:txBody>
      </p:sp>
      <p:sp>
        <p:nvSpPr>
          <p:cNvPr id="18" name="Text Placeholder 17">
            <a:extLst>
              <a:ext uri="{FF2B5EF4-FFF2-40B4-BE49-F238E27FC236}">
                <a16:creationId xmlns:a16="http://schemas.microsoft.com/office/drawing/2014/main" id="{9E0C1CFD-9A68-C83B-540C-51E71D83239C}"/>
              </a:ext>
            </a:extLst>
          </p:cNvPr>
          <p:cNvSpPr>
            <a:spLocks noGrp="1"/>
          </p:cNvSpPr>
          <p:nvPr>
            <p:ph type="body" sz="quarter" idx="11" hasCustomPrompt="1"/>
          </p:nvPr>
        </p:nvSpPr>
        <p:spPr>
          <a:xfrm>
            <a:off x="3670853" y="1828575"/>
            <a:ext cx="2286746"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January</a:t>
            </a:r>
            <a:endParaRPr lang="en-SE"/>
          </a:p>
        </p:txBody>
      </p:sp>
      <p:sp>
        <p:nvSpPr>
          <p:cNvPr id="31" name="Text Placeholder 17">
            <a:extLst>
              <a:ext uri="{FF2B5EF4-FFF2-40B4-BE49-F238E27FC236}">
                <a16:creationId xmlns:a16="http://schemas.microsoft.com/office/drawing/2014/main" id="{1169BDB8-73B8-4F23-126F-EB5CAE36F4A1}"/>
              </a:ext>
            </a:extLst>
          </p:cNvPr>
          <p:cNvSpPr>
            <a:spLocks noGrp="1"/>
          </p:cNvSpPr>
          <p:nvPr>
            <p:ph type="body" sz="quarter" idx="13" hasCustomPrompt="1"/>
          </p:nvPr>
        </p:nvSpPr>
        <p:spPr>
          <a:xfrm>
            <a:off x="6038669" y="1828575"/>
            <a:ext cx="2286746"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February</a:t>
            </a:r>
            <a:endParaRPr lang="en-SE"/>
          </a:p>
        </p:txBody>
      </p:sp>
      <p:sp>
        <p:nvSpPr>
          <p:cNvPr id="33" name="Text Placeholder 17">
            <a:extLst>
              <a:ext uri="{FF2B5EF4-FFF2-40B4-BE49-F238E27FC236}">
                <a16:creationId xmlns:a16="http://schemas.microsoft.com/office/drawing/2014/main" id="{45FDDB4B-A827-105A-4E69-B9A9FCA13803}"/>
              </a:ext>
            </a:extLst>
          </p:cNvPr>
          <p:cNvSpPr>
            <a:spLocks noGrp="1"/>
          </p:cNvSpPr>
          <p:nvPr>
            <p:ph type="body" sz="quarter" idx="14" hasCustomPrompt="1"/>
          </p:nvPr>
        </p:nvSpPr>
        <p:spPr>
          <a:xfrm>
            <a:off x="10774301" y="1828575"/>
            <a:ext cx="2286746"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April</a:t>
            </a:r>
            <a:endParaRPr lang="en-SE"/>
          </a:p>
        </p:txBody>
      </p:sp>
      <p:sp>
        <p:nvSpPr>
          <p:cNvPr id="35" name="Text Placeholder 17">
            <a:extLst>
              <a:ext uri="{FF2B5EF4-FFF2-40B4-BE49-F238E27FC236}">
                <a16:creationId xmlns:a16="http://schemas.microsoft.com/office/drawing/2014/main" id="{B78DAE9E-8660-AC05-9196-C9B5AAFD8600}"/>
              </a:ext>
            </a:extLst>
          </p:cNvPr>
          <p:cNvSpPr>
            <a:spLocks noGrp="1"/>
          </p:cNvSpPr>
          <p:nvPr>
            <p:ph type="body" sz="quarter" idx="15" hasCustomPrompt="1"/>
          </p:nvPr>
        </p:nvSpPr>
        <p:spPr>
          <a:xfrm>
            <a:off x="15509935" y="1828575"/>
            <a:ext cx="2286746"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June</a:t>
            </a:r>
            <a:endParaRPr lang="en-SE"/>
          </a:p>
        </p:txBody>
      </p:sp>
      <p:sp>
        <p:nvSpPr>
          <p:cNvPr id="43" name="Text Placeholder 15">
            <a:extLst>
              <a:ext uri="{FF2B5EF4-FFF2-40B4-BE49-F238E27FC236}">
                <a16:creationId xmlns:a16="http://schemas.microsoft.com/office/drawing/2014/main" id="{7A7D8BF5-4372-7BC4-DBEF-5AF563CF6DEB}"/>
              </a:ext>
            </a:extLst>
          </p:cNvPr>
          <p:cNvSpPr>
            <a:spLocks noGrp="1"/>
          </p:cNvSpPr>
          <p:nvPr>
            <p:ph type="body" sz="quarter" idx="16" hasCustomPrompt="1"/>
          </p:nvPr>
        </p:nvSpPr>
        <p:spPr>
          <a:xfrm>
            <a:off x="491319" y="3748360"/>
            <a:ext cx="2967499" cy="369332"/>
          </a:xfrm>
        </p:spPr>
        <p:txBody>
          <a:bodyPr wrap="square">
            <a:spAutoFit/>
          </a:bodyPr>
          <a:lstStyle>
            <a:lvl1pPr marL="0" indent="0" algn="r">
              <a:buNone/>
              <a:defRPr sz="2000"/>
            </a:lvl1pPr>
          </a:lstStyle>
          <a:p>
            <a:pPr lvl="0"/>
            <a:r>
              <a:rPr lang="en-US"/>
              <a:t>Short project title</a:t>
            </a:r>
            <a:endParaRPr lang="en-SE"/>
          </a:p>
        </p:txBody>
      </p:sp>
      <p:sp>
        <p:nvSpPr>
          <p:cNvPr id="51" name="Text Placeholder 15">
            <a:extLst>
              <a:ext uri="{FF2B5EF4-FFF2-40B4-BE49-F238E27FC236}">
                <a16:creationId xmlns:a16="http://schemas.microsoft.com/office/drawing/2014/main" id="{243EE99A-7D73-BD58-75EA-176F97766F6C}"/>
              </a:ext>
            </a:extLst>
          </p:cNvPr>
          <p:cNvSpPr>
            <a:spLocks noGrp="1"/>
          </p:cNvSpPr>
          <p:nvPr>
            <p:ph type="body" sz="quarter" idx="17" hasCustomPrompt="1"/>
          </p:nvPr>
        </p:nvSpPr>
        <p:spPr>
          <a:xfrm>
            <a:off x="491319" y="4502143"/>
            <a:ext cx="2967499" cy="369332"/>
          </a:xfrm>
        </p:spPr>
        <p:txBody>
          <a:bodyPr wrap="square">
            <a:spAutoFit/>
          </a:bodyPr>
          <a:lstStyle>
            <a:lvl1pPr marL="0" indent="0" algn="r">
              <a:buNone/>
              <a:defRPr sz="2000"/>
            </a:lvl1pPr>
          </a:lstStyle>
          <a:p>
            <a:pPr lvl="0"/>
            <a:r>
              <a:rPr lang="en-US"/>
              <a:t>Short project title</a:t>
            </a:r>
            <a:endParaRPr lang="en-SE"/>
          </a:p>
        </p:txBody>
      </p:sp>
      <p:sp>
        <p:nvSpPr>
          <p:cNvPr id="52" name="Text Placeholder 15">
            <a:extLst>
              <a:ext uri="{FF2B5EF4-FFF2-40B4-BE49-F238E27FC236}">
                <a16:creationId xmlns:a16="http://schemas.microsoft.com/office/drawing/2014/main" id="{9892F46D-0D77-88CE-E9AA-9A54E95F7DCB}"/>
              </a:ext>
            </a:extLst>
          </p:cNvPr>
          <p:cNvSpPr>
            <a:spLocks noGrp="1"/>
          </p:cNvSpPr>
          <p:nvPr>
            <p:ph type="body" sz="quarter" idx="18" hasCustomPrompt="1"/>
          </p:nvPr>
        </p:nvSpPr>
        <p:spPr>
          <a:xfrm>
            <a:off x="510512" y="5255926"/>
            <a:ext cx="2967499" cy="369332"/>
          </a:xfrm>
        </p:spPr>
        <p:txBody>
          <a:bodyPr wrap="square">
            <a:spAutoFit/>
          </a:bodyPr>
          <a:lstStyle>
            <a:lvl1pPr marL="0" indent="0" algn="r">
              <a:buNone/>
              <a:defRPr sz="2000"/>
            </a:lvl1pPr>
          </a:lstStyle>
          <a:p>
            <a:pPr lvl="0"/>
            <a:r>
              <a:rPr lang="en-US"/>
              <a:t>Short project title</a:t>
            </a:r>
            <a:endParaRPr lang="en-SE"/>
          </a:p>
        </p:txBody>
      </p:sp>
      <p:sp>
        <p:nvSpPr>
          <p:cNvPr id="53" name="Text Placeholder 15">
            <a:extLst>
              <a:ext uri="{FF2B5EF4-FFF2-40B4-BE49-F238E27FC236}">
                <a16:creationId xmlns:a16="http://schemas.microsoft.com/office/drawing/2014/main" id="{C8BE03AC-92F1-A702-52D1-49B9C7F6262A}"/>
              </a:ext>
            </a:extLst>
          </p:cNvPr>
          <p:cNvSpPr>
            <a:spLocks noGrp="1"/>
          </p:cNvSpPr>
          <p:nvPr>
            <p:ph type="body" sz="quarter" idx="19" hasCustomPrompt="1"/>
          </p:nvPr>
        </p:nvSpPr>
        <p:spPr>
          <a:xfrm>
            <a:off x="510512" y="6009709"/>
            <a:ext cx="2967499" cy="369332"/>
          </a:xfrm>
        </p:spPr>
        <p:txBody>
          <a:bodyPr wrap="square">
            <a:spAutoFit/>
          </a:bodyPr>
          <a:lstStyle>
            <a:lvl1pPr marL="0" indent="0" algn="r">
              <a:buNone/>
              <a:defRPr sz="2000"/>
            </a:lvl1pPr>
          </a:lstStyle>
          <a:p>
            <a:pPr lvl="0"/>
            <a:r>
              <a:rPr lang="en-US"/>
              <a:t>Short project title</a:t>
            </a:r>
            <a:endParaRPr lang="en-SE"/>
          </a:p>
        </p:txBody>
      </p:sp>
      <p:sp>
        <p:nvSpPr>
          <p:cNvPr id="54" name="Text Placeholder 15">
            <a:extLst>
              <a:ext uri="{FF2B5EF4-FFF2-40B4-BE49-F238E27FC236}">
                <a16:creationId xmlns:a16="http://schemas.microsoft.com/office/drawing/2014/main" id="{C670EC01-57C8-F4A2-D8D4-6DF855A3AA1F}"/>
              </a:ext>
            </a:extLst>
          </p:cNvPr>
          <p:cNvSpPr>
            <a:spLocks noGrp="1"/>
          </p:cNvSpPr>
          <p:nvPr>
            <p:ph type="body" sz="quarter" idx="20" hasCustomPrompt="1"/>
          </p:nvPr>
        </p:nvSpPr>
        <p:spPr>
          <a:xfrm>
            <a:off x="510512" y="6763492"/>
            <a:ext cx="2967499" cy="369332"/>
          </a:xfrm>
        </p:spPr>
        <p:txBody>
          <a:bodyPr wrap="square">
            <a:spAutoFit/>
          </a:bodyPr>
          <a:lstStyle>
            <a:lvl1pPr marL="0" indent="0" algn="r">
              <a:buNone/>
              <a:defRPr sz="2000"/>
            </a:lvl1pPr>
          </a:lstStyle>
          <a:p>
            <a:pPr lvl="0"/>
            <a:r>
              <a:rPr lang="en-US"/>
              <a:t>Short project title</a:t>
            </a:r>
            <a:endParaRPr lang="en-SE"/>
          </a:p>
        </p:txBody>
      </p:sp>
      <p:sp>
        <p:nvSpPr>
          <p:cNvPr id="55" name="Text Placeholder 15">
            <a:extLst>
              <a:ext uri="{FF2B5EF4-FFF2-40B4-BE49-F238E27FC236}">
                <a16:creationId xmlns:a16="http://schemas.microsoft.com/office/drawing/2014/main" id="{403C3FB2-458B-0E86-8AE4-1241E47057BE}"/>
              </a:ext>
            </a:extLst>
          </p:cNvPr>
          <p:cNvSpPr>
            <a:spLocks noGrp="1"/>
          </p:cNvSpPr>
          <p:nvPr>
            <p:ph type="body" sz="quarter" idx="21" hasCustomPrompt="1"/>
          </p:nvPr>
        </p:nvSpPr>
        <p:spPr>
          <a:xfrm>
            <a:off x="510512" y="7514675"/>
            <a:ext cx="2967499" cy="369332"/>
          </a:xfrm>
        </p:spPr>
        <p:txBody>
          <a:bodyPr wrap="square">
            <a:spAutoFit/>
          </a:bodyPr>
          <a:lstStyle>
            <a:lvl1pPr marL="0" indent="0" algn="r">
              <a:buNone/>
              <a:defRPr sz="2000"/>
            </a:lvl1pPr>
          </a:lstStyle>
          <a:p>
            <a:pPr lvl="0"/>
            <a:r>
              <a:rPr lang="en-US"/>
              <a:t>Short project title</a:t>
            </a:r>
            <a:endParaRPr lang="en-SE"/>
          </a:p>
        </p:txBody>
      </p:sp>
      <p:sp>
        <p:nvSpPr>
          <p:cNvPr id="56" name="Text Placeholder 15">
            <a:extLst>
              <a:ext uri="{FF2B5EF4-FFF2-40B4-BE49-F238E27FC236}">
                <a16:creationId xmlns:a16="http://schemas.microsoft.com/office/drawing/2014/main" id="{FE51E61F-A58D-DF47-425E-B5B5B02A541F}"/>
              </a:ext>
            </a:extLst>
          </p:cNvPr>
          <p:cNvSpPr>
            <a:spLocks noGrp="1"/>
          </p:cNvSpPr>
          <p:nvPr>
            <p:ph type="body" sz="quarter" idx="22" hasCustomPrompt="1"/>
          </p:nvPr>
        </p:nvSpPr>
        <p:spPr>
          <a:xfrm>
            <a:off x="510512" y="8268458"/>
            <a:ext cx="2967499" cy="369332"/>
          </a:xfrm>
        </p:spPr>
        <p:txBody>
          <a:bodyPr wrap="square">
            <a:spAutoFit/>
          </a:bodyPr>
          <a:lstStyle>
            <a:lvl1pPr marL="0" indent="0" algn="r">
              <a:buNone/>
              <a:defRPr sz="2000"/>
            </a:lvl1pPr>
          </a:lstStyle>
          <a:p>
            <a:pPr lvl="0"/>
            <a:r>
              <a:rPr lang="en-US"/>
              <a:t>Short project title</a:t>
            </a:r>
            <a:endParaRPr lang="en-SE"/>
          </a:p>
        </p:txBody>
      </p:sp>
      <p:sp>
        <p:nvSpPr>
          <p:cNvPr id="5" name="Text Placeholder 17">
            <a:extLst>
              <a:ext uri="{FF2B5EF4-FFF2-40B4-BE49-F238E27FC236}">
                <a16:creationId xmlns:a16="http://schemas.microsoft.com/office/drawing/2014/main" id="{90FA4078-A262-10B0-11E0-D8F75933E001}"/>
              </a:ext>
            </a:extLst>
          </p:cNvPr>
          <p:cNvSpPr>
            <a:spLocks noGrp="1"/>
          </p:cNvSpPr>
          <p:nvPr>
            <p:ph type="body" sz="quarter" idx="30" hasCustomPrompt="1"/>
          </p:nvPr>
        </p:nvSpPr>
        <p:spPr>
          <a:xfrm>
            <a:off x="13142117" y="1828575"/>
            <a:ext cx="2286746"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May</a:t>
            </a:r>
            <a:endParaRPr lang="en-SE"/>
          </a:p>
        </p:txBody>
      </p:sp>
      <p:sp>
        <p:nvSpPr>
          <p:cNvPr id="6" name="Text Placeholder 17">
            <a:extLst>
              <a:ext uri="{FF2B5EF4-FFF2-40B4-BE49-F238E27FC236}">
                <a16:creationId xmlns:a16="http://schemas.microsoft.com/office/drawing/2014/main" id="{D69F3E2D-512B-B83D-57E9-F8DC2397506C}"/>
              </a:ext>
            </a:extLst>
          </p:cNvPr>
          <p:cNvSpPr>
            <a:spLocks noGrp="1"/>
          </p:cNvSpPr>
          <p:nvPr>
            <p:ph type="body" sz="quarter" idx="31" hasCustomPrompt="1"/>
          </p:nvPr>
        </p:nvSpPr>
        <p:spPr>
          <a:xfrm>
            <a:off x="8406485" y="1828575"/>
            <a:ext cx="2286746" cy="768350"/>
          </a:xfrm>
          <a:prstGeom prst="roundRect">
            <a:avLst>
              <a:gd name="adj" fmla="val 50000"/>
            </a:avLst>
          </a:prstGeom>
          <a:solidFill>
            <a:schemeClr val="accent5"/>
          </a:solidFill>
        </p:spPr>
        <p:txBody>
          <a:bodyPr anchor="ctr" anchorCtr="0"/>
          <a:lstStyle>
            <a:lvl1pPr marL="0" indent="0" algn="ctr">
              <a:buNone/>
              <a:defRPr b="1">
                <a:solidFill>
                  <a:schemeClr val="tx2"/>
                </a:solidFill>
              </a:defRPr>
            </a:lvl1pPr>
          </a:lstStyle>
          <a:p>
            <a:pPr lvl="0"/>
            <a:r>
              <a:rPr lang="en-US"/>
              <a:t>March</a:t>
            </a:r>
            <a:endParaRPr lang="en-SE"/>
          </a:p>
        </p:txBody>
      </p:sp>
      <p:cxnSp>
        <p:nvCxnSpPr>
          <p:cNvPr id="29" name="Straight Connector 28">
            <a:extLst>
              <a:ext uri="{FF2B5EF4-FFF2-40B4-BE49-F238E27FC236}">
                <a16:creationId xmlns:a16="http://schemas.microsoft.com/office/drawing/2014/main" id="{587F4653-9249-9EBD-8C39-B3617A2C2CFB}"/>
              </a:ext>
            </a:extLst>
          </p:cNvPr>
          <p:cNvCxnSpPr>
            <a:cxnSpLocks/>
          </p:cNvCxnSpPr>
          <p:nvPr userDrawn="1"/>
        </p:nvCxnSpPr>
        <p:spPr>
          <a:xfrm>
            <a:off x="6009503" y="1829069"/>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0329D5-B464-701A-262D-82ED0FAD0F2A}"/>
              </a:ext>
            </a:extLst>
          </p:cNvPr>
          <p:cNvCxnSpPr>
            <a:cxnSpLocks/>
          </p:cNvCxnSpPr>
          <p:nvPr userDrawn="1"/>
        </p:nvCxnSpPr>
        <p:spPr>
          <a:xfrm>
            <a:off x="10733767" y="1829069"/>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6B92E9-DBD7-0001-A13C-4F3F85763D9B}"/>
              </a:ext>
            </a:extLst>
          </p:cNvPr>
          <p:cNvCxnSpPr>
            <a:cxnSpLocks/>
          </p:cNvCxnSpPr>
          <p:nvPr userDrawn="1"/>
        </p:nvCxnSpPr>
        <p:spPr>
          <a:xfrm>
            <a:off x="13111806" y="1570708"/>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6D1B623-FE1C-2482-6D5E-CBCF23BD0EE3}"/>
              </a:ext>
            </a:extLst>
          </p:cNvPr>
          <p:cNvCxnSpPr>
            <a:cxnSpLocks/>
          </p:cNvCxnSpPr>
          <p:nvPr userDrawn="1"/>
        </p:nvCxnSpPr>
        <p:spPr>
          <a:xfrm>
            <a:off x="8380727" y="1828575"/>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943FEC-D3DD-DB09-D33B-602E9FE42C4E}"/>
              </a:ext>
            </a:extLst>
          </p:cNvPr>
          <p:cNvCxnSpPr>
            <a:cxnSpLocks/>
          </p:cNvCxnSpPr>
          <p:nvPr userDrawn="1"/>
        </p:nvCxnSpPr>
        <p:spPr>
          <a:xfrm>
            <a:off x="15477079" y="1828575"/>
            <a:ext cx="0" cy="722058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6E725A86-CA76-6C5A-CB70-D25E28943176}"/>
              </a:ext>
            </a:extLst>
          </p:cNvPr>
          <p:cNvSpPr>
            <a:spLocks noGrp="1"/>
          </p:cNvSpPr>
          <p:nvPr>
            <p:ph type="body" sz="quarter" idx="12" hasCustomPrompt="1"/>
          </p:nvPr>
        </p:nvSpPr>
        <p:spPr>
          <a:xfrm>
            <a:off x="3909769" y="2922251"/>
            <a:ext cx="3260368" cy="528828"/>
          </a:xfrm>
          <a:prstGeom prst="roundRect">
            <a:avLst>
              <a:gd name="adj" fmla="val 27472"/>
            </a:avLst>
          </a:prstGeom>
          <a:solidFill>
            <a:schemeClr val="accent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58" name="Text Placeholder 17">
            <a:extLst>
              <a:ext uri="{FF2B5EF4-FFF2-40B4-BE49-F238E27FC236}">
                <a16:creationId xmlns:a16="http://schemas.microsoft.com/office/drawing/2014/main" id="{6B8452B7-C12F-CDF2-8FE3-FC225C7462ED}"/>
              </a:ext>
            </a:extLst>
          </p:cNvPr>
          <p:cNvSpPr>
            <a:spLocks noGrp="1"/>
          </p:cNvSpPr>
          <p:nvPr>
            <p:ph type="body" sz="quarter" idx="23" hasCustomPrompt="1"/>
          </p:nvPr>
        </p:nvSpPr>
        <p:spPr>
          <a:xfrm>
            <a:off x="3909768" y="3668612"/>
            <a:ext cx="5638704" cy="528828"/>
          </a:xfrm>
          <a:prstGeom prst="roundRect">
            <a:avLst>
              <a:gd name="adj" fmla="val 27472"/>
            </a:avLst>
          </a:prstGeom>
          <a:solidFill>
            <a:schemeClr val="accent3"/>
          </a:solidFill>
        </p:spPr>
        <p:txBody>
          <a:bodyPr anchor="ctr" anchorCtr="0"/>
          <a:lstStyle>
            <a:lvl1pPr marL="0" indent="0" algn="ctr">
              <a:buNone/>
              <a:defRPr sz="2000" b="0">
                <a:solidFill>
                  <a:schemeClr val="tx2"/>
                </a:solidFill>
              </a:defRPr>
            </a:lvl1pPr>
          </a:lstStyle>
          <a:p>
            <a:pPr lvl="0"/>
            <a:r>
              <a:rPr lang="en-US"/>
              <a:t>Short title</a:t>
            </a:r>
            <a:endParaRPr lang="en-SE"/>
          </a:p>
        </p:txBody>
      </p:sp>
      <p:sp>
        <p:nvSpPr>
          <p:cNvPr id="59" name="Text Placeholder 17">
            <a:extLst>
              <a:ext uri="{FF2B5EF4-FFF2-40B4-BE49-F238E27FC236}">
                <a16:creationId xmlns:a16="http://schemas.microsoft.com/office/drawing/2014/main" id="{382E1B81-43B6-B7D0-9B7C-A7AD03CC5AC2}"/>
              </a:ext>
            </a:extLst>
          </p:cNvPr>
          <p:cNvSpPr>
            <a:spLocks noGrp="1"/>
          </p:cNvSpPr>
          <p:nvPr>
            <p:ph type="body" sz="quarter" idx="24" hasCustomPrompt="1"/>
          </p:nvPr>
        </p:nvSpPr>
        <p:spPr>
          <a:xfrm>
            <a:off x="7170137" y="4427216"/>
            <a:ext cx="2378336" cy="528828"/>
          </a:xfrm>
          <a:prstGeom prst="roundRect">
            <a:avLst>
              <a:gd name="adj" fmla="val 27472"/>
            </a:avLst>
          </a:prstGeom>
          <a:solidFill>
            <a:schemeClr val="tx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0" name="Text Placeholder 17">
            <a:extLst>
              <a:ext uri="{FF2B5EF4-FFF2-40B4-BE49-F238E27FC236}">
                <a16:creationId xmlns:a16="http://schemas.microsoft.com/office/drawing/2014/main" id="{210C9C1E-1B88-5EEE-1206-0DDD84DC8F6A}"/>
              </a:ext>
            </a:extLst>
          </p:cNvPr>
          <p:cNvSpPr>
            <a:spLocks noGrp="1"/>
          </p:cNvSpPr>
          <p:nvPr>
            <p:ph type="body" sz="quarter" idx="25" hasCustomPrompt="1"/>
          </p:nvPr>
        </p:nvSpPr>
        <p:spPr>
          <a:xfrm>
            <a:off x="8428944" y="5180999"/>
            <a:ext cx="4627148" cy="528828"/>
          </a:xfrm>
          <a:prstGeom prst="roundRect">
            <a:avLst>
              <a:gd name="adj" fmla="val 27472"/>
            </a:avLst>
          </a:prstGeom>
          <a:solidFill>
            <a:schemeClr val="accent3"/>
          </a:solidFill>
        </p:spPr>
        <p:txBody>
          <a:bodyPr anchor="ctr" anchorCtr="0"/>
          <a:lstStyle>
            <a:lvl1pPr marL="0" indent="0" algn="ctr">
              <a:buNone/>
              <a:defRPr sz="2000" b="0">
                <a:solidFill>
                  <a:schemeClr val="tx2"/>
                </a:solidFill>
              </a:defRPr>
            </a:lvl1pPr>
          </a:lstStyle>
          <a:p>
            <a:pPr lvl="0"/>
            <a:r>
              <a:rPr lang="en-US"/>
              <a:t>Short title</a:t>
            </a:r>
            <a:endParaRPr lang="en-SE"/>
          </a:p>
        </p:txBody>
      </p:sp>
      <p:sp>
        <p:nvSpPr>
          <p:cNvPr id="61" name="Text Placeholder 17">
            <a:extLst>
              <a:ext uri="{FF2B5EF4-FFF2-40B4-BE49-F238E27FC236}">
                <a16:creationId xmlns:a16="http://schemas.microsoft.com/office/drawing/2014/main" id="{3C62D251-F01E-668C-5827-67B108A2302F}"/>
              </a:ext>
            </a:extLst>
          </p:cNvPr>
          <p:cNvSpPr>
            <a:spLocks noGrp="1"/>
          </p:cNvSpPr>
          <p:nvPr>
            <p:ph type="body" sz="quarter" idx="26" hasCustomPrompt="1"/>
          </p:nvPr>
        </p:nvSpPr>
        <p:spPr>
          <a:xfrm>
            <a:off x="4750117" y="5936970"/>
            <a:ext cx="8316134" cy="528828"/>
          </a:xfrm>
          <a:prstGeom prst="roundRect">
            <a:avLst>
              <a:gd name="adj" fmla="val 27472"/>
            </a:avLst>
          </a:prstGeom>
          <a:solidFill>
            <a:schemeClr val="accent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2" name="Text Placeholder 17">
            <a:extLst>
              <a:ext uri="{FF2B5EF4-FFF2-40B4-BE49-F238E27FC236}">
                <a16:creationId xmlns:a16="http://schemas.microsoft.com/office/drawing/2014/main" id="{FC4093F5-396E-68C5-2A91-1F8D04CE0C03}"/>
              </a:ext>
            </a:extLst>
          </p:cNvPr>
          <p:cNvSpPr>
            <a:spLocks noGrp="1"/>
          </p:cNvSpPr>
          <p:nvPr>
            <p:ph type="body" sz="quarter" idx="27" hasCustomPrompt="1"/>
          </p:nvPr>
        </p:nvSpPr>
        <p:spPr>
          <a:xfrm>
            <a:off x="7231945" y="6683744"/>
            <a:ext cx="3480757" cy="528828"/>
          </a:xfrm>
          <a:prstGeom prst="roundRect">
            <a:avLst>
              <a:gd name="adj" fmla="val 27472"/>
            </a:avLst>
          </a:prstGeom>
          <a:solidFill>
            <a:schemeClr val="accent1"/>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3" name="Text Placeholder 17">
            <a:extLst>
              <a:ext uri="{FF2B5EF4-FFF2-40B4-BE49-F238E27FC236}">
                <a16:creationId xmlns:a16="http://schemas.microsoft.com/office/drawing/2014/main" id="{D058705D-30C1-5A79-8762-8A34509BCED1}"/>
              </a:ext>
            </a:extLst>
          </p:cNvPr>
          <p:cNvSpPr>
            <a:spLocks noGrp="1"/>
          </p:cNvSpPr>
          <p:nvPr>
            <p:ph type="body" sz="quarter" idx="28" hasCustomPrompt="1"/>
          </p:nvPr>
        </p:nvSpPr>
        <p:spPr>
          <a:xfrm>
            <a:off x="10758700" y="7434927"/>
            <a:ext cx="3633159" cy="528828"/>
          </a:xfrm>
          <a:prstGeom prst="roundRect">
            <a:avLst>
              <a:gd name="adj" fmla="val 27472"/>
            </a:avLst>
          </a:prstGeom>
          <a:solidFill>
            <a:schemeClr val="tx2"/>
          </a:solidFill>
        </p:spPr>
        <p:txBody>
          <a:bodyPr anchor="ctr" anchorCtr="0"/>
          <a:lstStyle>
            <a:lvl1pPr marL="0" indent="0" algn="ctr">
              <a:buNone/>
              <a:defRPr sz="2000" b="0">
                <a:solidFill>
                  <a:schemeClr val="bg1"/>
                </a:solidFill>
              </a:defRPr>
            </a:lvl1pPr>
          </a:lstStyle>
          <a:p>
            <a:pPr lvl="0"/>
            <a:r>
              <a:rPr lang="en-US"/>
              <a:t>Short title</a:t>
            </a:r>
            <a:endParaRPr lang="en-SE"/>
          </a:p>
        </p:txBody>
      </p:sp>
      <p:sp>
        <p:nvSpPr>
          <p:cNvPr id="64" name="Text Placeholder 17">
            <a:extLst>
              <a:ext uri="{FF2B5EF4-FFF2-40B4-BE49-F238E27FC236}">
                <a16:creationId xmlns:a16="http://schemas.microsoft.com/office/drawing/2014/main" id="{98ACAEB4-5362-D214-C436-06B1349AAACC}"/>
              </a:ext>
            </a:extLst>
          </p:cNvPr>
          <p:cNvSpPr>
            <a:spLocks noGrp="1"/>
          </p:cNvSpPr>
          <p:nvPr>
            <p:ph type="body" sz="quarter" idx="29" hasCustomPrompt="1"/>
          </p:nvPr>
        </p:nvSpPr>
        <p:spPr>
          <a:xfrm>
            <a:off x="13137166" y="8188710"/>
            <a:ext cx="4448469" cy="528828"/>
          </a:xfrm>
          <a:prstGeom prst="roundRect">
            <a:avLst>
              <a:gd name="adj" fmla="val 27472"/>
            </a:avLst>
          </a:prstGeom>
          <a:solidFill>
            <a:schemeClr val="accent3"/>
          </a:solidFill>
        </p:spPr>
        <p:txBody>
          <a:bodyPr anchor="ctr" anchorCtr="0"/>
          <a:lstStyle>
            <a:lvl1pPr marL="0" indent="0" algn="ctr">
              <a:buNone/>
              <a:defRPr sz="2000" b="0">
                <a:solidFill>
                  <a:schemeClr val="tx2"/>
                </a:solidFill>
              </a:defRPr>
            </a:lvl1pPr>
          </a:lstStyle>
          <a:p>
            <a:pPr lvl="0"/>
            <a:r>
              <a:rPr lang="en-US"/>
              <a:t>Short title</a:t>
            </a:r>
            <a:endParaRPr lang="en-SE"/>
          </a:p>
        </p:txBody>
      </p:sp>
    </p:spTree>
    <p:extLst>
      <p:ext uri="{BB962C8B-B14F-4D97-AF65-F5344CB8AC3E}">
        <p14:creationId xmlns:p14="http://schemas.microsoft.com/office/powerpoint/2010/main" val="2163221257"/>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Simple 5 items">
    <p:bg>
      <p:bgPr>
        <a:solidFill>
          <a:schemeClr val="bg1"/>
        </a:solidFill>
        <a:effectLst/>
      </p:bgPr>
    </p:bg>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D98D0315-D205-1B4A-C4ED-2CCDBF0D5840}"/>
              </a:ext>
            </a:extLst>
          </p:cNvPr>
          <p:cNvSpPr>
            <a:spLocks noGrp="1"/>
          </p:cNvSpPr>
          <p:nvPr>
            <p:ph type="body" sz="quarter" idx="20" hasCustomPrompt="1"/>
          </p:nvPr>
        </p:nvSpPr>
        <p:spPr>
          <a:xfrm>
            <a:off x="1755257" y="4263593"/>
            <a:ext cx="881432" cy="865659"/>
          </a:xfrm>
          <a:prstGeom prst="ellipse">
            <a:avLst/>
          </a:prstGeom>
          <a:solidFill>
            <a:schemeClr val="tx2"/>
          </a:solidFill>
        </p:spPr>
        <p:txBody>
          <a:bodyPr anchor="ctr" anchorCtr="0"/>
          <a:lstStyle>
            <a:lvl1pPr marL="0" indent="0" algn="ctr">
              <a:buNone/>
              <a:defRPr b="1">
                <a:solidFill>
                  <a:schemeClr val="bg1"/>
                </a:solidFill>
              </a:defRPr>
            </a:lvl1pPr>
          </a:lstStyle>
          <a:p>
            <a:pPr lvl="0"/>
            <a:r>
              <a:rPr lang="en-US"/>
              <a:t>1</a:t>
            </a:r>
            <a:endParaRPr lang="en-SE"/>
          </a:p>
        </p:txBody>
      </p:sp>
      <p:sp>
        <p:nvSpPr>
          <p:cNvPr id="37" name="Text Placeholder 35">
            <a:extLst>
              <a:ext uri="{FF2B5EF4-FFF2-40B4-BE49-F238E27FC236}">
                <a16:creationId xmlns:a16="http://schemas.microsoft.com/office/drawing/2014/main" id="{AD591218-DB26-0DE2-D37C-9E10E64072D6}"/>
              </a:ext>
            </a:extLst>
          </p:cNvPr>
          <p:cNvSpPr>
            <a:spLocks noGrp="1"/>
          </p:cNvSpPr>
          <p:nvPr>
            <p:ph type="body" sz="quarter" idx="21" hasCustomPrompt="1"/>
          </p:nvPr>
        </p:nvSpPr>
        <p:spPr>
          <a:xfrm>
            <a:off x="8715534" y="4263593"/>
            <a:ext cx="881432" cy="865659"/>
          </a:xfrm>
          <a:prstGeom prst="ellipse">
            <a:avLst/>
          </a:prstGeom>
          <a:solidFill>
            <a:schemeClr val="accent3"/>
          </a:solidFill>
        </p:spPr>
        <p:txBody>
          <a:bodyPr anchor="ctr" anchorCtr="0"/>
          <a:lstStyle>
            <a:lvl1pPr marL="0" indent="0" algn="ctr">
              <a:buNone/>
              <a:defRPr b="1">
                <a:solidFill>
                  <a:schemeClr val="tx2"/>
                </a:solidFill>
              </a:defRPr>
            </a:lvl1pPr>
          </a:lstStyle>
          <a:p>
            <a:pPr lvl="0"/>
            <a:r>
              <a:rPr lang="en-US"/>
              <a:t>3</a:t>
            </a:r>
            <a:endParaRPr lang="en-SE"/>
          </a:p>
        </p:txBody>
      </p:sp>
      <p:sp>
        <p:nvSpPr>
          <p:cNvPr id="38" name="Text Placeholder 35">
            <a:extLst>
              <a:ext uri="{FF2B5EF4-FFF2-40B4-BE49-F238E27FC236}">
                <a16:creationId xmlns:a16="http://schemas.microsoft.com/office/drawing/2014/main" id="{B1535D11-6F49-4D9C-F7EE-FC4795FDDE82}"/>
              </a:ext>
            </a:extLst>
          </p:cNvPr>
          <p:cNvSpPr>
            <a:spLocks noGrp="1"/>
          </p:cNvSpPr>
          <p:nvPr>
            <p:ph type="body" sz="quarter" idx="22" hasCustomPrompt="1"/>
          </p:nvPr>
        </p:nvSpPr>
        <p:spPr>
          <a:xfrm>
            <a:off x="5259364" y="6502678"/>
            <a:ext cx="881432" cy="865659"/>
          </a:xfrm>
          <a:prstGeom prst="ellipse">
            <a:avLst/>
          </a:prstGeom>
          <a:solidFill>
            <a:schemeClr val="accent2"/>
          </a:solidFill>
        </p:spPr>
        <p:txBody>
          <a:bodyPr anchor="ctr" anchorCtr="0"/>
          <a:lstStyle>
            <a:lvl1pPr marL="0" indent="0" algn="ctr">
              <a:buNone/>
              <a:defRPr b="1">
                <a:solidFill>
                  <a:schemeClr val="bg1"/>
                </a:solidFill>
              </a:defRPr>
            </a:lvl1pPr>
          </a:lstStyle>
          <a:p>
            <a:pPr lvl="0"/>
            <a:r>
              <a:rPr lang="en-US"/>
              <a:t>2</a:t>
            </a:r>
            <a:endParaRPr lang="en-SE"/>
          </a:p>
        </p:txBody>
      </p:sp>
      <p:sp>
        <p:nvSpPr>
          <p:cNvPr id="39" name="Text Placeholder 35">
            <a:extLst>
              <a:ext uri="{FF2B5EF4-FFF2-40B4-BE49-F238E27FC236}">
                <a16:creationId xmlns:a16="http://schemas.microsoft.com/office/drawing/2014/main" id="{23EB7DE3-502D-433A-7E51-9DA5EC4CEA68}"/>
              </a:ext>
            </a:extLst>
          </p:cNvPr>
          <p:cNvSpPr>
            <a:spLocks noGrp="1"/>
          </p:cNvSpPr>
          <p:nvPr>
            <p:ph type="body" sz="quarter" idx="23" hasCustomPrompt="1"/>
          </p:nvPr>
        </p:nvSpPr>
        <p:spPr>
          <a:xfrm>
            <a:off x="15651311" y="4263593"/>
            <a:ext cx="881432" cy="865659"/>
          </a:xfrm>
          <a:prstGeom prst="ellipse">
            <a:avLst/>
          </a:prstGeom>
          <a:solidFill>
            <a:schemeClr val="accent2"/>
          </a:solidFill>
        </p:spPr>
        <p:txBody>
          <a:bodyPr anchor="ctr" anchorCtr="0"/>
          <a:lstStyle>
            <a:lvl1pPr marL="0" indent="0" algn="ctr">
              <a:buNone/>
              <a:defRPr b="1">
                <a:solidFill>
                  <a:schemeClr val="bg1"/>
                </a:solidFill>
              </a:defRPr>
            </a:lvl1pPr>
          </a:lstStyle>
          <a:p>
            <a:pPr lvl="0"/>
            <a:r>
              <a:rPr lang="en-US"/>
              <a:t>5</a:t>
            </a:r>
            <a:endParaRPr lang="en-SE"/>
          </a:p>
        </p:txBody>
      </p:sp>
      <p:sp>
        <p:nvSpPr>
          <p:cNvPr id="40" name="Text Placeholder 35">
            <a:extLst>
              <a:ext uri="{FF2B5EF4-FFF2-40B4-BE49-F238E27FC236}">
                <a16:creationId xmlns:a16="http://schemas.microsoft.com/office/drawing/2014/main" id="{611FC91D-C62E-F1C7-0CB4-D3907BFE4C3A}"/>
              </a:ext>
            </a:extLst>
          </p:cNvPr>
          <p:cNvSpPr>
            <a:spLocks noGrp="1"/>
          </p:cNvSpPr>
          <p:nvPr>
            <p:ph type="body" sz="quarter" idx="24" hasCustomPrompt="1"/>
          </p:nvPr>
        </p:nvSpPr>
        <p:spPr>
          <a:xfrm>
            <a:off x="12241533" y="6502678"/>
            <a:ext cx="881432" cy="865659"/>
          </a:xfrm>
          <a:prstGeom prst="ellipse">
            <a:avLst/>
          </a:prstGeom>
          <a:solidFill>
            <a:schemeClr val="tx2"/>
          </a:solidFill>
        </p:spPr>
        <p:txBody>
          <a:bodyPr anchor="ctr" anchorCtr="0"/>
          <a:lstStyle>
            <a:lvl1pPr marL="0" indent="0" algn="ctr">
              <a:buNone/>
              <a:defRPr b="1">
                <a:solidFill>
                  <a:schemeClr val="bg1"/>
                </a:solidFill>
              </a:defRPr>
            </a:lvl1pPr>
          </a:lstStyle>
          <a:p>
            <a:pPr lvl="0"/>
            <a:r>
              <a:rPr lang="en-US"/>
              <a:t>4</a:t>
            </a:r>
            <a:endParaRPr lang="en-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9" name="Rubrik 1">
            <a:extLst>
              <a:ext uri="{FF2B5EF4-FFF2-40B4-BE49-F238E27FC236}">
                <a16:creationId xmlns:a16="http://schemas.microsoft.com/office/drawing/2014/main" id="{C8948A93-1500-3120-D151-04FEC80ED797}"/>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10" name="Underrubrik 2">
            <a:extLst>
              <a:ext uri="{FF2B5EF4-FFF2-40B4-BE49-F238E27FC236}">
                <a16:creationId xmlns:a16="http://schemas.microsoft.com/office/drawing/2014/main" id="{5267E755-A174-194D-DFCD-DCCF48765466}"/>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12" name="Text Placeholder 11">
            <a:extLst>
              <a:ext uri="{FF2B5EF4-FFF2-40B4-BE49-F238E27FC236}">
                <a16:creationId xmlns:a16="http://schemas.microsoft.com/office/drawing/2014/main" id="{23BB30DB-1C24-F321-70EE-D9DBBA0414C0}"/>
              </a:ext>
            </a:extLst>
          </p:cNvPr>
          <p:cNvSpPr>
            <a:spLocks noGrp="1"/>
          </p:cNvSpPr>
          <p:nvPr>
            <p:ph type="body" sz="quarter" idx="10" hasCustomPrompt="1"/>
          </p:nvPr>
        </p:nvSpPr>
        <p:spPr>
          <a:xfrm>
            <a:off x="464426" y="5394293"/>
            <a:ext cx="3456172" cy="121981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269971">
                <a:moveTo>
                  <a:pt x="0" y="0"/>
                </a:moveTo>
                <a:lnTo>
                  <a:pt x="558869" y="0"/>
                </a:lnTo>
                <a:lnTo>
                  <a:pt x="558869" y="0"/>
                </a:lnTo>
                <a:lnTo>
                  <a:pt x="1397173" y="0"/>
                </a:lnTo>
                <a:lnTo>
                  <a:pt x="3353214" y="0"/>
                </a:lnTo>
                <a:lnTo>
                  <a:pt x="3353214" y="510249"/>
                </a:lnTo>
                <a:lnTo>
                  <a:pt x="3353214" y="510249"/>
                </a:lnTo>
                <a:lnTo>
                  <a:pt x="3353214" y="728927"/>
                </a:lnTo>
                <a:lnTo>
                  <a:pt x="3353214" y="874712"/>
                </a:lnTo>
                <a:lnTo>
                  <a:pt x="1953764" y="875257"/>
                </a:lnTo>
                <a:lnTo>
                  <a:pt x="1667144" y="1269971"/>
                </a:lnTo>
                <a:lnTo>
                  <a:pt x="1407011" y="874167"/>
                </a:lnTo>
                <a:lnTo>
                  <a:pt x="0" y="874712"/>
                </a:lnTo>
                <a:lnTo>
                  <a:pt x="0" y="728927"/>
                </a:lnTo>
                <a:lnTo>
                  <a:pt x="0" y="510249"/>
                </a:lnTo>
                <a:lnTo>
                  <a:pt x="0" y="510249"/>
                </a:lnTo>
                <a:lnTo>
                  <a:pt x="0" y="0"/>
                </a:lnTo>
                <a:close/>
              </a:path>
            </a:pathLst>
          </a:custGeom>
          <a:solidFill>
            <a:schemeClr val="tx2"/>
          </a:solidFill>
        </p:spPr>
        <p:txBody>
          <a:bodyPr lIns="108000" tIns="0" rIns="108000" bIns="396000" anchor="ctr" anchorCtr="0">
            <a:normAutofit/>
          </a:bodyPr>
          <a:lstStyle>
            <a:lvl1pPr marL="0" indent="0" algn="ctr">
              <a:buNone/>
              <a:defRPr sz="2400" b="1">
                <a:solidFill>
                  <a:schemeClr val="bg1"/>
                </a:solidFill>
              </a:defRPr>
            </a:lvl1pPr>
          </a:lstStyle>
          <a:p>
            <a:pPr lvl="0"/>
            <a:r>
              <a:rPr lang="en-US"/>
              <a:t>Project title</a:t>
            </a:r>
            <a:endParaRPr lang="en-SE"/>
          </a:p>
        </p:txBody>
      </p:sp>
      <p:sp>
        <p:nvSpPr>
          <p:cNvPr id="15" name="Text Placeholder 11">
            <a:extLst>
              <a:ext uri="{FF2B5EF4-FFF2-40B4-BE49-F238E27FC236}">
                <a16:creationId xmlns:a16="http://schemas.microsoft.com/office/drawing/2014/main" id="{96EFA3D7-F67E-2BF7-938E-37AEC8EB28FA}"/>
              </a:ext>
            </a:extLst>
          </p:cNvPr>
          <p:cNvSpPr>
            <a:spLocks noGrp="1"/>
          </p:cNvSpPr>
          <p:nvPr>
            <p:ph type="body" sz="quarter" idx="11" hasCustomPrompt="1"/>
          </p:nvPr>
        </p:nvSpPr>
        <p:spPr>
          <a:xfrm>
            <a:off x="3940170" y="4983475"/>
            <a:ext cx="3456172" cy="125150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0 h 1269971"/>
              <a:gd name="connsiteX1" fmla="*/ 558869 w 3353214"/>
              <a:gd name="connsiteY1" fmla="*/ 0 h 1269971"/>
              <a:gd name="connsiteX2" fmla="*/ 558869 w 3353214"/>
              <a:gd name="connsiteY2" fmla="*/ 0 h 1269971"/>
              <a:gd name="connsiteX3" fmla="*/ 1988613 w 3353214"/>
              <a:gd name="connsiteY3" fmla="*/ 13797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317332 h 1587303"/>
              <a:gd name="connsiteX1" fmla="*/ 558869 w 3353214"/>
              <a:gd name="connsiteY1" fmla="*/ 317332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17332 h 1587303"/>
              <a:gd name="connsiteX1" fmla="*/ 1420315 w 3353214"/>
              <a:gd name="connsiteY1" fmla="*/ 303534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400114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386317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427708 h 1697679"/>
              <a:gd name="connsiteX1" fmla="*/ 1420315 w 3353214"/>
              <a:gd name="connsiteY1" fmla="*/ 413910 h 1697679"/>
              <a:gd name="connsiteX2" fmla="*/ 1703177 w 3353214"/>
              <a:gd name="connsiteY2" fmla="*/ 0 h 1697679"/>
              <a:gd name="connsiteX3" fmla="*/ 1988613 w 3353214"/>
              <a:gd name="connsiteY3" fmla="*/ 427708 h 1697679"/>
              <a:gd name="connsiteX4" fmla="*/ 3353214 w 3353214"/>
              <a:gd name="connsiteY4" fmla="*/ 427708 h 1697679"/>
              <a:gd name="connsiteX5" fmla="*/ 3353214 w 3353214"/>
              <a:gd name="connsiteY5" fmla="*/ 937957 h 1697679"/>
              <a:gd name="connsiteX6" fmla="*/ 3353214 w 3353214"/>
              <a:gd name="connsiteY6" fmla="*/ 937957 h 1697679"/>
              <a:gd name="connsiteX7" fmla="*/ 3353214 w 3353214"/>
              <a:gd name="connsiteY7" fmla="*/ 1156635 h 1697679"/>
              <a:gd name="connsiteX8" fmla="*/ 3353214 w 3353214"/>
              <a:gd name="connsiteY8" fmla="*/ 1302420 h 1697679"/>
              <a:gd name="connsiteX9" fmla="*/ 1953764 w 3353214"/>
              <a:gd name="connsiteY9" fmla="*/ 1302965 h 1697679"/>
              <a:gd name="connsiteX10" fmla="*/ 1667144 w 3353214"/>
              <a:gd name="connsiteY10" fmla="*/ 1697679 h 1697679"/>
              <a:gd name="connsiteX11" fmla="*/ 1407011 w 3353214"/>
              <a:gd name="connsiteY11" fmla="*/ 1301875 h 1697679"/>
              <a:gd name="connsiteX12" fmla="*/ 0 w 3353214"/>
              <a:gd name="connsiteY12" fmla="*/ 1302420 h 1697679"/>
              <a:gd name="connsiteX13" fmla="*/ 0 w 3353214"/>
              <a:gd name="connsiteY13" fmla="*/ 1156635 h 1697679"/>
              <a:gd name="connsiteX14" fmla="*/ 0 w 3353214"/>
              <a:gd name="connsiteY14" fmla="*/ 937957 h 1697679"/>
              <a:gd name="connsiteX15" fmla="*/ 0 w 3353214"/>
              <a:gd name="connsiteY15" fmla="*/ 937957 h 1697679"/>
              <a:gd name="connsiteX16" fmla="*/ 0 w 3353214"/>
              <a:gd name="connsiteY16" fmla="*/ 427708 h 1697679"/>
              <a:gd name="connsiteX0" fmla="*/ 0 w 3353214"/>
              <a:gd name="connsiteY0" fmla="*/ 427708 h 1325159"/>
              <a:gd name="connsiteX1" fmla="*/ 1420315 w 3353214"/>
              <a:gd name="connsiteY1" fmla="*/ 413910 h 1325159"/>
              <a:gd name="connsiteX2" fmla="*/ 1703177 w 3353214"/>
              <a:gd name="connsiteY2" fmla="*/ 0 h 1325159"/>
              <a:gd name="connsiteX3" fmla="*/ 1988613 w 3353214"/>
              <a:gd name="connsiteY3" fmla="*/ 427708 h 1325159"/>
              <a:gd name="connsiteX4" fmla="*/ 3353214 w 3353214"/>
              <a:gd name="connsiteY4" fmla="*/ 427708 h 1325159"/>
              <a:gd name="connsiteX5" fmla="*/ 3353214 w 3353214"/>
              <a:gd name="connsiteY5" fmla="*/ 937957 h 1325159"/>
              <a:gd name="connsiteX6" fmla="*/ 3353214 w 3353214"/>
              <a:gd name="connsiteY6" fmla="*/ 937957 h 1325159"/>
              <a:gd name="connsiteX7" fmla="*/ 3353214 w 3353214"/>
              <a:gd name="connsiteY7" fmla="*/ 1156635 h 1325159"/>
              <a:gd name="connsiteX8" fmla="*/ 3353214 w 3353214"/>
              <a:gd name="connsiteY8" fmla="*/ 1302420 h 1325159"/>
              <a:gd name="connsiteX9" fmla="*/ 1953764 w 3353214"/>
              <a:gd name="connsiteY9" fmla="*/ 1302965 h 1325159"/>
              <a:gd name="connsiteX10" fmla="*/ 1667145 w 3353214"/>
              <a:gd name="connsiteY10" fmla="*/ 1325159 h 1325159"/>
              <a:gd name="connsiteX11" fmla="*/ 1407011 w 3353214"/>
              <a:gd name="connsiteY11" fmla="*/ 1301875 h 1325159"/>
              <a:gd name="connsiteX12" fmla="*/ 0 w 3353214"/>
              <a:gd name="connsiteY12" fmla="*/ 1302420 h 1325159"/>
              <a:gd name="connsiteX13" fmla="*/ 0 w 3353214"/>
              <a:gd name="connsiteY13" fmla="*/ 1156635 h 1325159"/>
              <a:gd name="connsiteX14" fmla="*/ 0 w 3353214"/>
              <a:gd name="connsiteY14" fmla="*/ 937957 h 1325159"/>
              <a:gd name="connsiteX15" fmla="*/ 0 w 3353214"/>
              <a:gd name="connsiteY15" fmla="*/ 937957 h 1325159"/>
              <a:gd name="connsiteX16" fmla="*/ 0 w 3353214"/>
              <a:gd name="connsiteY16" fmla="*/ 427708 h 1325159"/>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1407011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5220"/>
              <a:gd name="connsiteY0" fmla="*/ 427708 h 1316762"/>
              <a:gd name="connsiteX1" fmla="*/ 1420315 w 3355220"/>
              <a:gd name="connsiteY1" fmla="*/ 413910 h 1316762"/>
              <a:gd name="connsiteX2" fmla="*/ 1703177 w 3355220"/>
              <a:gd name="connsiteY2" fmla="*/ 0 h 1316762"/>
              <a:gd name="connsiteX3" fmla="*/ 1988613 w 3355220"/>
              <a:gd name="connsiteY3" fmla="*/ 427708 h 1316762"/>
              <a:gd name="connsiteX4" fmla="*/ 3353214 w 3355220"/>
              <a:gd name="connsiteY4" fmla="*/ 427708 h 1316762"/>
              <a:gd name="connsiteX5" fmla="*/ 3353214 w 3355220"/>
              <a:gd name="connsiteY5" fmla="*/ 937957 h 1316762"/>
              <a:gd name="connsiteX6" fmla="*/ 3353214 w 3355220"/>
              <a:gd name="connsiteY6" fmla="*/ 937957 h 1316762"/>
              <a:gd name="connsiteX7" fmla="*/ 3353214 w 3355220"/>
              <a:gd name="connsiteY7" fmla="*/ 1156635 h 1316762"/>
              <a:gd name="connsiteX8" fmla="*/ 3353214 w 3355220"/>
              <a:gd name="connsiteY8" fmla="*/ 1302420 h 1316762"/>
              <a:gd name="connsiteX9" fmla="*/ 3355220 w 3355220"/>
              <a:gd name="connsiteY9" fmla="*/ 1316762 h 1316762"/>
              <a:gd name="connsiteX10" fmla="*/ 1705717 w 3355220"/>
              <a:gd name="connsiteY10" fmla="*/ 1297564 h 1316762"/>
              <a:gd name="connsiteX11" fmla="*/ 995575 w 3355220"/>
              <a:gd name="connsiteY11" fmla="*/ 1301875 h 1316762"/>
              <a:gd name="connsiteX12" fmla="*/ 0 w 3355220"/>
              <a:gd name="connsiteY12" fmla="*/ 1302420 h 1316762"/>
              <a:gd name="connsiteX13" fmla="*/ 0 w 3355220"/>
              <a:gd name="connsiteY13" fmla="*/ 1156635 h 1316762"/>
              <a:gd name="connsiteX14" fmla="*/ 0 w 3355220"/>
              <a:gd name="connsiteY14" fmla="*/ 937957 h 1316762"/>
              <a:gd name="connsiteX15" fmla="*/ 0 w 3355220"/>
              <a:gd name="connsiteY15" fmla="*/ 937957 h 1316762"/>
              <a:gd name="connsiteX16" fmla="*/ 0 w 3355220"/>
              <a:gd name="connsiteY16" fmla="*/ 427708 h 1316762"/>
              <a:gd name="connsiteX0" fmla="*/ 0 w 3355220"/>
              <a:gd name="connsiteY0" fmla="*/ 427708 h 1325158"/>
              <a:gd name="connsiteX1" fmla="*/ 1420315 w 3355220"/>
              <a:gd name="connsiteY1" fmla="*/ 413910 h 1325158"/>
              <a:gd name="connsiteX2" fmla="*/ 1703177 w 3355220"/>
              <a:gd name="connsiteY2" fmla="*/ 0 h 1325158"/>
              <a:gd name="connsiteX3" fmla="*/ 1988613 w 3355220"/>
              <a:gd name="connsiteY3" fmla="*/ 427708 h 1325158"/>
              <a:gd name="connsiteX4" fmla="*/ 3353214 w 3355220"/>
              <a:gd name="connsiteY4" fmla="*/ 427708 h 1325158"/>
              <a:gd name="connsiteX5" fmla="*/ 3353214 w 3355220"/>
              <a:gd name="connsiteY5" fmla="*/ 937957 h 1325158"/>
              <a:gd name="connsiteX6" fmla="*/ 3353214 w 3355220"/>
              <a:gd name="connsiteY6" fmla="*/ 937957 h 1325158"/>
              <a:gd name="connsiteX7" fmla="*/ 3353214 w 3355220"/>
              <a:gd name="connsiteY7" fmla="*/ 1156635 h 1325158"/>
              <a:gd name="connsiteX8" fmla="*/ 3353214 w 3355220"/>
              <a:gd name="connsiteY8" fmla="*/ 1302420 h 1325158"/>
              <a:gd name="connsiteX9" fmla="*/ 3355220 w 3355220"/>
              <a:gd name="connsiteY9" fmla="*/ 1316762 h 1325158"/>
              <a:gd name="connsiteX10" fmla="*/ 1705717 w 3355220"/>
              <a:gd name="connsiteY10" fmla="*/ 1325158 h 1325158"/>
              <a:gd name="connsiteX11" fmla="*/ 995575 w 3355220"/>
              <a:gd name="connsiteY11" fmla="*/ 1301875 h 1325158"/>
              <a:gd name="connsiteX12" fmla="*/ 0 w 3355220"/>
              <a:gd name="connsiteY12" fmla="*/ 1302420 h 1325158"/>
              <a:gd name="connsiteX13" fmla="*/ 0 w 3355220"/>
              <a:gd name="connsiteY13" fmla="*/ 1156635 h 1325158"/>
              <a:gd name="connsiteX14" fmla="*/ 0 w 3355220"/>
              <a:gd name="connsiteY14" fmla="*/ 937957 h 1325158"/>
              <a:gd name="connsiteX15" fmla="*/ 0 w 3355220"/>
              <a:gd name="connsiteY15" fmla="*/ 937957 h 1325158"/>
              <a:gd name="connsiteX16" fmla="*/ 0 w 3355220"/>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705717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692859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16762"/>
              <a:gd name="connsiteX1" fmla="*/ 1420315 w 3353214"/>
              <a:gd name="connsiteY1" fmla="*/ 413910 h 1316762"/>
              <a:gd name="connsiteX2" fmla="*/ 1703177 w 3353214"/>
              <a:gd name="connsiteY2" fmla="*/ 0 h 1316762"/>
              <a:gd name="connsiteX3" fmla="*/ 1988613 w 3353214"/>
              <a:gd name="connsiteY3" fmla="*/ 427708 h 1316762"/>
              <a:gd name="connsiteX4" fmla="*/ 3353214 w 3353214"/>
              <a:gd name="connsiteY4" fmla="*/ 427708 h 1316762"/>
              <a:gd name="connsiteX5" fmla="*/ 3353214 w 3353214"/>
              <a:gd name="connsiteY5" fmla="*/ 937957 h 1316762"/>
              <a:gd name="connsiteX6" fmla="*/ 3353214 w 3353214"/>
              <a:gd name="connsiteY6" fmla="*/ 937957 h 1316762"/>
              <a:gd name="connsiteX7" fmla="*/ 3353214 w 3353214"/>
              <a:gd name="connsiteY7" fmla="*/ 1156635 h 1316762"/>
              <a:gd name="connsiteX8" fmla="*/ 3353214 w 3353214"/>
              <a:gd name="connsiteY8" fmla="*/ 1302420 h 1316762"/>
              <a:gd name="connsiteX9" fmla="*/ 2763780 w 3353214"/>
              <a:gd name="connsiteY9" fmla="*/ 1316762 h 1316762"/>
              <a:gd name="connsiteX10" fmla="*/ 1744289 w 3353214"/>
              <a:gd name="connsiteY10" fmla="*/ 1311361 h 1316762"/>
              <a:gd name="connsiteX11" fmla="*/ 995575 w 3353214"/>
              <a:gd name="connsiteY11" fmla="*/ 1301875 h 1316762"/>
              <a:gd name="connsiteX12" fmla="*/ 0 w 3353214"/>
              <a:gd name="connsiteY12" fmla="*/ 1302420 h 1316762"/>
              <a:gd name="connsiteX13" fmla="*/ 0 w 3353214"/>
              <a:gd name="connsiteY13" fmla="*/ 1156635 h 1316762"/>
              <a:gd name="connsiteX14" fmla="*/ 0 w 3353214"/>
              <a:gd name="connsiteY14" fmla="*/ 937957 h 1316762"/>
              <a:gd name="connsiteX15" fmla="*/ 0 w 3353214"/>
              <a:gd name="connsiteY15" fmla="*/ 937957 h 1316762"/>
              <a:gd name="connsiteX16" fmla="*/ 0 w 3353214"/>
              <a:gd name="connsiteY16" fmla="*/ 427708 h 1316762"/>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60921 w 3353214"/>
              <a:gd name="connsiteY9" fmla="*/ 1289167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44289 w 3353214"/>
              <a:gd name="connsiteY10" fmla="*/ 1283766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57146 w 3353214"/>
              <a:gd name="connsiteY10" fmla="*/ 1297563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302965">
                <a:moveTo>
                  <a:pt x="0" y="427708"/>
                </a:moveTo>
                <a:lnTo>
                  <a:pt x="1420315" y="413910"/>
                </a:lnTo>
                <a:lnTo>
                  <a:pt x="1703177" y="0"/>
                </a:lnTo>
                <a:lnTo>
                  <a:pt x="1988613" y="427708"/>
                </a:lnTo>
                <a:lnTo>
                  <a:pt x="3353214" y="427708"/>
                </a:lnTo>
                <a:lnTo>
                  <a:pt x="3353214" y="937957"/>
                </a:lnTo>
                <a:lnTo>
                  <a:pt x="3353214" y="937957"/>
                </a:lnTo>
                <a:lnTo>
                  <a:pt x="3353214" y="1156635"/>
                </a:lnTo>
                <a:lnTo>
                  <a:pt x="3353214" y="1302420"/>
                </a:lnTo>
                <a:lnTo>
                  <a:pt x="2609491" y="1302965"/>
                </a:lnTo>
                <a:lnTo>
                  <a:pt x="1757146" y="1297563"/>
                </a:lnTo>
                <a:lnTo>
                  <a:pt x="995575" y="1301875"/>
                </a:lnTo>
                <a:lnTo>
                  <a:pt x="0" y="1302420"/>
                </a:lnTo>
                <a:lnTo>
                  <a:pt x="0" y="1156635"/>
                </a:lnTo>
                <a:lnTo>
                  <a:pt x="0" y="937957"/>
                </a:lnTo>
                <a:lnTo>
                  <a:pt x="0" y="937957"/>
                </a:lnTo>
                <a:lnTo>
                  <a:pt x="0" y="427708"/>
                </a:lnTo>
                <a:close/>
              </a:path>
            </a:pathLst>
          </a:custGeom>
          <a:solidFill>
            <a:schemeClr val="accent2"/>
          </a:solidFill>
        </p:spPr>
        <p:txBody>
          <a:bodyPr lIns="108000" tIns="360000" rIns="108000" bIns="0" anchor="ctr" anchorCtr="0">
            <a:normAutofit/>
          </a:bodyPr>
          <a:lstStyle>
            <a:lvl1pPr marL="0" indent="0" algn="ctr">
              <a:buNone/>
              <a:defRPr sz="2400" b="1">
                <a:solidFill>
                  <a:schemeClr val="bg1"/>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17" name="Text Placeholder 11">
            <a:extLst>
              <a:ext uri="{FF2B5EF4-FFF2-40B4-BE49-F238E27FC236}">
                <a16:creationId xmlns:a16="http://schemas.microsoft.com/office/drawing/2014/main" id="{7B2C361F-A4F9-E755-EB36-88B303F7E8C8}"/>
              </a:ext>
            </a:extLst>
          </p:cNvPr>
          <p:cNvSpPr>
            <a:spLocks noGrp="1"/>
          </p:cNvSpPr>
          <p:nvPr>
            <p:ph type="body" sz="quarter" idx="12" hasCustomPrompt="1"/>
          </p:nvPr>
        </p:nvSpPr>
        <p:spPr>
          <a:xfrm>
            <a:off x="7415914" y="5394293"/>
            <a:ext cx="3456172" cy="121981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269971">
                <a:moveTo>
                  <a:pt x="0" y="0"/>
                </a:moveTo>
                <a:lnTo>
                  <a:pt x="558869" y="0"/>
                </a:lnTo>
                <a:lnTo>
                  <a:pt x="558869" y="0"/>
                </a:lnTo>
                <a:lnTo>
                  <a:pt x="1397173" y="0"/>
                </a:lnTo>
                <a:lnTo>
                  <a:pt x="3353214" y="0"/>
                </a:lnTo>
                <a:lnTo>
                  <a:pt x="3353214" y="510249"/>
                </a:lnTo>
                <a:lnTo>
                  <a:pt x="3353214" y="510249"/>
                </a:lnTo>
                <a:lnTo>
                  <a:pt x="3353214" y="728927"/>
                </a:lnTo>
                <a:lnTo>
                  <a:pt x="3353214" y="874712"/>
                </a:lnTo>
                <a:lnTo>
                  <a:pt x="1953764" y="875257"/>
                </a:lnTo>
                <a:lnTo>
                  <a:pt x="1667144" y="1269971"/>
                </a:lnTo>
                <a:lnTo>
                  <a:pt x="1407011" y="874167"/>
                </a:lnTo>
                <a:lnTo>
                  <a:pt x="0" y="874712"/>
                </a:lnTo>
                <a:lnTo>
                  <a:pt x="0" y="728927"/>
                </a:lnTo>
                <a:lnTo>
                  <a:pt x="0" y="510249"/>
                </a:lnTo>
                <a:lnTo>
                  <a:pt x="0" y="510249"/>
                </a:lnTo>
                <a:lnTo>
                  <a:pt x="0" y="0"/>
                </a:lnTo>
                <a:close/>
              </a:path>
            </a:pathLst>
          </a:custGeom>
          <a:solidFill>
            <a:schemeClr val="accent3"/>
          </a:solidFill>
        </p:spPr>
        <p:txBody>
          <a:bodyPr lIns="108000" tIns="0" rIns="108000" bIns="396000" anchor="ctr" anchorCtr="0">
            <a:normAutofit/>
          </a:bodyPr>
          <a:lstStyle>
            <a:lvl1pPr marL="0" indent="0" algn="ctr">
              <a:buNone/>
              <a:defRPr sz="2400" b="1">
                <a:solidFill>
                  <a:schemeClr val="tx2"/>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19" name="Text Placeholder 11">
            <a:extLst>
              <a:ext uri="{FF2B5EF4-FFF2-40B4-BE49-F238E27FC236}">
                <a16:creationId xmlns:a16="http://schemas.microsoft.com/office/drawing/2014/main" id="{87BD2893-9913-7105-9025-1045250BD20C}"/>
              </a:ext>
            </a:extLst>
          </p:cNvPr>
          <p:cNvSpPr>
            <a:spLocks noGrp="1"/>
          </p:cNvSpPr>
          <p:nvPr>
            <p:ph type="body" sz="quarter" idx="13" hasCustomPrompt="1"/>
          </p:nvPr>
        </p:nvSpPr>
        <p:spPr>
          <a:xfrm>
            <a:off x="14367402" y="5394293"/>
            <a:ext cx="3456172" cy="121981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269971">
                <a:moveTo>
                  <a:pt x="0" y="0"/>
                </a:moveTo>
                <a:lnTo>
                  <a:pt x="558869" y="0"/>
                </a:lnTo>
                <a:lnTo>
                  <a:pt x="558869" y="0"/>
                </a:lnTo>
                <a:lnTo>
                  <a:pt x="1397173" y="0"/>
                </a:lnTo>
                <a:lnTo>
                  <a:pt x="3353214" y="0"/>
                </a:lnTo>
                <a:lnTo>
                  <a:pt x="3353214" y="510249"/>
                </a:lnTo>
                <a:lnTo>
                  <a:pt x="3353214" y="510249"/>
                </a:lnTo>
                <a:lnTo>
                  <a:pt x="3353214" y="728927"/>
                </a:lnTo>
                <a:lnTo>
                  <a:pt x="3353214" y="874712"/>
                </a:lnTo>
                <a:lnTo>
                  <a:pt x="1953764" y="875257"/>
                </a:lnTo>
                <a:lnTo>
                  <a:pt x="1667144" y="1269971"/>
                </a:lnTo>
                <a:lnTo>
                  <a:pt x="1407011" y="874167"/>
                </a:lnTo>
                <a:lnTo>
                  <a:pt x="0" y="874712"/>
                </a:lnTo>
                <a:lnTo>
                  <a:pt x="0" y="728927"/>
                </a:lnTo>
                <a:lnTo>
                  <a:pt x="0" y="510249"/>
                </a:lnTo>
                <a:lnTo>
                  <a:pt x="0" y="510249"/>
                </a:lnTo>
                <a:lnTo>
                  <a:pt x="0" y="0"/>
                </a:lnTo>
                <a:close/>
              </a:path>
            </a:pathLst>
          </a:custGeom>
          <a:solidFill>
            <a:schemeClr val="accent2"/>
          </a:solidFill>
        </p:spPr>
        <p:txBody>
          <a:bodyPr lIns="108000" tIns="0" rIns="108000" bIns="396000" anchor="ctr" anchorCtr="0">
            <a:normAutofit/>
          </a:bodyPr>
          <a:lstStyle>
            <a:lvl1pPr marL="0" indent="0" algn="ctr">
              <a:buNone/>
              <a:defRPr sz="2400" b="1">
                <a:solidFill>
                  <a:schemeClr val="bg1"/>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22" name="Text Placeholder 11">
            <a:extLst>
              <a:ext uri="{FF2B5EF4-FFF2-40B4-BE49-F238E27FC236}">
                <a16:creationId xmlns:a16="http://schemas.microsoft.com/office/drawing/2014/main" id="{7C739A2F-9A5E-486B-43DA-F489F2304C03}"/>
              </a:ext>
            </a:extLst>
          </p:cNvPr>
          <p:cNvSpPr>
            <a:spLocks noGrp="1"/>
          </p:cNvSpPr>
          <p:nvPr>
            <p:ph type="body" sz="quarter" idx="14" hasCustomPrompt="1"/>
          </p:nvPr>
        </p:nvSpPr>
        <p:spPr>
          <a:xfrm>
            <a:off x="10891658" y="4983474"/>
            <a:ext cx="3456172" cy="125150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0 h 1269971"/>
              <a:gd name="connsiteX1" fmla="*/ 558869 w 3353214"/>
              <a:gd name="connsiteY1" fmla="*/ 0 h 1269971"/>
              <a:gd name="connsiteX2" fmla="*/ 558869 w 3353214"/>
              <a:gd name="connsiteY2" fmla="*/ 0 h 1269971"/>
              <a:gd name="connsiteX3" fmla="*/ 1988613 w 3353214"/>
              <a:gd name="connsiteY3" fmla="*/ 13797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317332 h 1587303"/>
              <a:gd name="connsiteX1" fmla="*/ 558869 w 3353214"/>
              <a:gd name="connsiteY1" fmla="*/ 317332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17332 h 1587303"/>
              <a:gd name="connsiteX1" fmla="*/ 1420315 w 3353214"/>
              <a:gd name="connsiteY1" fmla="*/ 303534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400114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386317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427708 h 1697679"/>
              <a:gd name="connsiteX1" fmla="*/ 1420315 w 3353214"/>
              <a:gd name="connsiteY1" fmla="*/ 413910 h 1697679"/>
              <a:gd name="connsiteX2" fmla="*/ 1703177 w 3353214"/>
              <a:gd name="connsiteY2" fmla="*/ 0 h 1697679"/>
              <a:gd name="connsiteX3" fmla="*/ 1988613 w 3353214"/>
              <a:gd name="connsiteY3" fmla="*/ 427708 h 1697679"/>
              <a:gd name="connsiteX4" fmla="*/ 3353214 w 3353214"/>
              <a:gd name="connsiteY4" fmla="*/ 427708 h 1697679"/>
              <a:gd name="connsiteX5" fmla="*/ 3353214 w 3353214"/>
              <a:gd name="connsiteY5" fmla="*/ 937957 h 1697679"/>
              <a:gd name="connsiteX6" fmla="*/ 3353214 w 3353214"/>
              <a:gd name="connsiteY6" fmla="*/ 937957 h 1697679"/>
              <a:gd name="connsiteX7" fmla="*/ 3353214 w 3353214"/>
              <a:gd name="connsiteY7" fmla="*/ 1156635 h 1697679"/>
              <a:gd name="connsiteX8" fmla="*/ 3353214 w 3353214"/>
              <a:gd name="connsiteY8" fmla="*/ 1302420 h 1697679"/>
              <a:gd name="connsiteX9" fmla="*/ 1953764 w 3353214"/>
              <a:gd name="connsiteY9" fmla="*/ 1302965 h 1697679"/>
              <a:gd name="connsiteX10" fmla="*/ 1667144 w 3353214"/>
              <a:gd name="connsiteY10" fmla="*/ 1697679 h 1697679"/>
              <a:gd name="connsiteX11" fmla="*/ 1407011 w 3353214"/>
              <a:gd name="connsiteY11" fmla="*/ 1301875 h 1697679"/>
              <a:gd name="connsiteX12" fmla="*/ 0 w 3353214"/>
              <a:gd name="connsiteY12" fmla="*/ 1302420 h 1697679"/>
              <a:gd name="connsiteX13" fmla="*/ 0 w 3353214"/>
              <a:gd name="connsiteY13" fmla="*/ 1156635 h 1697679"/>
              <a:gd name="connsiteX14" fmla="*/ 0 w 3353214"/>
              <a:gd name="connsiteY14" fmla="*/ 937957 h 1697679"/>
              <a:gd name="connsiteX15" fmla="*/ 0 w 3353214"/>
              <a:gd name="connsiteY15" fmla="*/ 937957 h 1697679"/>
              <a:gd name="connsiteX16" fmla="*/ 0 w 3353214"/>
              <a:gd name="connsiteY16" fmla="*/ 427708 h 1697679"/>
              <a:gd name="connsiteX0" fmla="*/ 0 w 3353214"/>
              <a:gd name="connsiteY0" fmla="*/ 427708 h 1325159"/>
              <a:gd name="connsiteX1" fmla="*/ 1420315 w 3353214"/>
              <a:gd name="connsiteY1" fmla="*/ 413910 h 1325159"/>
              <a:gd name="connsiteX2" fmla="*/ 1703177 w 3353214"/>
              <a:gd name="connsiteY2" fmla="*/ 0 h 1325159"/>
              <a:gd name="connsiteX3" fmla="*/ 1988613 w 3353214"/>
              <a:gd name="connsiteY3" fmla="*/ 427708 h 1325159"/>
              <a:gd name="connsiteX4" fmla="*/ 3353214 w 3353214"/>
              <a:gd name="connsiteY4" fmla="*/ 427708 h 1325159"/>
              <a:gd name="connsiteX5" fmla="*/ 3353214 w 3353214"/>
              <a:gd name="connsiteY5" fmla="*/ 937957 h 1325159"/>
              <a:gd name="connsiteX6" fmla="*/ 3353214 w 3353214"/>
              <a:gd name="connsiteY6" fmla="*/ 937957 h 1325159"/>
              <a:gd name="connsiteX7" fmla="*/ 3353214 w 3353214"/>
              <a:gd name="connsiteY7" fmla="*/ 1156635 h 1325159"/>
              <a:gd name="connsiteX8" fmla="*/ 3353214 w 3353214"/>
              <a:gd name="connsiteY8" fmla="*/ 1302420 h 1325159"/>
              <a:gd name="connsiteX9" fmla="*/ 1953764 w 3353214"/>
              <a:gd name="connsiteY9" fmla="*/ 1302965 h 1325159"/>
              <a:gd name="connsiteX10" fmla="*/ 1667145 w 3353214"/>
              <a:gd name="connsiteY10" fmla="*/ 1325159 h 1325159"/>
              <a:gd name="connsiteX11" fmla="*/ 1407011 w 3353214"/>
              <a:gd name="connsiteY11" fmla="*/ 1301875 h 1325159"/>
              <a:gd name="connsiteX12" fmla="*/ 0 w 3353214"/>
              <a:gd name="connsiteY12" fmla="*/ 1302420 h 1325159"/>
              <a:gd name="connsiteX13" fmla="*/ 0 w 3353214"/>
              <a:gd name="connsiteY13" fmla="*/ 1156635 h 1325159"/>
              <a:gd name="connsiteX14" fmla="*/ 0 w 3353214"/>
              <a:gd name="connsiteY14" fmla="*/ 937957 h 1325159"/>
              <a:gd name="connsiteX15" fmla="*/ 0 w 3353214"/>
              <a:gd name="connsiteY15" fmla="*/ 937957 h 1325159"/>
              <a:gd name="connsiteX16" fmla="*/ 0 w 3353214"/>
              <a:gd name="connsiteY16" fmla="*/ 427708 h 1325159"/>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1407011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5220"/>
              <a:gd name="connsiteY0" fmla="*/ 427708 h 1316762"/>
              <a:gd name="connsiteX1" fmla="*/ 1420315 w 3355220"/>
              <a:gd name="connsiteY1" fmla="*/ 413910 h 1316762"/>
              <a:gd name="connsiteX2" fmla="*/ 1703177 w 3355220"/>
              <a:gd name="connsiteY2" fmla="*/ 0 h 1316762"/>
              <a:gd name="connsiteX3" fmla="*/ 1988613 w 3355220"/>
              <a:gd name="connsiteY3" fmla="*/ 427708 h 1316762"/>
              <a:gd name="connsiteX4" fmla="*/ 3353214 w 3355220"/>
              <a:gd name="connsiteY4" fmla="*/ 427708 h 1316762"/>
              <a:gd name="connsiteX5" fmla="*/ 3353214 w 3355220"/>
              <a:gd name="connsiteY5" fmla="*/ 937957 h 1316762"/>
              <a:gd name="connsiteX6" fmla="*/ 3353214 w 3355220"/>
              <a:gd name="connsiteY6" fmla="*/ 937957 h 1316762"/>
              <a:gd name="connsiteX7" fmla="*/ 3353214 w 3355220"/>
              <a:gd name="connsiteY7" fmla="*/ 1156635 h 1316762"/>
              <a:gd name="connsiteX8" fmla="*/ 3353214 w 3355220"/>
              <a:gd name="connsiteY8" fmla="*/ 1302420 h 1316762"/>
              <a:gd name="connsiteX9" fmla="*/ 3355220 w 3355220"/>
              <a:gd name="connsiteY9" fmla="*/ 1316762 h 1316762"/>
              <a:gd name="connsiteX10" fmla="*/ 1705717 w 3355220"/>
              <a:gd name="connsiteY10" fmla="*/ 1297564 h 1316762"/>
              <a:gd name="connsiteX11" fmla="*/ 995575 w 3355220"/>
              <a:gd name="connsiteY11" fmla="*/ 1301875 h 1316762"/>
              <a:gd name="connsiteX12" fmla="*/ 0 w 3355220"/>
              <a:gd name="connsiteY12" fmla="*/ 1302420 h 1316762"/>
              <a:gd name="connsiteX13" fmla="*/ 0 w 3355220"/>
              <a:gd name="connsiteY13" fmla="*/ 1156635 h 1316762"/>
              <a:gd name="connsiteX14" fmla="*/ 0 w 3355220"/>
              <a:gd name="connsiteY14" fmla="*/ 937957 h 1316762"/>
              <a:gd name="connsiteX15" fmla="*/ 0 w 3355220"/>
              <a:gd name="connsiteY15" fmla="*/ 937957 h 1316762"/>
              <a:gd name="connsiteX16" fmla="*/ 0 w 3355220"/>
              <a:gd name="connsiteY16" fmla="*/ 427708 h 1316762"/>
              <a:gd name="connsiteX0" fmla="*/ 0 w 3355220"/>
              <a:gd name="connsiteY0" fmla="*/ 427708 h 1325158"/>
              <a:gd name="connsiteX1" fmla="*/ 1420315 w 3355220"/>
              <a:gd name="connsiteY1" fmla="*/ 413910 h 1325158"/>
              <a:gd name="connsiteX2" fmla="*/ 1703177 w 3355220"/>
              <a:gd name="connsiteY2" fmla="*/ 0 h 1325158"/>
              <a:gd name="connsiteX3" fmla="*/ 1988613 w 3355220"/>
              <a:gd name="connsiteY3" fmla="*/ 427708 h 1325158"/>
              <a:gd name="connsiteX4" fmla="*/ 3353214 w 3355220"/>
              <a:gd name="connsiteY4" fmla="*/ 427708 h 1325158"/>
              <a:gd name="connsiteX5" fmla="*/ 3353214 w 3355220"/>
              <a:gd name="connsiteY5" fmla="*/ 937957 h 1325158"/>
              <a:gd name="connsiteX6" fmla="*/ 3353214 w 3355220"/>
              <a:gd name="connsiteY6" fmla="*/ 937957 h 1325158"/>
              <a:gd name="connsiteX7" fmla="*/ 3353214 w 3355220"/>
              <a:gd name="connsiteY7" fmla="*/ 1156635 h 1325158"/>
              <a:gd name="connsiteX8" fmla="*/ 3353214 w 3355220"/>
              <a:gd name="connsiteY8" fmla="*/ 1302420 h 1325158"/>
              <a:gd name="connsiteX9" fmla="*/ 3355220 w 3355220"/>
              <a:gd name="connsiteY9" fmla="*/ 1316762 h 1325158"/>
              <a:gd name="connsiteX10" fmla="*/ 1705717 w 3355220"/>
              <a:gd name="connsiteY10" fmla="*/ 1325158 h 1325158"/>
              <a:gd name="connsiteX11" fmla="*/ 995575 w 3355220"/>
              <a:gd name="connsiteY11" fmla="*/ 1301875 h 1325158"/>
              <a:gd name="connsiteX12" fmla="*/ 0 w 3355220"/>
              <a:gd name="connsiteY12" fmla="*/ 1302420 h 1325158"/>
              <a:gd name="connsiteX13" fmla="*/ 0 w 3355220"/>
              <a:gd name="connsiteY13" fmla="*/ 1156635 h 1325158"/>
              <a:gd name="connsiteX14" fmla="*/ 0 w 3355220"/>
              <a:gd name="connsiteY14" fmla="*/ 937957 h 1325158"/>
              <a:gd name="connsiteX15" fmla="*/ 0 w 3355220"/>
              <a:gd name="connsiteY15" fmla="*/ 937957 h 1325158"/>
              <a:gd name="connsiteX16" fmla="*/ 0 w 3355220"/>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705717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692859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16762"/>
              <a:gd name="connsiteX1" fmla="*/ 1420315 w 3353214"/>
              <a:gd name="connsiteY1" fmla="*/ 413910 h 1316762"/>
              <a:gd name="connsiteX2" fmla="*/ 1703177 w 3353214"/>
              <a:gd name="connsiteY2" fmla="*/ 0 h 1316762"/>
              <a:gd name="connsiteX3" fmla="*/ 1988613 w 3353214"/>
              <a:gd name="connsiteY3" fmla="*/ 427708 h 1316762"/>
              <a:gd name="connsiteX4" fmla="*/ 3353214 w 3353214"/>
              <a:gd name="connsiteY4" fmla="*/ 427708 h 1316762"/>
              <a:gd name="connsiteX5" fmla="*/ 3353214 w 3353214"/>
              <a:gd name="connsiteY5" fmla="*/ 937957 h 1316762"/>
              <a:gd name="connsiteX6" fmla="*/ 3353214 w 3353214"/>
              <a:gd name="connsiteY6" fmla="*/ 937957 h 1316762"/>
              <a:gd name="connsiteX7" fmla="*/ 3353214 w 3353214"/>
              <a:gd name="connsiteY7" fmla="*/ 1156635 h 1316762"/>
              <a:gd name="connsiteX8" fmla="*/ 3353214 w 3353214"/>
              <a:gd name="connsiteY8" fmla="*/ 1302420 h 1316762"/>
              <a:gd name="connsiteX9" fmla="*/ 2763780 w 3353214"/>
              <a:gd name="connsiteY9" fmla="*/ 1316762 h 1316762"/>
              <a:gd name="connsiteX10" fmla="*/ 1744289 w 3353214"/>
              <a:gd name="connsiteY10" fmla="*/ 1311361 h 1316762"/>
              <a:gd name="connsiteX11" fmla="*/ 995575 w 3353214"/>
              <a:gd name="connsiteY11" fmla="*/ 1301875 h 1316762"/>
              <a:gd name="connsiteX12" fmla="*/ 0 w 3353214"/>
              <a:gd name="connsiteY12" fmla="*/ 1302420 h 1316762"/>
              <a:gd name="connsiteX13" fmla="*/ 0 w 3353214"/>
              <a:gd name="connsiteY13" fmla="*/ 1156635 h 1316762"/>
              <a:gd name="connsiteX14" fmla="*/ 0 w 3353214"/>
              <a:gd name="connsiteY14" fmla="*/ 937957 h 1316762"/>
              <a:gd name="connsiteX15" fmla="*/ 0 w 3353214"/>
              <a:gd name="connsiteY15" fmla="*/ 937957 h 1316762"/>
              <a:gd name="connsiteX16" fmla="*/ 0 w 3353214"/>
              <a:gd name="connsiteY16" fmla="*/ 427708 h 1316762"/>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60921 w 3353214"/>
              <a:gd name="connsiteY9" fmla="*/ 1289167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44289 w 3353214"/>
              <a:gd name="connsiteY10" fmla="*/ 1283766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57146 w 3353214"/>
              <a:gd name="connsiteY10" fmla="*/ 1297563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302965">
                <a:moveTo>
                  <a:pt x="0" y="427708"/>
                </a:moveTo>
                <a:lnTo>
                  <a:pt x="1420315" y="413910"/>
                </a:lnTo>
                <a:lnTo>
                  <a:pt x="1703177" y="0"/>
                </a:lnTo>
                <a:lnTo>
                  <a:pt x="1988613" y="427708"/>
                </a:lnTo>
                <a:lnTo>
                  <a:pt x="3353214" y="427708"/>
                </a:lnTo>
                <a:lnTo>
                  <a:pt x="3353214" y="937957"/>
                </a:lnTo>
                <a:lnTo>
                  <a:pt x="3353214" y="937957"/>
                </a:lnTo>
                <a:lnTo>
                  <a:pt x="3353214" y="1156635"/>
                </a:lnTo>
                <a:lnTo>
                  <a:pt x="3353214" y="1302420"/>
                </a:lnTo>
                <a:lnTo>
                  <a:pt x="2609491" y="1302965"/>
                </a:lnTo>
                <a:lnTo>
                  <a:pt x="1757146" y="1297563"/>
                </a:lnTo>
                <a:lnTo>
                  <a:pt x="995575" y="1301875"/>
                </a:lnTo>
                <a:lnTo>
                  <a:pt x="0" y="1302420"/>
                </a:lnTo>
                <a:lnTo>
                  <a:pt x="0" y="1156635"/>
                </a:lnTo>
                <a:lnTo>
                  <a:pt x="0" y="937957"/>
                </a:lnTo>
                <a:lnTo>
                  <a:pt x="0" y="937957"/>
                </a:lnTo>
                <a:lnTo>
                  <a:pt x="0" y="427708"/>
                </a:lnTo>
                <a:close/>
              </a:path>
            </a:pathLst>
          </a:custGeom>
          <a:solidFill>
            <a:schemeClr val="tx2"/>
          </a:solidFill>
        </p:spPr>
        <p:txBody>
          <a:bodyPr lIns="108000" tIns="360000" rIns="108000" bIns="0" anchor="ctr" anchorCtr="0">
            <a:normAutofit/>
          </a:bodyPr>
          <a:lstStyle>
            <a:lvl1pPr marL="0" indent="0" algn="ctr">
              <a:buNone/>
              <a:defRPr sz="2400" b="1">
                <a:solidFill>
                  <a:schemeClr val="bg1"/>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23" name="Text Placeholder 26">
            <a:extLst>
              <a:ext uri="{FF2B5EF4-FFF2-40B4-BE49-F238E27FC236}">
                <a16:creationId xmlns:a16="http://schemas.microsoft.com/office/drawing/2014/main" id="{9124E34B-2C89-927A-5E83-7B9C06E93204}"/>
              </a:ext>
            </a:extLst>
          </p:cNvPr>
          <p:cNvSpPr>
            <a:spLocks noGrp="1"/>
          </p:cNvSpPr>
          <p:nvPr>
            <p:ph type="body" sz="quarter" idx="15" hasCustomPrompt="1"/>
          </p:nvPr>
        </p:nvSpPr>
        <p:spPr>
          <a:xfrm>
            <a:off x="464426" y="6773136"/>
            <a:ext cx="3456167" cy="1676895"/>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4" name="Text Placeholder 26">
            <a:extLst>
              <a:ext uri="{FF2B5EF4-FFF2-40B4-BE49-F238E27FC236}">
                <a16:creationId xmlns:a16="http://schemas.microsoft.com/office/drawing/2014/main" id="{D8934249-5653-C43B-5DBB-154E48F44571}"/>
              </a:ext>
            </a:extLst>
          </p:cNvPr>
          <p:cNvSpPr>
            <a:spLocks noGrp="1"/>
          </p:cNvSpPr>
          <p:nvPr>
            <p:ph type="body" sz="quarter" idx="16" hasCustomPrompt="1"/>
          </p:nvPr>
        </p:nvSpPr>
        <p:spPr>
          <a:xfrm>
            <a:off x="14355152" y="6773135"/>
            <a:ext cx="3456167" cy="1676895"/>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6" name="Text Placeholder 26">
            <a:extLst>
              <a:ext uri="{FF2B5EF4-FFF2-40B4-BE49-F238E27FC236}">
                <a16:creationId xmlns:a16="http://schemas.microsoft.com/office/drawing/2014/main" id="{4D8E1EEA-2EAB-3AEC-6287-9D754B284E23}"/>
              </a:ext>
            </a:extLst>
          </p:cNvPr>
          <p:cNvSpPr>
            <a:spLocks noGrp="1"/>
          </p:cNvSpPr>
          <p:nvPr>
            <p:ph type="body" sz="quarter" idx="17" hasCustomPrompt="1"/>
          </p:nvPr>
        </p:nvSpPr>
        <p:spPr>
          <a:xfrm>
            <a:off x="7415916" y="6768952"/>
            <a:ext cx="3456167" cy="1676895"/>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7" name="Text Placeholder 26">
            <a:extLst>
              <a:ext uri="{FF2B5EF4-FFF2-40B4-BE49-F238E27FC236}">
                <a16:creationId xmlns:a16="http://schemas.microsoft.com/office/drawing/2014/main" id="{CF59B5A1-831B-EA08-5214-B0714CA25901}"/>
              </a:ext>
            </a:extLst>
          </p:cNvPr>
          <p:cNvSpPr>
            <a:spLocks noGrp="1"/>
          </p:cNvSpPr>
          <p:nvPr>
            <p:ph type="body" sz="quarter" idx="18" hasCustomPrompt="1"/>
          </p:nvPr>
        </p:nvSpPr>
        <p:spPr>
          <a:xfrm>
            <a:off x="3971996" y="3124759"/>
            <a:ext cx="3456167" cy="1676895"/>
          </a:xfrm>
        </p:spPr>
        <p:txBody>
          <a:bodyPr anchor="b" anchorCtr="0">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8" name="Text Placeholder 26">
            <a:extLst>
              <a:ext uri="{FF2B5EF4-FFF2-40B4-BE49-F238E27FC236}">
                <a16:creationId xmlns:a16="http://schemas.microsoft.com/office/drawing/2014/main" id="{EF0BDC5D-61C0-1E9A-8AD9-3C03A4043A10}"/>
              </a:ext>
            </a:extLst>
          </p:cNvPr>
          <p:cNvSpPr>
            <a:spLocks noGrp="1"/>
          </p:cNvSpPr>
          <p:nvPr>
            <p:ph type="body" sz="quarter" idx="19" hasCustomPrompt="1"/>
          </p:nvPr>
        </p:nvSpPr>
        <p:spPr>
          <a:xfrm>
            <a:off x="10872091" y="3124759"/>
            <a:ext cx="3456167" cy="1676895"/>
          </a:xfrm>
        </p:spPr>
        <p:txBody>
          <a:bodyPr anchor="b" anchorCtr="0">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Tree>
    <p:extLst>
      <p:ext uri="{BB962C8B-B14F-4D97-AF65-F5344CB8AC3E}">
        <p14:creationId xmlns:p14="http://schemas.microsoft.com/office/powerpoint/2010/main" val="280386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500"/>
                                        <p:tgtEl>
                                          <p:spTgt spid="36">
                                            <p:bg/>
                                          </p:spTgt>
                                        </p:tgtEl>
                                      </p:cBhvr>
                                    </p:animEffect>
                                    <p:anim calcmode="lin" valueType="num">
                                      <p:cBhvr>
                                        <p:cTn id="8" dur="500" fill="hold"/>
                                        <p:tgtEl>
                                          <p:spTgt spid="36">
                                            <p:bg/>
                                          </p:spTgt>
                                        </p:tgtEl>
                                        <p:attrNameLst>
                                          <p:attrName>ppt_x</p:attrName>
                                        </p:attrNameLst>
                                      </p:cBhvr>
                                      <p:tavLst>
                                        <p:tav tm="0">
                                          <p:val>
                                            <p:strVal val="#ppt_x"/>
                                          </p:val>
                                        </p:tav>
                                        <p:tav tm="100000">
                                          <p:val>
                                            <p:strVal val="#ppt_x"/>
                                          </p:val>
                                        </p:tav>
                                      </p:tavLst>
                                    </p:anim>
                                    <p:anim calcmode="lin" valueType="num">
                                      <p:cBhvr>
                                        <p:cTn id="9" dur="500" fill="hold"/>
                                        <p:tgtEl>
                                          <p:spTgt spid="3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anim calcmode="lin" valueType="num">
                                      <p:cBhvr>
                                        <p:cTn id="1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2">
                                            <p:bg/>
                                          </p:spTgt>
                                        </p:tgtEl>
                                        <p:attrNameLst>
                                          <p:attrName>style.visibility</p:attrName>
                                        </p:attrNameLst>
                                      </p:cBhvr>
                                      <p:to>
                                        <p:strVal val="visible"/>
                                      </p:to>
                                    </p:set>
                                    <p:animEffect transition="in" filter="fade">
                                      <p:cBhvr>
                                        <p:cTn id="17" dur="500"/>
                                        <p:tgtEl>
                                          <p:spTgt spid="12">
                                            <p:bg/>
                                          </p:spTgt>
                                        </p:tgtEl>
                                      </p:cBhvr>
                                    </p:animEffect>
                                    <p:anim calcmode="lin" valueType="num">
                                      <p:cBhvr>
                                        <p:cTn id="18" dur="500" fill="hold"/>
                                        <p:tgtEl>
                                          <p:spTgt spid="12">
                                            <p:bg/>
                                          </p:spTgt>
                                        </p:tgtEl>
                                        <p:attrNameLst>
                                          <p:attrName>ppt_x</p:attrName>
                                        </p:attrNameLst>
                                      </p:cBhvr>
                                      <p:tavLst>
                                        <p:tav tm="0">
                                          <p:val>
                                            <p:strVal val="#ppt_x"/>
                                          </p:val>
                                        </p:tav>
                                        <p:tav tm="100000">
                                          <p:val>
                                            <p:strVal val="#ppt_x"/>
                                          </p:val>
                                        </p:tav>
                                      </p:tavLst>
                                    </p:anim>
                                    <p:anim calcmode="lin" valueType="num">
                                      <p:cBhvr>
                                        <p:cTn id="19" dur="500" fill="hold"/>
                                        <p:tgtEl>
                                          <p:spTgt spid="12">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anim calcmode="lin" valueType="num">
                                      <p:cBhvr>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750"/>
                                        <p:tgtEl>
                                          <p:spTgt spid="23">
                                            <p:txEl>
                                              <p:pRg st="0" end="0"/>
                                            </p:txEl>
                                          </p:spTgt>
                                        </p:tgtEl>
                                      </p:cBhvr>
                                    </p:animEffect>
                                    <p:anim calcmode="lin" valueType="num">
                                      <p:cBhvr>
                                        <p:cTn id="28"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8">
                                            <p:bg/>
                                          </p:spTgt>
                                        </p:tgtEl>
                                        <p:attrNameLst>
                                          <p:attrName>style.visibility</p:attrName>
                                        </p:attrNameLst>
                                      </p:cBhvr>
                                      <p:to>
                                        <p:strVal val="visible"/>
                                      </p:to>
                                    </p:set>
                                    <p:animEffect transition="in" filter="fade">
                                      <p:cBhvr>
                                        <p:cTn id="34" dur="500"/>
                                        <p:tgtEl>
                                          <p:spTgt spid="38">
                                            <p:bg/>
                                          </p:spTgt>
                                        </p:tgtEl>
                                      </p:cBhvr>
                                    </p:animEffect>
                                    <p:anim calcmode="lin" valueType="num">
                                      <p:cBhvr>
                                        <p:cTn id="35" dur="500" fill="hold"/>
                                        <p:tgtEl>
                                          <p:spTgt spid="38">
                                            <p:bg/>
                                          </p:spTgt>
                                        </p:tgtEl>
                                        <p:attrNameLst>
                                          <p:attrName>ppt_x</p:attrName>
                                        </p:attrNameLst>
                                      </p:cBhvr>
                                      <p:tavLst>
                                        <p:tav tm="0">
                                          <p:val>
                                            <p:strVal val="#ppt_x"/>
                                          </p:val>
                                        </p:tav>
                                        <p:tav tm="100000">
                                          <p:val>
                                            <p:strVal val="#ppt_x"/>
                                          </p:val>
                                        </p:tav>
                                      </p:tavLst>
                                    </p:anim>
                                    <p:anim calcmode="lin" valueType="num">
                                      <p:cBhvr>
                                        <p:cTn id="36" dur="500" fill="hold"/>
                                        <p:tgtEl>
                                          <p:spTgt spid="38">
                                            <p:bg/>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8">
                                            <p:txEl>
                                              <p:pRg st="0" end="0"/>
                                            </p:txEl>
                                          </p:spTgt>
                                        </p:tgtEl>
                                        <p:attrNameLst>
                                          <p:attrName>style.visibility</p:attrName>
                                        </p:attrNameLst>
                                      </p:cBhvr>
                                      <p:to>
                                        <p:strVal val="visible"/>
                                      </p:to>
                                    </p:set>
                                    <p:animEffect transition="in" filter="fade">
                                      <p:cBhvr>
                                        <p:cTn id="39" dur="500"/>
                                        <p:tgtEl>
                                          <p:spTgt spid="38">
                                            <p:txEl>
                                              <p:pRg st="0" end="0"/>
                                            </p:txEl>
                                          </p:spTgt>
                                        </p:tgtEl>
                                      </p:cBhvr>
                                    </p:animEffect>
                                    <p:anim calcmode="lin" valueType="num">
                                      <p:cBhvr>
                                        <p:cTn id="4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500"/>
                                  </p:stCondLst>
                                  <p:childTnLst>
                                    <p:set>
                                      <p:cBhvr>
                                        <p:cTn id="43" dur="1" fill="hold">
                                          <p:stCondLst>
                                            <p:cond delay="0"/>
                                          </p:stCondLst>
                                        </p:cTn>
                                        <p:tgtEl>
                                          <p:spTgt spid="15">
                                            <p:bg/>
                                          </p:spTgt>
                                        </p:tgtEl>
                                        <p:attrNameLst>
                                          <p:attrName>style.visibility</p:attrName>
                                        </p:attrNameLst>
                                      </p:cBhvr>
                                      <p:to>
                                        <p:strVal val="visible"/>
                                      </p:to>
                                    </p:set>
                                    <p:animEffect transition="in" filter="fade">
                                      <p:cBhvr>
                                        <p:cTn id="44" dur="500"/>
                                        <p:tgtEl>
                                          <p:spTgt spid="15">
                                            <p:bg/>
                                          </p:spTgt>
                                        </p:tgtEl>
                                      </p:cBhvr>
                                    </p:animEffect>
                                    <p:anim calcmode="lin" valueType="num">
                                      <p:cBhvr>
                                        <p:cTn id="45" dur="500" fill="hold"/>
                                        <p:tgtEl>
                                          <p:spTgt spid="15">
                                            <p:bg/>
                                          </p:spTgt>
                                        </p:tgtEl>
                                        <p:attrNameLst>
                                          <p:attrName>ppt_x</p:attrName>
                                        </p:attrNameLst>
                                      </p:cBhvr>
                                      <p:tavLst>
                                        <p:tav tm="0">
                                          <p:val>
                                            <p:strVal val="#ppt_x"/>
                                          </p:val>
                                        </p:tav>
                                        <p:tav tm="100000">
                                          <p:val>
                                            <p:strVal val="#ppt_x"/>
                                          </p:val>
                                        </p:tav>
                                      </p:tavLst>
                                    </p:anim>
                                    <p:anim calcmode="lin" valueType="num">
                                      <p:cBhvr>
                                        <p:cTn id="46" dur="500" fill="hold"/>
                                        <p:tgtEl>
                                          <p:spTgt spid="15">
                                            <p:bg/>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5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anim calcmode="lin" valueType="num">
                                      <p:cBhvr>
                                        <p:cTn id="5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5">
                                            <p:txEl>
                                              <p:pRg st="0" end="0"/>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00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fade">
                                      <p:cBhvr>
                                        <p:cTn id="54" dur="750"/>
                                        <p:tgtEl>
                                          <p:spTgt spid="27">
                                            <p:txEl>
                                              <p:pRg st="0" end="0"/>
                                            </p:txEl>
                                          </p:spTgt>
                                        </p:tgtEl>
                                      </p:cBhvr>
                                    </p:animEffect>
                                    <p:anim calcmode="lin" valueType="num">
                                      <p:cBhvr>
                                        <p:cTn id="55"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6" dur="7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7">
                                            <p:bg/>
                                          </p:spTgt>
                                        </p:tgtEl>
                                        <p:attrNameLst>
                                          <p:attrName>style.visibility</p:attrName>
                                        </p:attrNameLst>
                                      </p:cBhvr>
                                      <p:to>
                                        <p:strVal val="visible"/>
                                      </p:to>
                                    </p:set>
                                    <p:animEffect transition="in" filter="fade">
                                      <p:cBhvr>
                                        <p:cTn id="61" dur="500"/>
                                        <p:tgtEl>
                                          <p:spTgt spid="37">
                                            <p:bg/>
                                          </p:spTgt>
                                        </p:tgtEl>
                                      </p:cBhvr>
                                    </p:animEffect>
                                    <p:anim calcmode="lin" valueType="num">
                                      <p:cBhvr>
                                        <p:cTn id="62" dur="500" fill="hold"/>
                                        <p:tgtEl>
                                          <p:spTgt spid="37">
                                            <p:bg/>
                                          </p:spTgt>
                                        </p:tgtEl>
                                        <p:attrNameLst>
                                          <p:attrName>ppt_x</p:attrName>
                                        </p:attrNameLst>
                                      </p:cBhvr>
                                      <p:tavLst>
                                        <p:tav tm="0">
                                          <p:val>
                                            <p:strVal val="#ppt_x"/>
                                          </p:val>
                                        </p:tav>
                                        <p:tav tm="100000">
                                          <p:val>
                                            <p:strVal val="#ppt_x"/>
                                          </p:val>
                                        </p:tav>
                                      </p:tavLst>
                                    </p:anim>
                                    <p:anim calcmode="lin" valueType="num">
                                      <p:cBhvr>
                                        <p:cTn id="63" dur="500" fill="hold"/>
                                        <p:tgtEl>
                                          <p:spTgt spid="37">
                                            <p:bg/>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anim calcmode="lin" valueType="num">
                                      <p:cBhvr>
                                        <p:cTn id="6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37">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17">
                                            <p:bg/>
                                          </p:spTgt>
                                        </p:tgtEl>
                                        <p:attrNameLst>
                                          <p:attrName>style.visibility</p:attrName>
                                        </p:attrNameLst>
                                      </p:cBhvr>
                                      <p:to>
                                        <p:strVal val="visible"/>
                                      </p:to>
                                    </p:set>
                                    <p:animEffect transition="in" filter="fade">
                                      <p:cBhvr>
                                        <p:cTn id="71" dur="500"/>
                                        <p:tgtEl>
                                          <p:spTgt spid="17">
                                            <p:bg/>
                                          </p:spTgt>
                                        </p:tgtEl>
                                      </p:cBhvr>
                                    </p:animEffect>
                                    <p:anim calcmode="lin" valueType="num">
                                      <p:cBhvr>
                                        <p:cTn id="72" dur="500" fill="hold"/>
                                        <p:tgtEl>
                                          <p:spTgt spid="17">
                                            <p:bg/>
                                          </p:spTgt>
                                        </p:tgtEl>
                                        <p:attrNameLst>
                                          <p:attrName>ppt_x</p:attrName>
                                        </p:attrNameLst>
                                      </p:cBhvr>
                                      <p:tavLst>
                                        <p:tav tm="0">
                                          <p:val>
                                            <p:strVal val="#ppt_x"/>
                                          </p:val>
                                        </p:tav>
                                        <p:tav tm="100000">
                                          <p:val>
                                            <p:strVal val="#ppt_x"/>
                                          </p:val>
                                        </p:tav>
                                      </p:tavLst>
                                    </p:anim>
                                    <p:anim calcmode="lin" valueType="num">
                                      <p:cBhvr>
                                        <p:cTn id="73" dur="500" fill="hold"/>
                                        <p:tgtEl>
                                          <p:spTgt spid="17">
                                            <p:bg/>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50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fade">
                                      <p:cBhvr>
                                        <p:cTn id="76" dur="500"/>
                                        <p:tgtEl>
                                          <p:spTgt spid="17">
                                            <p:txEl>
                                              <p:pRg st="0" end="0"/>
                                            </p:txEl>
                                          </p:spTgt>
                                        </p:tgtEl>
                                      </p:cBhvr>
                                    </p:animEffect>
                                    <p:anim calcmode="lin" valueType="num">
                                      <p:cBhvr>
                                        <p:cTn id="7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8" dur="500" fill="hold"/>
                                        <p:tgtEl>
                                          <p:spTgt spid="17">
                                            <p:txEl>
                                              <p:pRg st="0" end="0"/>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000"/>
                                  </p:stCondLst>
                                  <p:childTnLst>
                                    <p:set>
                                      <p:cBhvr>
                                        <p:cTn id="80" dur="1" fill="hold">
                                          <p:stCondLst>
                                            <p:cond delay="0"/>
                                          </p:stCondLst>
                                        </p:cTn>
                                        <p:tgtEl>
                                          <p:spTgt spid="26">
                                            <p:txEl>
                                              <p:pRg st="0" end="0"/>
                                            </p:txEl>
                                          </p:spTgt>
                                        </p:tgtEl>
                                        <p:attrNameLst>
                                          <p:attrName>style.visibility</p:attrName>
                                        </p:attrNameLst>
                                      </p:cBhvr>
                                      <p:to>
                                        <p:strVal val="visible"/>
                                      </p:to>
                                    </p:set>
                                    <p:animEffect transition="in" filter="fade">
                                      <p:cBhvr>
                                        <p:cTn id="81" dur="750"/>
                                        <p:tgtEl>
                                          <p:spTgt spid="26">
                                            <p:txEl>
                                              <p:pRg st="0" end="0"/>
                                            </p:txEl>
                                          </p:spTgt>
                                        </p:tgtEl>
                                      </p:cBhvr>
                                    </p:animEffect>
                                    <p:anim calcmode="lin" valueType="num">
                                      <p:cBhvr>
                                        <p:cTn id="82"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83" dur="7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0">
                                            <p:bg/>
                                          </p:spTgt>
                                        </p:tgtEl>
                                        <p:attrNameLst>
                                          <p:attrName>style.visibility</p:attrName>
                                        </p:attrNameLst>
                                      </p:cBhvr>
                                      <p:to>
                                        <p:strVal val="visible"/>
                                      </p:to>
                                    </p:set>
                                    <p:animEffect transition="in" filter="fade">
                                      <p:cBhvr>
                                        <p:cTn id="88" dur="500"/>
                                        <p:tgtEl>
                                          <p:spTgt spid="40">
                                            <p:bg/>
                                          </p:spTgt>
                                        </p:tgtEl>
                                      </p:cBhvr>
                                    </p:animEffect>
                                    <p:anim calcmode="lin" valueType="num">
                                      <p:cBhvr>
                                        <p:cTn id="89" dur="500" fill="hold"/>
                                        <p:tgtEl>
                                          <p:spTgt spid="40">
                                            <p:bg/>
                                          </p:spTgt>
                                        </p:tgtEl>
                                        <p:attrNameLst>
                                          <p:attrName>ppt_x</p:attrName>
                                        </p:attrNameLst>
                                      </p:cBhvr>
                                      <p:tavLst>
                                        <p:tav tm="0">
                                          <p:val>
                                            <p:strVal val="#ppt_x"/>
                                          </p:val>
                                        </p:tav>
                                        <p:tav tm="100000">
                                          <p:val>
                                            <p:strVal val="#ppt_x"/>
                                          </p:val>
                                        </p:tav>
                                      </p:tavLst>
                                    </p:anim>
                                    <p:anim calcmode="lin" valueType="num">
                                      <p:cBhvr>
                                        <p:cTn id="90" dur="500" fill="hold"/>
                                        <p:tgtEl>
                                          <p:spTgt spid="40">
                                            <p:bg/>
                                          </p:spTgt>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0">
                                            <p:txEl>
                                              <p:pRg st="0" end="0"/>
                                            </p:txEl>
                                          </p:spTgt>
                                        </p:tgtEl>
                                        <p:attrNameLst>
                                          <p:attrName>style.visibility</p:attrName>
                                        </p:attrNameLst>
                                      </p:cBhvr>
                                      <p:to>
                                        <p:strVal val="visible"/>
                                      </p:to>
                                    </p:set>
                                    <p:animEffect transition="in" filter="fade">
                                      <p:cBhvr>
                                        <p:cTn id="93" dur="500"/>
                                        <p:tgtEl>
                                          <p:spTgt spid="40">
                                            <p:txEl>
                                              <p:pRg st="0" end="0"/>
                                            </p:txEl>
                                          </p:spTgt>
                                        </p:tgtEl>
                                      </p:cBhvr>
                                    </p:animEffect>
                                    <p:anim calcmode="lin" valueType="num">
                                      <p:cBhvr>
                                        <p:cTn id="9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40">
                                            <p:txEl>
                                              <p:pRg st="0" end="0"/>
                                            </p:tx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500"/>
                                  </p:stCondLst>
                                  <p:childTnLst>
                                    <p:set>
                                      <p:cBhvr>
                                        <p:cTn id="97" dur="1" fill="hold">
                                          <p:stCondLst>
                                            <p:cond delay="0"/>
                                          </p:stCondLst>
                                        </p:cTn>
                                        <p:tgtEl>
                                          <p:spTgt spid="22">
                                            <p:bg/>
                                          </p:spTgt>
                                        </p:tgtEl>
                                        <p:attrNameLst>
                                          <p:attrName>style.visibility</p:attrName>
                                        </p:attrNameLst>
                                      </p:cBhvr>
                                      <p:to>
                                        <p:strVal val="visible"/>
                                      </p:to>
                                    </p:set>
                                    <p:animEffect transition="in" filter="fade">
                                      <p:cBhvr>
                                        <p:cTn id="98" dur="500"/>
                                        <p:tgtEl>
                                          <p:spTgt spid="22">
                                            <p:bg/>
                                          </p:spTgt>
                                        </p:tgtEl>
                                      </p:cBhvr>
                                    </p:animEffect>
                                    <p:anim calcmode="lin" valueType="num">
                                      <p:cBhvr>
                                        <p:cTn id="99" dur="500" fill="hold"/>
                                        <p:tgtEl>
                                          <p:spTgt spid="22">
                                            <p:bg/>
                                          </p:spTgt>
                                        </p:tgtEl>
                                        <p:attrNameLst>
                                          <p:attrName>ppt_x</p:attrName>
                                        </p:attrNameLst>
                                      </p:cBhvr>
                                      <p:tavLst>
                                        <p:tav tm="0">
                                          <p:val>
                                            <p:strVal val="#ppt_x"/>
                                          </p:val>
                                        </p:tav>
                                        <p:tav tm="100000">
                                          <p:val>
                                            <p:strVal val="#ppt_x"/>
                                          </p:val>
                                        </p:tav>
                                      </p:tavLst>
                                    </p:anim>
                                    <p:anim calcmode="lin" valueType="num">
                                      <p:cBhvr>
                                        <p:cTn id="100" dur="500" fill="hold"/>
                                        <p:tgtEl>
                                          <p:spTgt spid="22">
                                            <p:bg/>
                                          </p:spTgt>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500"/>
                                  </p:stCondLst>
                                  <p:childTnLst>
                                    <p:set>
                                      <p:cBhvr>
                                        <p:cTn id="102" dur="1" fill="hold">
                                          <p:stCondLst>
                                            <p:cond delay="0"/>
                                          </p:stCondLst>
                                        </p:cTn>
                                        <p:tgtEl>
                                          <p:spTgt spid="22">
                                            <p:txEl>
                                              <p:pRg st="0" end="0"/>
                                            </p:txEl>
                                          </p:spTgt>
                                        </p:tgtEl>
                                        <p:attrNameLst>
                                          <p:attrName>style.visibility</p:attrName>
                                        </p:attrNameLst>
                                      </p:cBhvr>
                                      <p:to>
                                        <p:strVal val="visible"/>
                                      </p:to>
                                    </p:set>
                                    <p:animEffect transition="in" filter="fade">
                                      <p:cBhvr>
                                        <p:cTn id="103" dur="500"/>
                                        <p:tgtEl>
                                          <p:spTgt spid="22">
                                            <p:txEl>
                                              <p:pRg st="0" end="0"/>
                                            </p:txEl>
                                          </p:spTgt>
                                        </p:tgtEl>
                                      </p:cBhvr>
                                    </p:animEffect>
                                    <p:anim calcmode="lin" valueType="num">
                                      <p:cBhvr>
                                        <p:cTn id="10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05" dur="500" fill="hold"/>
                                        <p:tgtEl>
                                          <p:spTgt spid="22">
                                            <p:txEl>
                                              <p:pRg st="0" end="0"/>
                                            </p:txEl>
                                          </p:spTgt>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100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fade">
                                      <p:cBhvr>
                                        <p:cTn id="108" dur="750"/>
                                        <p:tgtEl>
                                          <p:spTgt spid="28">
                                            <p:txEl>
                                              <p:pRg st="0" end="0"/>
                                            </p:txEl>
                                          </p:spTgt>
                                        </p:tgtEl>
                                      </p:cBhvr>
                                    </p:animEffect>
                                    <p:anim calcmode="lin" valueType="num">
                                      <p:cBhvr>
                                        <p:cTn id="109"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10" dur="75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9">
                                            <p:bg/>
                                          </p:spTgt>
                                        </p:tgtEl>
                                        <p:attrNameLst>
                                          <p:attrName>style.visibility</p:attrName>
                                        </p:attrNameLst>
                                      </p:cBhvr>
                                      <p:to>
                                        <p:strVal val="visible"/>
                                      </p:to>
                                    </p:set>
                                    <p:animEffect transition="in" filter="fade">
                                      <p:cBhvr>
                                        <p:cTn id="115" dur="500"/>
                                        <p:tgtEl>
                                          <p:spTgt spid="39">
                                            <p:bg/>
                                          </p:spTgt>
                                        </p:tgtEl>
                                      </p:cBhvr>
                                    </p:animEffect>
                                    <p:anim calcmode="lin" valueType="num">
                                      <p:cBhvr>
                                        <p:cTn id="116" dur="500" fill="hold"/>
                                        <p:tgtEl>
                                          <p:spTgt spid="39">
                                            <p:bg/>
                                          </p:spTgt>
                                        </p:tgtEl>
                                        <p:attrNameLst>
                                          <p:attrName>ppt_x</p:attrName>
                                        </p:attrNameLst>
                                      </p:cBhvr>
                                      <p:tavLst>
                                        <p:tav tm="0">
                                          <p:val>
                                            <p:strVal val="#ppt_x"/>
                                          </p:val>
                                        </p:tav>
                                        <p:tav tm="100000">
                                          <p:val>
                                            <p:strVal val="#ppt_x"/>
                                          </p:val>
                                        </p:tav>
                                      </p:tavLst>
                                    </p:anim>
                                    <p:anim calcmode="lin" valueType="num">
                                      <p:cBhvr>
                                        <p:cTn id="117" dur="500" fill="hold"/>
                                        <p:tgtEl>
                                          <p:spTgt spid="39">
                                            <p:bg/>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9">
                                            <p:txEl>
                                              <p:pRg st="0" end="0"/>
                                            </p:txEl>
                                          </p:spTgt>
                                        </p:tgtEl>
                                        <p:attrNameLst>
                                          <p:attrName>style.visibility</p:attrName>
                                        </p:attrNameLst>
                                      </p:cBhvr>
                                      <p:to>
                                        <p:strVal val="visible"/>
                                      </p:to>
                                    </p:set>
                                    <p:animEffect transition="in" filter="fade">
                                      <p:cBhvr>
                                        <p:cTn id="120" dur="500"/>
                                        <p:tgtEl>
                                          <p:spTgt spid="39">
                                            <p:txEl>
                                              <p:pRg st="0" end="0"/>
                                            </p:txEl>
                                          </p:spTgt>
                                        </p:tgtEl>
                                      </p:cBhvr>
                                    </p:animEffect>
                                    <p:anim calcmode="lin" valueType="num">
                                      <p:cBhvr>
                                        <p:cTn id="12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2" dur="500" fill="hold"/>
                                        <p:tgtEl>
                                          <p:spTgt spid="39">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19">
                                            <p:bg/>
                                          </p:spTgt>
                                        </p:tgtEl>
                                        <p:attrNameLst>
                                          <p:attrName>style.visibility</p:attrName>
                                        </p:attrNameLst>
                                      </p:cBhvr>
                                      <p:to>
                                        <p:strVal val="visible"/>
                                      </p:to>
                                    </p:set>
                                    <p:animEffect transition="in" filter="fade">
                                      <p:cBhvr>
                                        <p:cTn id="125" dur="500"/>
                                        <p:tgtEl>
                                          <p:spTgt spid="19">
                                            <p:bg/>
                                          </p:spTgt>
                                        </p:tgtEl>
                                      </p:cBhvr>
                                    </p:animEffect>
                                    <p:anim calcmode="lin" valueType="num">
                                      <p:cBhvr>
                                        <p:cTn id="126" dur="500" fill="hold"/>
                                        <p:tgtEl>
                                          <p:spTgt spid="19">
                                            <p:bg/>
                                          </p:spTgt>
                                        </p:tgtEl>
                                        <p:attrNameLst>
                                          <p:attrName>ppt_x</p:attrName>
                                        </p:attrNameLst>
                                      </p:cBhvr>
                                      <p:tavLst>
                                        <p:tav tm="0">
                                          <p:val>
                                            <p:strVal val="#ppt_x"/>
                                          </p:val>
                                        </p:tav>
                                        <p:tav tm="100000">
                                          <p:val>
                                            <p:strVal val="#ppt_x"/>
                                          </p:val>
                                        </p:tav>
                                      </p:tavLst>
                                    </p:anim>
                                    <p:anim calcmode="lin" valueType="num">
                                      <p:cBhvr>
                                        <p:cTn id="127" dur="500" fill="hold"/>
                                        <p:tgtEl>
                                          <p:spTgt spid="19">
                                            <p:bg/>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19">
                                            <p:txEl>
                                              <p:pRg st="0" end="0"/>
                                            </p:txEl>
                                          </p:spTgt>
                                        </p:tgtEl>
                                        <p:attrNameLst>
                                          <p:attrName>style.visibility</p:attrName>
                                        </p:attrNameLst>
                                      </p:cBhvr>
                                      <p:to>
                                        <p:strVal val="visible"/>
                                      </p:to>
                                    </p:set>
                                    <p:animEffect transition="in" filter="fade">
                                      <p:cBhvr>
                                        <p:cTn id="130" dur="500"/>
                                        <p:tgtEl>
                                          <p:spTgt spid="19">
                                            <p:txEl>
                                              <p:pRg st="0" end="0"/>
                                            </p:txEl>
                                          </p:spTgt>
                                        </p:tgtEl>
                                      </p:cBhvr>
                                    </p:animEffect>
                                    <p:anim calcmode="lin" valueType="num">
                                      <p:cBhvr>
                                        <p:cTn id="1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32" dur="500" fill="hold"/>
                                        <p:tgtEl>
                                          <p:spTgt spid="19">
                                            <p:txEl>
                                              <p:pRg st="0" end="0"/>
                                            </p:txEl>
                                          </p:spTgt>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1000"/>
                                  </p:stCondLst>
                                  <p:childTnLst>
                                    <p:set>
                                      <p:cBhvr>
                                        <p:cTn id="134" dur="1" fill="hold">
                                          <p:stCondLst>
                                            <p:cond delay="0"/>
                                          </p:stCondLst>
                                        </p:cTn>
                                        <p:tgtEl>
                                          <p:spTgt spid="24">
                                            <p:txEl>
                                              <p:pRg st="0" end="0"/>
                                            </p:txEl>
                                          </p:spTgt>
                                        </p:tgtEl>
                                        <p:attrNameLst>
                                          <p:attrName>style.visibility</p:attrName>
                                        </p:attrNameLst>
                                      </p:cBhvr>
                                      <p:to>
                                        <p:strVal val="visible"/>
                                      </p:to>
                                    </p:set>
                                    <p:animEffect transition="in" filter="fade">
                                      <p:cBhvr>
                                        <p:cTn id="135" dur="750"/>
                                        <p:tgtEl>
                                          <p:spTgt spid="24">
                                            <p:txEl>
                                              <p:pRg st="0" end="0"/>
                                            </p:txEl>
                                          </p:spTgt>
                                        </p:tgtEl>
                                      </p:cBhvr>
                                    </p:animEffect>
                                    <p:anim calcmode="lin" valueType="num">
                                      <p:cBhvr>
                                        <p:cTn id="136"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37" dur="7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animBg="1">
        <p:tmplLst>
          <p:tmpl>
            <p:tnLst>
              <p:par>
                <p:cTn presetID="42"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uiExpand="1" build="p" animBg="1">
        <p:tmplLst>
          <p:tmpl>
            <p:tnLst>
              <p:par>
                <p:cTn presetID="42" presetClass="entr" presetSubtype="0" fill="hold" nodeType="click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38" grpId="0" uiExpand="1" build="p" animBg="1">
        <p:tmplLst>
          <p:tmpl>
            <p:tnLst>
              <p:par>
                <p:cTn presetID="47"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uiExpand="1" build="p" animBg="1">
        <p:tmplLst>
          <p:tmpl>
            <p:tnLst>
              <p:par>
                <p:cTn presetID="42"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uiExpand="1" build="p" animBg="1">
        <p:tmplLst>
          <p:tmpl>
            <p:tnLst>
              <p:par>
                <p:cTn presetID="47"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12" grpId="0" uiExpand="1" build="p" animBg="1">
        <p:tmplLst>
          <p:tmpl>
            <p:tnLst>
              <p:par>
                <p:cTn presetID="42"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5" grpId="0" uiExpand="1" build="p" animBg="1">
        <p:tmplLst>
          <p:tmpl>
            <p:tnLst>
              <p:par>
                <p:cTn presetID="47"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7" grpId="0" uiExpand="1" build="p" animBg="1">
        <p:tmplLst>
          <p:tmpl>
            <p:tnLst>
              <p:par>
                <p:cTn presetID="42"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9" grpId="0" uiExpand="1" build="p" animBg="1">
        <p:tmplLst>
          <p:tmpl>
            <p:tnLst>
              <p:par>
                <p:cTn presetID="42"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2" grpId="0" uiExpand="1" build="p" animBg="1">
        <p:tmplLst>
          <p:tmpl>
            <p:tnLst>
              <p:par>
                <p:cTn presetID="47"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750"/>
                        <p:tgtEl>
                          <p:spTgt spid="24"/>
                        </p:tgtEl>
                      </p:cBhvr>
                    </p:animEffect>
                    <p:anim calcmode="lin" valueType="num">
                      <p:cBhvr>
                        <p:cTn dur="750" fill="hold"/>
                        <p:tgtEl>
                          <p:spTgt spid="24"/>
                        </p:tgtEl>
                        <p:attrNameLst>
                          <p:attrName>ppt_x</p:attrName>
                        </p:attrNameLst>
                      </p:cBhvr>
                      <p:tavLst>
                        <p:tav tm="0">
                          <p:val>
                            <p:strVal val="#ppt_x"/>
                          </p:val>
                        </p:tav>
                        <p:tav tm="100000">
                          <p:val>
                            <p:strVal val="#ppt_x"/>
                          </p:val>
                        </p:tav>
                      </p:tavLst>
                    </p:anim>
                    <p:anim calcmode="lin" valueType="num">
                      <p:cBhvr>
                        <p:cTn dur="750" fill="hold"/>
                        <p:tgtEl>
                          <p:spTgt spid="24"/>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7" presetClass="entr" presetSubtype="0"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7" presetClass="entr" presetSubtype="0"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Effect transition="in" filter="fade">
                      <p:cBhvr>
                        <p:cTn dur="750"/>
                        <p:tgtEl>
                          <p:spTgt spid="28"/>
                        </p:tgtEl>
                      </p:cBhvr>
                    </p:animEffect>
                    <p:anim calcmode="lin" valueType="num">
                      <p:cBhvr>
                        <p:cTn dur="750" fill="hold"/>
                        <p:tgtEl>
                          <p:spTgt spid="28"/>
                        </p:tgtEl>
                        <p:attrNameLst>
                          <p:attrName>ppt_x</p:attrName>
                        </p:attrNameLst>
                      </p:cBhvr>
                      <p:tavLst>
                        <p:tav tm="0">
                          <p:val>
                            <p:strVal val="#ppt_x"/>
                          </p:val>
                        </p:tav>
                        <p:tav tm="100000">
                          <p:val>
                            <p:strVal val="#ppt_x"/>
                          </p:val>
                        </p:tav>
                      </p:tavLst>
                    </p:anim>
                    <p:anim calcmode="lin" valueType="num">
                      <p:cBhvr>
                        <p:cTn dur="750" fill="hold"/>
                        <p:tgtEl>
                          <p:spTgt spid="28"/>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Simple 4 items">
    <p:bg>
      <p:bgPr>
        <a:solidFill>
          <a:schemeClr val="bg1"/>
        </a:solidFill>
        <a:effectLst/>
      </p:bgPr>
    </p:bg>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D98D0315-D205-1B4A-C4ED-2CCDBF0D5840}"/>
              </a:ext>
            </a:extLst>
          </p:cNvPr>
          <p:cNvSpPr>
            <a:spLocks noGrp="1"/>
          </p:cNvSpPr>
          <p:nvPr>
            <p:ph type="body" sz="quarter" idx="20" hasCustomPrompt="1"/>
          </p:nvPr>
        </p:nvSpPr>
        <p:spPr>
          <a:xfrm>
            <a:off x="3478041" y="4263593"/>
            <a:ext cx="881432" cy="865659"/>
          </a:xfrm>
          <a:prstGeom prst="ellipse">
            <a:avLst/>
          </a:prstGeom>
          <a:solidFill>
            <a:schemeClr val="tx2"/>
          </a:solidFill>
        </p:spPr>
        <p:txBody>
          <a:bodyPr anchor="ctr" anchorCtr="0"/>
          <a:lstStyle>
            <a:lvl1pPr marL="0" indent="0" algn="ctr">
              <a:buNone/>
              <a:defRPr b="1">
                <a:solidFill>
                  <a:schemeClr val="bg1"/>
                </a:solidFill>
              </a:defRPr>
            </a:lvl1pPr>
          </a:lstStyle>
          <a:p>
            <a:pPr lvl="0"/>
            <a:r>
              <a:rPr lang="en-US"/>
              <a:t>1</a:t>
            </a:r>
            <a:endParaRPr lang="en-SE"/>
          </a:p>
        </p:txBody>
      </p:sp>
      <p:sp>
        <p:nvSpPr>
          <p:cNvPr id="37" name="Text Placeholder 35">
            <a:extLst>
              <a:ext uri="{FF2B5EF4-FFF2-40B4-BE49-F238E27FC236}">
                <a16:creationId xmlns:a16="http://schemas.microsoft.com/office/drawing/2014/main" id="{AD591218-DB26-0DE2-D37C-9E10E64072D6}"/>
              </a:ext>
            </a:extLst>
          </p:cNvPr>
          <p:cNvSpPr>
            <a:spLocks noGrp="1"/>
          </p:cNvSpPr>
          <p:nvPr>
            <p:ph type="body" sz="quarter" idx="21" hasCustomPrompt="1"/>
          </p:nvPr>
        </p:nvSpPr>
        <p:spPr>
          <a:xfrm>
            <a:off x="10438318" y="4263593"/>
            <a:ext cx="881432" cy="865659"/>
          </a:xfrm>
          <a:prstGeom prst="ellipse">
            <a:avLst/>
          </a:prstGeom>
          <a:solidFill>
            <a:schemeClr val="accent3"/>
          </a:solidFill>
        </p:spPr>
        <p:txBody>
          <a:bodyPr anchor="ctr" anchorCtr="0"/>
          <a:lstStyle>
            <a:lvl1pPr marL="0" indent="0" algn="ctr">
              <a:buNone/>
              <a:defRPr b="1">
                <a:solidFill>
                  <a:schemeClr val="tx2"/>
                </a:solidFill>
              </a:defRPr>
            </a:lvl1pPr>
          </a:lstStyle>
          <a:p>
            <a:pPr lvl="0"/>
            <a:r>
              <a:rPr lang="en-US"/>
              <a:t>3</a:t>
            </a:r>
            <a:endParaRPr lang="en-SE"/>
          </a:p>
        </p:txBody>
      </p:sp>
      <p:sp>
        <p:nvSpPr>
          <p:cNvPr id="38" name="Text Placeholder 35">
            <a:extLst>
              <a:ext uri="{FF2B5EF4-FFF2-40B4-BE49-F238E27FC236}">
                <a16:creationId xmlns:a16="http://schemas.microsoft.com/office/drawing/2014/main" id="{B1535D11-6F49-4D9C-F7EE-FC4795FDDE82}"/>
              </a:ext>
            </a:extLst>
          </p:cNvPr>
          <p:cNvSpPr>
            <a:spLocks noGrp="1"/>
          </p:cNvSpPr>
          <p:nvPr>
            <p:ph type="body" sz="quarter" idx="22" hasCustomPrompt="1"/>
          </p:nvPr>
        </p:nvSpPr>
        <p:spPr>
          <a:xfrm>
            <a:off x="6982148" y="6502678"/>
            <a:ext cx="881432" cy="865659"/>
          </a:xfrm>
          <a:prstGeom prst="ellipse">
            <a:avLst/>
          </a:prstGeom>
          <a:solidFill>
            <a:schemeClr val="accent2"/>
          </a:solidFill>
        </p:spPr>
        <p:txBody>
          <a:bodyPr anchor="ctr" anchorCtr="0"/>
          <a:lstStyle>
            <a:lvl1pPr marL="0" indent="0" algn="ctr">
              <a:buNone/>
              <a:defRPr b="1">
                <a:solidFill>
                  <a:schemeClr val="bg1"/>
                </a:solidFill>
              </a:defRPr>
            </a:lvl1pPr>
          </a:lstStyle>
          <a:p>
            <a:pPr lvl="0"/>
            <a:r>
              <a:rPr lang="en-US"/>
              <a:t>2</a:t>
            </a:r>
            <a:endParaRPr lang="en-SE"/>
          </a:p>
        </p:txBody>
      </p:sp>
      <p:sp>
        <p:nvSpPr>
          <p:cNvPr id="40" name="Text Placeholder 35">
            <a:extLst>
              <a:ext uri="{FF2B5EF4-FFF2-40B4-BE49-F238E27FC236}">
                <a16:creationId xmlns:a16="http://schemas.microsoft.com/office/drawing/2014/main" id="{611FC91D-C62E-F1C7-0CB4-D3907BFE4C3A}"/>
              </a:ext>
            </a:extLst>
          </p:cNvPr>
          <p:cNvSpPr>
            <a:spLocks noGrp="1"/>
          </p:cNvSpPr>
          <p:nvPr>
            <p:ph type="body" sz="quarter" idx="24" hasCustomPrompt="1"/>
          </p:nvPr>
        </p:nvSpPr>
        <p:spPr>
          <a:xfrm>
            <a:off x="13964317" y="6502678"/>
            <a:ext cx="881432" cy="865659"/>
          </a:xfrm>
          <a:prstGeom prst="ellipse">
            <a:avLst/>
          </a:prstGeom>
          <a:solidFill>
            <a:schemeClr val="tx2"/>
          </a:solidFill>
        </p:spPr>
        <p:txBody>
          <a:bodyPr anchor="ctr" anchorCtr="0"/>
          <a:lstStyle>
            <a:lvl1pPr marL="0" indent="0" algn="ctr">
              <a:buNone/>
              <a:defRPr b="1">
                <a:solidFill>
                  <a:schemeClr val="bg1"/>
                </a:solidFill>
              </a:defRPr>
            </a:lvl1pPr>
          </a:lstStyle>
          <a:p>
            <a:pPr lvl="0"/>
            <a:r>
              <a:rPr lang="en-US"/>
              <a:t>4</a:t>
            </a:r>
            <a:endParaRPr lang="en-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9" name="Rubrik 1">
            <a:extLst>
              <a:ext uri="{FF2B5EF4-FFF2-40B4-BE49-F238E27FC236}">
                <a16:creationId xmlns:a16="http://schemas.microsoft.com/office/drawing/2014/main" id="{C8948A93-1500-3120-D151-04FEC80ED797}"/>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10" name="Underrubrik 2">
            <a:extLst>
              <a:ext uri="{FF2B5EF4-FFF2-40B4-BE49-F238E27FC236}">
                <a16:creationId xmlns:a16="http://schemas.microsoft.com/office/drawing/2014/main" id="{5267E755-A174-194D-DFCD-DCCF48765466}"/>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12" name="Text Placeholder 11">
            <a:extLst>
              <a:ext uri="{FF2B5EF4-FFF2-40B4-BE49-F238E27FC236}">
                <a16:creationId xmlns:a16="http://schemas.microsoft.com/office/drawing/2014/main" id="{23BB30DB-1C24-F321-70EE-D9DBBA0414C0}"/>
              </a:ext>
            </a:extLst>
          </p:cNvPr>
          <p:cNvSpPr>
            <a:spLocks noGrp="1"/>
          </p:cNvSpPr>
          <p:nvPr>
            <p:ph type="body" sz="quarter" idx="10" hasCustomPrompt="1"/>
          </p:nvPr>
        </p:nvSpPr>
        <p:spPr>
          <a:xfrm>
            <a:off x="2187210" y="5394293"/>
            <a:ext cx="3456172" cy="121981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269971">
                <a:moveTo>
                  <a:pt x="0" y="0"/>
                </a:moveTo>
                <a:lnTo>
                  <a:pt x="558869" y="0"/>
                </a:lnTo>
                <a:lnTo>
                  <a:pt x="558869" y="0"/>
                </a:lnTo>
                <a:lnTo>
                  <a:pt x="1397173" y="0"/>
                </a:lnTo>
                <a:lnTo>
                  <a:pt x="3353214" y="0"/>
                </a:lnTo>
                <a:lnTo>
                  <a:pt x="3353214" y="510249"/>
                </a:lnTo>
                <a:lnTo>
                  <a:pt x="3353214" y="510249"/>
                </a:lnTo>
                <a:lnTo>
                  <a:pt x="3353214" y="728927"/>
                </a:lnTo>
                <a:lnTo>
                  <a:pt x="3353214" y="874712"/>
                </a:lnTo>
                <a:lnTo>
                  <a:pt x="1953764" y="875257"/>
                </a:lnTo>
                <a:lnTo>
                  <a:pt x="1667144" y="1269971"/>
                </a:lnTo>
                <a:lnTo>
                  <a:pt x="1407011" y="874167"/>
                </a:lnTo>
                <a:lnTo>
                  <a:pt x="0" y="874712"/>
                </a:lnTo>
                <a:lnTo>
                  <a:pt x="0" y="728927"/>
                </a:lnTo>
                <a:lnTo>
                  <a:pt x="0" y="510249"/>
                </a:lnTo>
                <a:lnTo>
                  <a:pt x="0" y="510249"/>
                </a:lnTo>
                <a:lnTo>
                  <a:pt x="0" y="0"/>
                </a:lnTo>
                <a:close/>
              </a:path>
            </a:pathLst>
          </a:custGeom>
          <a:solidFill>
            <a:schemeClr val="tx2"/>
          </a:solidFill>
        </p:spPr>
        <p:txBody>
          <a:bodyPr lIns="108000" tIns="0" rIns="108000" bIns="396000" anchor="ctr" anchorCtr="0">
            <a:normAutofit/>
          </a:bodyPr>
          <a:lstStyle>
            <a:lvl1pPr marL="0" indent="0" algn="ctr">
              <a:buNone/>
              <a:defRPr sz="2400" b="1">
                <a:solidFill>
                  <a:schemeClr val="bg1"/>
                </a:solidFill>
              </a:defRPr>
            </a:lvl1pPr>
          </a:lstStyle>
          <a:p>
            <a:pPr lvl="0"/>
            <a:r>
              <a:rPr lang="en-US"/>
              <a:t>Project title</a:t>
            </a:r>
            <a:endParaRPr lang="en-SE"/>
          </a:p>
        </p:txBody>
      </p:sp>
      <p:sp>
        <p:nvSpPr>
          <p:cNvPr id="15" name="Text Placeholder 11">
            <a:extLst>
              <a:ext uri="{FF2B5EF4-FFF2-40B4-BE49-F238E27FC236}">
                <a16:creationId xmlns:a16="http://schemas.microsoft.com/office/drawing/2014/main" id="{96EFA3D7-F67E-2BF7-938E-37AEC8EB28FA}"/>
              </a:ext>
            </a:extLst>
          </p:cNvPr>
          <p:cNvSpPr>
            <a:spLocks noGrp="1"/>
          </p:cNvSpPr>
          <p:nvPr>
            <p:ph type="body" sz="quarter" idx="11" hasCustomPrompt="1"/>
          </p:nvPr>
        </p:nvSpPr>
        <p:spPr>
          <a:xfrm>
            <a:off x="5662954" y="4983475"/>
            <a:ext cx="3456172" cy="125150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0 h 1269971"/>
              <a:gd name="connsiteX1" fmla="*/ 558869 w 3353214"/>
              <a:gd name="connsiteY1" fmla="*/ 0 h 1269971"/>
              <a:gd name="connsiteX2" fmla="*/ 558869 w 3353214"/>
              <a:gd name="connsiteY2" fmla="*/ 0 h 1269971"/>
              <a:gd name="connsiteX3" fmla="*/ 1988613 w 3353214"/>
              <a:gd name="connsiteY3" fmla="*/ 13797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317332 h 1587303"/>
              <a:gd name="connsiteX1" fmla="*/ 558869 w 3353214"/>
              <a:gd name="connsiteY1" fmla="*/ 317332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17332 h 1587303"/>
              <a:gd name="connsiteX1" fmla="*/ 1420315 w 3353214"/>
              <a:gd name="connsiteY1" fmla="*/ 303534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400114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386317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427708 h 1697679"/>
              <a:gd name="connsiteX1" fmla="*/ 1420315 w 3353214"/>
              <a:gd name="connsiteY1" fmla="*/ 413910 h 1697679"/>
              <a:gd name="connsiteX2" fmla="*/ 1703177 w 3353214"/>
              <a:gd name="connsiteY2" fmla="*/ 0 h 1697679"/>
              <a:gd name="connsiteX3" fmla="*/ 1988613 w 3353214"/>
              <a:gd name="connsiteY3" fmla="*/ 427708 h 1697679"/>
              <a:gd name="connsiteX4" fmla="*/ 3353214 w 3353214"/>
              <a:gd name="connsiteY4" fmla="*/ 427708 h 1697679"/>
              <a:gd name="connsiteX5" fmla="*/ 3353214 w 3353214"/>
              <a:gd name="connsiteY5" fmla="*/ 937957 h 1697679"/>
              <a:gd name="connsiteX6" fmla="*/ 3353214 w 3353214"/>
              <a:gd name="connsiteY6" fmla="*/ 937957 h 1697679"/>
              <a:gd name="connsiteX7" fmla="*/ 3353214 w 3353214"/>
              <a:gd name="connsiteY7" fmla="*/ 1156635 h 1697679"/>
              <a:gd name="connsiteX8" fmla="*/ 3353214 w 3353214"/>
              <a:gd name="connsiteY8" fmla="*/ 1302420 h 1697679"/>
              <a:gd name="connsiteX9" fmla="*/ 1953764 w 3353214"/>
              <a:gd name="connsiteY9" fmla="*/ 1302965 h 1697679"/>
              <a:gd name="connsiteX10" fmla="*/ 1667144 w 3353214"/>
              <a:gd name="connsiteY10" fmla="*/ 1697679 h 1697679"/>
              <a:gd name="connsiteX11" fmla="*/ 1407011 w 3353214"/>
              <a:gd name="connsiteY11" fmla="*/ 1301875 h 1697679"/>
              <a:gd name="connsiteX12" fmla="*/ 0 w 3353214"/>
              <a:gd name="connsiteY12" fmla="*/ 1302420 h 1697679"/>
              <a:gd name="connsiteX13" fmla="*/ 0 w 3353214"/>
              <a:gd name="connsiteY13" fmla="*/ 1156635 h 1697679"/>
              <a:gd name="connsiteX14" fmla="*/ 0 w 3353214"/>
              <a:gd name="connsiteY14" fmla="*/ 937957 h 1697679"/>
              <a:gd name="connsiteX15" fmla="*/ 0 w 3353214"/>
              <a:gd name="connsiteY15" fmla="*/ 937957 h 1697679"/>
              <a:gd name="connsiteX16" fmla="*/ 0 w 3353214"/>
              <a:gd name="connsiteY16" fmla="*/ 427708 h 1697679"/>
              <a:gd name="connsiteX0" fmla="*/ 0 w 3353214"/>
              <a:gd name="connsiteY0" fmla="*/ 427708 h 1325159"/>
              <a:gd name="connsiteX1" fmla="*/ 1420315 w 3353214"/>
              <a:gd name="connsiteY1" fmla="*/ 413910 h 1325159"/>
              <a:gd name="connsiteX2" fmla="*/ 1703177 w 3353214"/>
              <a:gd name="connsiteY2" fmla="*/ 0 h 1325159"/>
              <a:gd name="connsiteX3" fmla="*/ 1988613 w 3353214"/>
              <a:gd name="connsiteY3" fmla="*/ 427708 h 1325159"/>
              <a:gd name="connsiteX4" fmla="*/ 3353214 w 3353214"/>
              <a:gd name="connsiteY4" fmla="*/ 427708 h 1325159"/>
              <a:gd name="connsiteX5" fmla="*/ 3353214 w 3353214"/>
              <a:gd name="connsiteY5" fmla="*/ 937957 h 1325159"/>
              <a:gd name="connsiteX6" fmla="*/ 3353214 w 3353214"/>
              <a:gd name="connsiteY6" fmla="*/ 937957 h 1325159"/>
              <a:gd name="connsiteX7" fmla="*/ 3353214 w 3353214"/>
              <a:gd name="connsiteY7" fmla="*/ 1156635 h 1325159"/>
              <a:gd name="connsiteX8" fmla="*/ 3353214 w 3353214"/>
              <a:gd name="connsiteY8" fmla="*/ 1302420 h 1325159"/>
              <a:gd name="connsiteX9" fmla="*/ 1953764 w 3353214"/>
              <a:gd name="connsiteY9" fmla="*/ 1302965 h 1325159"/>
              <a:gd name="connsiteX10" fmla="*/ 1667145 w 3353214"/>
              <a:gd name="connsiteY10" fmla="*/ 1325159 h 1325159"/>
              <a:gd name="connsiteX11" fmla="*/ 1407011 w 3353214"/>
              <a:gd name="connsiteY11" fmla="*/ 1301875 h 1325159"/>
              <a:gd name="connsiteX12" fmla="*/ 0 w 3353214"/>
              <a:gd name="connsiteY12" fmla="*/ 1302420 h 1325159"/>
              <a:gd name="connsiteX13" fmla="*/ 0 w 3353214"/>
              <a:gd name="connsiteY13" fmla="*/ 1156635 h 1325159"/>
              <a:gd name="connsiteX14" fmla="*/ 0 w 3353214"/>
              <a:gd name="connsiteY14" fmla="*/ 937957 h 1325159"/>
              <a:gd name="connsiteX15" fmla="*/ 0 w 3353214"/>
              <a:gd name="connsiteY15" fmla="*/ 937957 h 1325159"/>
              <a:gd name="connsiteX16" fmla="*/ 0 w 3353214"/>
              <a:gd name="connsiteY16" fmla="*/ 427708 h 1325159"/>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1407011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5220"/>
              <a:gd name="connsiteY0" fmla="*/ 427708 h 1316762"/>
              <a:gd name="connsiteX1" fmla="*/ 1420315 w 3355220"/>
              <a:gd name="connsiteY1" fmla="*/ 413910 h 1316762"/>
              <a:gd name="connsiteX2" fmla="*/ 1703177 w 3355220"/>
              <a:gd name="connsiteY2" fmla="*/ 0 h 1316762"/>
              <a:gd name="connsiteX3" fmla="*/ 1988613 w 3355220"/>
              <a:gd name="connsiteY3" fmla="*/ 427708 h 1316762"/>
              <a:gd name="connsiteX4" fmla="*/ 3353214 w 3355220"/>
              <a:gd name="connsiteY4" fmla="*/ 427708 h 1316762"/>
              <a:gd name="connsiteX5" fmla="*/ 3353214 w 3355220"/>
              <a:gd name="connsiteY5" fmla="*/ 937957 h 1316762"/>
              <a:gd name="connsiteX6" fmla="*/ 3353214 w 3355220"/>
              <a:gd name="connsiteY6" fmla="*/ 937957 h 1316762"/>
              <a:gd name="connsiteX7" fmla="*/ 3353214 w 3355220"/>
              <a:gd name="connsiteY7" fmla="*/ 1156635 h 1316762"/>
              <a:gd name="connsiteX8" fmla="*/ 3353214 w 3355220"/>
              <a:gd name="connsiteY8" fmla="*/ 1302420 h 1316762"/>
              <a:gd name="connsiteX9" fmla="*/ 3355220 w 3355220"/>
              <a:gd name="connsiteY9" fmla="*/ 1316762 h 1316762"/>
              <a:gd name="connsiteX10" fmla="*/ 1705717 w 3355220"/>
              <a:gd name="connsiteY10" fmla="*/ 1297564 h 1316762"/>
              <a:gd name="connsiteX11" fmla="*/ 995575 w 3355220"/>
              <a:gd name="connsiteY11" fmla="*/ 1301875 h 1316762"/>
              <a:gd name="connsiteX12" fmla="*/ 0 w 3355220"/>
              <a:gd name="connsiteY12" fmla="*/ 1302420 h 1316762"/>
              <a:gd name="connsiteX13" fmla="*/ 0 w 3355220"/>
              <a:gd name="connsiteY13" fmla="*/ 1156635 h 1316762"/>
              <a:gd name="connsiteX14" fmla="*/ 0 w 3355220"/>
              <a:gd name="connsiteY14" fmla="*/ 937957 h 1316762"/>
              <a:gd name="connsiteX15" fmla="*/ 0 w 3355220"/>
              <a:gd name="connsiteY15" fmla="*/ 937957 h 1316762"/>
              <a:gd name="connsiteX16" fmla="*/ 0 w 3355220"/>
              <a:gd name="connsiteY16" fmla="*/ 427708 h 1316762"/>
              <a:gd name="connsiteX0" fmla="*/ 0 w 3355220"/>
              <a:gd name="connsiteY0" fmla="*/ 427708 h 1325158"/>
              <a:gd name="connsiteX1" fmla="*/ 1420315 w 3355220"/>
              <a:gd name="connsiteY1" fmla="*/ 413910 h 1325158"/>
              <a:gd name="connsiteX2" fmla="*/ 1703177 w 3355220"/>
              <a:gd name="connsiteY2" fmla="*/ 0 h 1325158"/>
              <a:gd name="connsiteX3" fmla="*/ 1988613 w 3355220"/>
              <a:gd name="connsiteY3" fmla="*/ 427708 h 1325158"/>
              <a:gd name="connsiteX4" fmla="*/ 3353214 w 3355220"/>
              <a:gd name="connsiteY4" fmla="*/ 427708 h 1325158"/>
              <a:gd name="connsiteX5" fmla="*/ 3353214 w 3355220"/>
              <a:gd name="connsiteY5" fmla="*/ 937957 h 1325158"/>
              <a:gd name="connsiteX6" fmla="*/ 3353214 w 3355220"/>
              <a:gd name="connsiteY6" fmla="*/ 937957 h 1325158"/>
              <a:gd name="connsiteX7" fmla="*/ 3353214 w 3355220"/>
              <a:gd name="connsiteY7" fmla="*/ 1156635 h 1325158"/>
              <a:gd name="connsiteX8" fmla="*/ 3353214 w 3355220"/>
              <a:gd name="connsiteY8" fmla="*/ 1302420 h 1325158"/>
              <a:gd name="connsiteX9" fmla="*/ 3355220 w 3355220"/>
              <a:gd name="connsiteY9" fmla="*/ 1316762 h 1325158"/>
              <a:gd name="connsiteX10" fmla="*/ 1705717 w 3355220"/>
              <a:gd name="connsiteY10" fmla="*/ 1325158 h 1325158"/>
              <a:gd name="connsiteX11" fmla="*/ 995575 w 3355220"/>
              <a:gd name="connsiteY11" fmla="*/ 1301875 h 1325158"/>
              <a:gd name="connsiteX12" fmla="*/ 0 w 3355220"/>
              <a:gd name="connsiteY12" fmla="*/ 1302420 h 1325158"/>
              <a:gd name="connsiteX13" fmla="*/ 0 w 3355220"/>
              <a:gd name="connsiteY13" fmla="*/ 1156635 h 1325158"/>
              <a:gd name="connsiteX14" fmla="*/ 0 w 3355220"/>
              <a:gd name="connsiteY14" fmla="*/ 937957 h 1325158"/>
              <a:gd name="connsiteX15" fmla="*/ 0 w 3355220"/>
              <a:gd name="connsiteY15" fmla="*/ 937957 h 1325158"/>
              <a:gd name="connsiteX16" fmla="*/ 0 w 3355220"/>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705717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692859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16762"/>
              <a:gd name="connsiteX1" fmla="*/ 1420315 w 3353214"/>
              <a:gd name="connsiteY1" fmla="*/ 413910 h 1316762"/>
              <a:gd name="connsiteX2" fmla="*/ 1703177 w 3353214"/>
              <a:gd name="connsiteY2" fmla="*/ 0 h 1316762"/>
              <a:gd name="connsiteX3" fmla="*/ 1988613 w 3353214"/>
              <a:gd name="connsiteY3" fmla="*/ 427708 h 1316762"/>
              <a:gd name="connsiteX4" fmla="*/ 3353214 w 3353214"/>
              <a:gd name="connsiteY4" fmla="*/ 427708 h 1316762"/>
              <a:gd name="connsiteX5" fmla="*/ 3353214 w 3353214"/>
              <a:gd name="connsiteY5" fmla="*/ 937957 h 1316762"/>
              <a:gd name="connsiteX6" fmla="*/ 3353214 w 3353214"/>
              <a:gd name="connsiteY6" fmla="*/ 937957 h 1316762"/>
              <a:gd name="connsiteX7" fmla="*/ 3353214 w 3353214"/>
              <a:gd name="connsiteY7" fmla="*/ 1156635 h 1316762"/>
              <a:gd name="connsiteX8" fmla="*/ 3353214 w 3353214"/>
              <a:gd name="connsiteY8" fmla="*/ 1302420 h 1316762"/>
              <a:gd name="connsiteX9" fmla="*/ 2763780 w 3353214"/>
              <a:gd name="connsiteY9" fmla="*/ 1316762 h 1316762"/>
              <a:gd name="connsiteX10" fmla="*/ 1744289 w 3353214"/>
              <a:gd name="connsiteY10" fmla="*/ 1311361 h 1316762"/>
              <a:gd name="connsiteX11" fmla="*/ 995575 w 3353214"/>
              <a:gd name="connsiteY11" fmla="*/ 1301875 h 1316762"/>
              <a:gd name="connsiteX12" fmla="*/ 0 w 3353214"/>
              <a:gd name="connsiteY12" fmla="*/ 1302420 h 1316762"/>
              <a:gd name="connsiteX13" fmla="*/ 0 w 3353214"/>
              <a:gd name="connsiteY13" fmla="*/ 1156635 h 1316762"/>
              <a:gd name="connsiteX14" fmla="*/ 0 w 3353214"/>
              <a:gd name="connsiteY14" fmla="*/ 937957 h 1316762"/>
              <a:gd name="connsiteX15" fmla="*/ 0 w 3353214"/>
              <a:gd name="connsiteY15" fmla="*/ 937957 h 1316762"/>
              <a:gd name="connsiteX16" fmla="*/ 0 w 3353214"/>
              <a:gd name="connsiteY16" fmla="*/ 427708 h 1316762"/>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60921 w 3353214"/>
              <a:gd name="connsiteY9" fmla="*/ 1289167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44289 w 3353214"/>
              <a:gd name="connsiteY10" fmla="*/ 1283766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57146 w 3353214"/>
              <a:gd name="connsiteY10" fmla="*/ 1297563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302965">
                <a:moveTo>
                  <a:pt x="0" y="427708"/>
                </a:moveTo>
                <a:lnTo>
                  <a:pt x="1420315" y="413910"/>
                </a:lnTo>
                <a:lnTo>
                  <a:pt x="1703177" y="0"/>
                </a:lnTo>
                <a:lnTo>
                  <a:pt x="1988613" y="427708"/>
                </a:lnTo>
                <a:lnTo>
                  <a:pt x="3353214" y="427708"/>
                </a:lnTo>
                <a:lnTo>
                  <a:pt x="3353214" y="937957"/>
                </a:lnTo>
                <a:lnTo>
                  <a:pt x="3353214" y="937957"/>
                </a:lnTo>
                <a:lnTo>
                  <a:pt x="3353214" y="1156635"/>
                </a:lnTo>
                <a:lnTo>
                  <a:pt x="3353214" y="1302420"/>
                </a:lnTo>
                <a:lnTo>
                  <a:pt x="2609491" y="1302965"/>
                </a:lnTo>
                <a:lnTo>
                  <a:pt x="1757146" y="1297563"/>
                </a:lnTo>
                <a:lnTo>
                  <a:pt x="995575" y="1301875"/>
                </a:lnTo>
                <a:lnTo>
                  <a:pt x="0" y="1302420"/>
                </a:lnTo>
                <a:lnTo>
                  <a:pt x="0" y="1156635"/>
                </a:lnTo>
                <a:lnTo>
                  <a:pt x="0" y="937957"/>
                </a:lnTo>
                <a:lnTo>
                  <a:pt x="0" y="937957"/>
                </a:lnTo>
                <a:lnTo>
                  <a:pt x="0" y="427708"/>
                </a:lnTo>
                <a:close/>
              </a:path>
            </a:pathLst>
          </a:custGeom>
          <a:solidFill>
            <a:schemeClr val="accent2"/>
          </a:solidFill>
        </p:spPr>
        <p:txBody>
          <a:bodyPr lIns="108000" tIns="360000" rIns="108000" bIns="0" anchor="ctr" anchorCtr="0">
            <a:normAutofit/>
          </a:bodyPr>
          <a:lstStyle>
            <a:lvl1pPr marL="0" indent="0" algn="ctr">
              <a:buNone/>
              <a:defRPr sz="2400" b="1">
                <a:solidFill>
                  <a:schemeClr val="bg1"/>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17" name="Text Placeholder 11">
            <a:extLst>
              <a:ext uri="{FF2B5EF4-FFF2-40B4-BE49-F238E27FC236}">
                <a16:creationId xmlns:a16="http://schemas.microsoft.com/office/drawing/2014/main" id="{7B2C361F-A4F9-E755-EB36-88B303F7E8C8}"/>
              </a:ext>
            </a:extLst>
          </p:cNvPr>
          <p:cNvSpPr>
            <a:spLocks noGrp="1"/>
          </p:cNvSpPr>
          <p:nvPr>
            <p:ph type="body" sz="quarter" idx="12" hasCustomPrompt="1"/>
          </p:nvPr>
        </p:nvSpPr>
        <p:spPr>
          <a:xfrm>
            <a:off x="9138698" y="5394293"/>
            <a:ext cx="3456172" cy="121981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269971">
                <a:moveTo>
                  <a:pt x="0" y="0"/>
                </a:moveTo>
                <a:lnTo>
                  <a:pt x="558869" y="0"/>
                </a:lnTo>
                <a:lnTo>
                  <a:pt x="558869" y="0"/>
                </a:lnTo>
                <a:lnTo>
                  <a:pt x="1397173" y="0"/>
                </a:lnTo>
                <a:lnTo>
                  <a:pt x="3353214" y="0"/>
                </a:lnTo>
                <a:lnTo>
                  <a:pt x="3353214" y="510249"/>
                </a:lnTo>
                <a:lnTo>
                  <a:pt x="3353214" y="510249"/>
                </a:lnTo>
                <a:lnTo>
                  <a:pt x="3353214" y="728927"/>
                </a:lnTo>
                <a:lnTo>
                  <a:pt x="3353214" y="874712"/>
                </a:lnTo>
                <a:lnTo>
                  <a:pt x="1953764" y="875257"/>
                </a:lnTo>
                <a:lnTo>
                  <a:pt x="1667144" y="1269971"/>
                </a:lnTo>
                <a:lnTo>
                  <a:pt x="1407011" y="874167"/>
                </a:lnTo>
                <a:lnTo>
                  <a:pt x="0" y="874712"/>
                </a:lnTo>
                <a:lnTo>
                  <a:pt x="0" y="728927"/>
                </a:lnTo>
                <a:lnTo>
                  <a:pt x="0" y="510249"/>
                </a:lnTo>
                <a:lnTo>
                  <a:pt x="0" y="510249"/>
                </a:lnTo>
                <a:lnTo>
                  <a:pt x="0" y="0"/>
                </a:lnTo>
                <a:close/>
              </a:path>
            </a:pathLst>
          </a:custGeom>
          <a:solidFill>
            <a:schemeClr val="accent3"/>
          </a:solidFill>
        </p:spPr>
        <p:txBody>
          <a:bodyPr lIns="108000" tIns="0" rIns="108000" bIns="396000" anchor="ctr" anchorCtr="0">
            <a:normAutofit/>
          </a:bodyPr>
          <a:lstStyle>
            <a:lvl1pPr marL="0" indent="0" algn="ctr">
              <a:buNone/>
              <a:defRPr sz="2400" b="1">
                <a:solidFill>
                  <a:schemeClr val="tx2"/>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22" name="Text Placeholder 11">
            <a:extLst>
              <a:ext uri="{FF2B5EF4-FFF2-40B4-BE49-F238E27FC236}">
                <a16:creationId xmlns:a16="http://schemas.microsoft.com/office/drawing/2014/main" id="{7C739A2F-9A5E-486B-43DA-F489F2304C03}"/>
              </a:ext>
            </a:extLst>
          </p:cNvPr>
          <p:cNvSpPr>
            <a:spLocks noGrp="1"/>
          </p:cNvSpPr>
          <p:nvPr>
            <p:ph type="body" sz="quarter" idx="14" hasCustomPrompt="1"/>
          </p:nvPr>
        </p:nvSpPr>
        <p:spPr>
          <a:xfrm>
            <a:off x="12614442" y="4983474"/>
            <a:ext cx="3456172" cy="125150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0 h 1269971"/>
              <a:gd name="connsiteX1" fmla="*/ 558869 w 3353214"/>
              <a:gd name="connsiteY1" fmla="*/ 0 h 1269971"/>
              <a:gd name="connsiteX2" fmla="*/ 558869 w 3353214"/>
              <a:gd name="connsiteY2" fmla="*/ 0 h 1269971"/>
              <a:gd name="connsiteX3" fmla="*/ 1988613 w 3353214"/>
              <a:gd name="connsiteY3" fmla="*/ 13797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317332 h 1587303"/>
              <a:gd name="connsiteX1" fmla="*/ 558869 w 3353214"/>
              <a:gd name="connsiteY1" fmla="*/ 317332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17332 h 1587303"/>
              <a:gd name="connsiteX1" fmla="*/ 1420315 w 3353214"/>
              <a:gd name="connsiteY1" fmla="*/ 303534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400114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386317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427708 h 1697679"/>
              <a:gd name="connsiteX1" fmla="*/ 1420315 w 3353214"/>
              <a:gd name="connsiteY1" fmla="*/ 413910 h 1697679"/>
              <a:gd name="connsiteX2" fmla="*/ 1703177 w 3353214"/>
              <a:gd name="connsiteY2" fmla="*/ 0 h 1697679"/>
              <a:gd name="connsiteX3" fmla="*/ 1988613 w 3353214"/>
              <a:gd name="connsiteY3" fmla="*/ 427708 h 1697679"/>
              <a:gd name="connsiteX4" fmla="*/ 3353214 w 3353214"/>
              <a:gd name="connsiteY4" fmla="*/ 427708 h 1697679"/>
              <a:gd name="connsiteX5" fmla="*/ 3353214 w 3353214"/>
              <a:gd name="connsiteY5" fmla="*/ 937957 h 1697679"/>
              <a:gd name="connsiteX6" fmla="*/ 3353214 w 3353214"/>
              <a:gd name="connsiteY6" fmla="*/ 937957 h 1697679"/>
              <a:gd name="connsiteX7" fmla="*/ 3353214 w 3353214"/>
              <a:gd name="connsiteY7" fmla="*/ 1156635 h 1697679"/>
              <a:gd name="connsiteX8" fmla="*/ 3353214 w 3353214"/>
              <a:gd name="connsiteY8" fmla="*/ 1302420 h 1697679"/>
              <a:gd name="connsiteX9" fmla="*/ 1953764 w 3353214"/>
              <a:gd name="connsiteY9" fmla="*/ 1302965 h 1697679"/>
              <a:gd name="connsiteX10" fmla="*/ 1667144 w 3353214"/>
              <a:gd name="connsiteY10" fmla="*/ 1697679 h 1697679"/>
              <a:gd name="connsiteX11" fmla="*/ 1407011 w 3353214"/>
              <a:gd name="connsiteY11" fmla="*/ 1301875 h 1697679"/>
              <a:gd name="connsiteX12" fmla="*/ 0 w 3353214"/>
              <a:gd name="connsiteY12" fmla="*/ 1302420 h 1697679"/>
              <a:gd name="connsiteX13" fmla="*/ 0 w 3353214"/>
              <a:gd name="connsiteY13" fmla="*/ 1156635 h 1697679"/>
              <a:gd name="connsiteX14" fmla="*/ 0 w 3353214"/>
              <a:gd name="connsiteY14" fmla="*/ 937957 h 1697679"/>
              <a:gd name="connsiteX15" fmla="*/ 0 w 3353214"/>
              <a:gd name="connsiteY15" fmla="*/ 937957 h 1697679"/>
              <a:gd name="connsiteX16" fmla="*/ 0 w 3353214"/>
              <a:gd name="connsiteY16" fmla="*/ 427708 h 1697679"/>
              <a:gd name="connsiteX0" fmla="*/ 0 w 3353214"/>
              <a:gd name="connsiteY0" fmla="*/ 427708 h 1325159"/>
              <a:gd name="connsiteX1" fmla="*/ 1420315 w 3353214"/>
              <a:gd name="connsiteY1" fmla="*/ 413910 h 1325159"/>
              <a:gd name="connsiteX2" fmla="*/ 1703177 w 3353214"/>
              <a:gd name="connsiteY2" fmla="*/ 0 h 1325159"/>
              <a:gd name="connsiteX3" fmla="*/ 1988613 w 3353214"/>
              <a:gd name="connsiteY3" fmla="*/ 427708 h 1325159"/>
              <a:gd name="connsiteX4" fmla="*/ 3353214 w 3353214"/>
              <a:gd name="connsiteY4" fmla="*/ 427708 h 1325159"/>
              <a:gd name="connsiteX5" fmla="*/ 3353214 w 3353214"/>
              <a:gd name="connsiteY5" fmla="*/ 937957 h 1325159"/>
              <a:gd name="connsiteX6" fmla="*/ 3353214 w 3353214"/>
              <a:gd name="connsiteY6" fmla="*/ 937957 h 1325159"/>
              <a:gd name="connsiteX7" fmla="*/ 3353214 w 3353214"/>
              <a:gd name="connsiteY7" fmla="*/ 1156635 h 1325159"/>
              <a:gd name="connsiteX8" fmla="*/ 3353214 w 3353214"/>
              <a:gd name="connsiteY8" fmla="*/ 1302420 h 1325159"/>
              <a:gd name="connsiteX9" fmla="*/ 1953764 w 3353214"/>
              <a:gd name="connsiteY9" fmla="*/ 1302965 h 1325159"/>
              <a:gd name="connsiteX10" fmla="*/ 1667145 w 3353214"/>
              <a:gd name="connsiteY10" fmla="*/ 1325159 h 1325159"/>
              <a:gd name="connsiteX11" fmla="*/ 1407011 w 3353214"/>
              <a:gd name="connsiteY11" fmla="*/ 1301875 h 1325159"/>
              <a:gd name="connsiteX12" fmla="*/ 0 w 3353214"/>
              <a:gd name="connsiteY12" fmla="*/ 1302420 h 1325159"/>
              <a:gd name="connsiteX13" fmla="*/ 0 w 3353214"/>
              <a:gd name="connsiteY13" fmla="*/ 1156635 h 1325159"/>
              <a:gd name="connsiteX14" fmla="*/ 0 w 3353214"/>
              <a:gd name="connsiteY14" fmla="*/ 937957 h 1325159"/>
              <a:gd name="connsiteX15" fmla="*/ 0 w 3353214"/>
              <a:gd name="connsiteY15" fmla="*/ 937957 h 1325159"/>
              <a:gd name="connsiteX16" fmla="*/ 0 w 3353214"/>
              <a:gd name="connsiteY16" fmla="*/ 427708 h 1325159"/>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1407011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5220"/>
              <a:gd name="connsiteY0" fmla="*/ 427708 h 1316762"/>
              <a:gd name="connsiteX1" fmla="*/ 1420315 w 3355220"/>
              <a:gd name="connsiteY1" fmla="*/ 413910 h 1316762"/>
              <a:gd name="connsiteX2" fmla="*/ 1703177 w 3355220"/>
              <a:gd name="connsiteY2" fmla="*/ 0 h 1316762"/>
              <a:gd name="connsiteX3" fmla="*/ 1988613 w 3355220"/>
              <a:gd name="connsiteY3" fmla="*/ 427708 h 1316762"/>
              <a:gd name="connsiteX4" fmla="*/ 3353214 w 3355220"/>
              <a:gd name="connsiteY4" fmla="*/ 427708 h 1316762"/>
              <a:gd name="connsiteX5" fmla="*/ 3353214 w 3355220"/>
              <a:gd name="connsiteY5" fmla="*/ 937957 h 1316762"/>
              <a:gd name="connsiteX6" fmla="*/ 3353214 w 3355220"/>
              <a:gd name="connsiteY6" fmla="*/ 937957 h 1316762"/>
              <a:gd name="connsiteX7" fmla="*/ 3353214 w 3355220"/>
              <a:gd name="connsiteY7" fmla="*/ 1156635 h 1316762"/>
              <a:gd name="connsiteX8" fmla="*/ 3353214 w 3355220"/>
              <a:gd name="connsiteY8" fmla="*/ 1302420 h 1316762"/>
              <a:gd name="connsiteX9" fmla="*/ 3355220 w 3355220"/>
              <a:gd name="connsiteY9" fmla="*/ 1316762 h 1316762"/>
              <a:gd name="connsiteX10" fmla="*/ 1705717 w 3355220"/>
              <a:gd name="connsiteY10" fmla="*/ 1297564 h 1316762"/>
              <a:gd name="connsiteX11" fmla="*/ 995575 w 3355220"/>
              <a:gd name="connsiteY11" fmla="*/ 1301875 h 1316762"/>
              <a:gd name="connsiteX12" fmla="*/ 0 w 3355220"/>
              <a:gd name="connsiteY12" fmla="*/ 1302420 h 1316762"/>
              <a:gd name="connsiteX13" fmla="*/ 0 w 3355220"/>
              <a:gd name="connsiteY13" fmla="*/ 1156635 h 1316762"/>
              <a:gd name="connsiteX14" fmla="*/ 0 w 3355220"/>
              <a:gd name="connsiteY14" fmla="*/ 937957 h 1316762"/>
              <a:gd name="connsiteX15" fmla="*/ 0 w 3355220"/>
              <a:gd name="connsiteY15" fmla="*/ 937957 h 1316762"/>
              <a:gd name="connsiteX16" fmla="*/ 0 w 3355220"/>
              <a:gd name="connsiteY16" fmla="*/ 427708 h 1316762"/>
              <a:gd name="connsiteX0" fmla="*/ 0 w 3355220"/>
              <a:gd name="connsiteY0" fmla="*/ 427708 h 1325158"/>
              <a:gd name="connsiteX1" fmla="*/ 1420315 w 3355220"/>
              <a:gd name="connsiteY1" fmla="*/ 413910 h 1325158"/>
              <a:gd name="connsiteX2" fmla="*/ 1703177 w 3355220"/>
              <a:gd name="connsiteY2" fmla="*/ 0 h 1325158"/>
              <a:gd name="connsiteX3" fmla="*/ 1988613 w 3355220"/>
              <a:gd name="connsiteY3" fmla="*/ 427708 h 1325158"/>
              <a:gd name="connsiteX4" fmla="*/ 3353214 w 3355220"/>
              <a:gd name="connsiteY4" fmla="*/ 427708 h 1325158"/>
              <a:gd name="connsiteX5" fmla="*/ 3353214 w 3355220"/>
              <a:gd name="connsiteY5" fmla="*/ 937957 h 1325158"/>
              <a:gd name="connsiteX6" fmla="*/ 3353214 w 3355220"/>
              <a:gd name="connsiteY6" fmla="*/ 937957 h 1325158"/>
              <a:gd name="connsiteX7" fmla="*/ 3353214 w 3355220"/>
              <a:gd name="connsiteY7" fmla="*/ 1156635 h 1325158"/>
              <a:gd name="connsiteX8" fmla="*/ 3353214 w 3355220"/>
              <a:gd name="connsiteY8" fmla="*/ 1302420 h 1325158"/>
              <a:gd name="connsiteX9" fmla="*/ 3355220 w 3355220"/>
              <a:gd name="connsiteY9" fmla="*/ 1316762 h 1325158"/>
              <a:gd name="connsiteX10" fmla="*/ 1705717 w 3355220"/>
              <a:gd name="connsiteY10" fmla="*/ 1325158 h 1325158"/>
              <a:gd name="connsiteX11" fmla="*/ 995575 w 3355220"/>
              <a:gd name="connsiteY11" fmla="*/ 1301875 h 1325158"/>
              <a:gd name="connsiteX12" fmla="*/ 0 w 3355220"/>
              <a:gd name="connsiteY12" fmla="*/ 1302420 h 1325158"/>
              <a:gd name="connsiteX13" fmla="*/ 0 w 3355220"/>
              <a:gd name="connsiteY13" fmla="*/ 1156635 h 1325158"/>
              <a:gd name="connsiteX14" fmla="*/ 0 w 3355220"/>
              <a:gd name="connsiteY14" fmla="*/ 937957 h 1325158"/>
              <a:gd name="connsiteX15" fmla="*/ 0 w 3355220"/>
              <a:gd name="connsiteY15" fmla="*/ 937957 h 1325158"/>
              <a:gd name="connsiteX16" fmla="*/ 0 w 3355220"/>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705717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692859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16762"/>
              <a:gd name="connsiteX1" fmla="*/ 1420315 w 3353214"/>
              <a:gd name="connsiteY1" fmla="*/ 413910 h 1316762"/>
              <a:gd name="connsiteX2" fmla="*/ 1703177 w 3353214"/>
              <a:gd name="connsiteY2" fmla="*/ 0 h 1316762"/>
              <a:gd name="connsiteX3" fmla="*/ 1988613 w 3353214"/>
              <a:gd name="connsiteY3" fmla="*/ 427708 h 1316762"/>
              <a:gd name="connsiteX4" fmla="*/ 3353214 w 3353214"/>
              <a:gd name="connsiteY4" fmla="*/ 427708 h 1316762"/>
              <a:gd name="connsiteX5" fmla="*/ 3353214 w 3353214"/>
              <a:gd name="connsiteY5" fmla="*/ 937957 h 1316762"/>
              <a:gd name="connsiteX6" fmla="*/ 3353214 w 3353214"/>
              <a:gd name="connsiteY6" fmla="*/ 937957 h 1316762"/>
              <a:gd name="connsiteX7" fmla="*/ 3353214 w 3353214"/>
              <a:gd name="connsiteY7" fmla="*/ 1156635 h 1316762"/>
              <a:gd name="connsiteX8" fmla="*/ 3353214 w 3353214"/>
              <a:gd name="connsiteY8" fmla="*/ 1302420 h 1316762"/>
              <a:gd name="connsiteX9" fmla="*/ 2763780 w 3353214"/>
              <a:gd name="connsiteY9" fmla="*/ 1316762 h 1316762"/>
              <a:gd name="connsiteX10" fmla="*/ 1744289 w 3353214"/>
              <a:gd name="connsiteY10" fmla="*/ 1311361 h 1316762"/>
              <a:gd name="connsiteX11" fmla="*/ 995575 w 3353214"/>
              <a:gd name="connsiteY11" fmla="*/ 1301875 h 1316762"/>
              <a:gd name="connsiteX12" fmla="*/ 0 w 3353214"/>
              <a:gd name="connsiteY12" fmla="*/ 1302420 h 1316762"/>
              <a:gd name="connsiteX13" fmla="*/ 0 w 3353214"/>
              <a:gd name="connsiteY13" fmla="*/ 1156635 h 1316762"/>
              <a:gd name="connsiteX14" fmla="*/ 0 w 3353214"/>
              <a:gd name="connsiteY14" fmla="*/ 937957 h 1316762"/>
              <a:gd name="connsiteX15" fmla="*/ 0 w 3353214"/>
              <a:gd name="connsiteY15" fmla="*/ 937957 h 1316762"/>
              <a:gd name="connsiteX16" fmla="*/ 0 w 3353214"/>
              <a:gd name="connsiteY16" fmla="*/ 427708 h 1316762"/>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60921 w 3353214"/>
              <a:gd name="connsiteY9" fmla="*/ 1289167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44289 w 3353214"/>
              <a:gd name="connsiteY10" fmla="*/ 1283766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57146 w 3353214"/>
              <a:gd name="connsiteY10" fmla="*/ 1297563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302965">
                <a:moveTo>
                  <a:pt x="0" y="427708"/>
                </a:moveTo>
                <a:lnTo>
                  <a:pt x="1420315" y="413910"/>
                </a:lnTo>
                <a:lnTo>
                  <a:pt x="1703177" y="0"/>
                </a:lnTo>
                <a:lnTo>
                  <a:pt x="1988613" y="427708"/>
                </a:lnTo>
                <a:lnTo>
                  <a:pt x="3353214" y="427708"/>
                </a:lnTo>
                <a:lnTo>
                  <a:pt x="3353214" y="937957"/>
                </a:lnTo>
                <a:lnTo>
                  <a:pt x="3353214" y="937957"/>
                </a:lnTo>
                <a:lnTo>
                  <a:pt x="3353214" y="1156635"/>
                </a:lnTo>
                <a:lnTo>
                  <a:pt x="3353214" y="1302420"/>
                </a:lnTo>
                <a:lnTo>
                  <a:pt x="2609491" y="1302965"/>
                </a:lnTo>
                <a:lnTo>
                  <a:pt x="1757146" y="1297563"/>
                </a:lnTo>
                <a:lnTo>
                  <a:pt x="995575" y="1301875"/>
                </a:lnTo>
                <a:lnTo>
                  <a:pt x="0" y="1302420"/>
                </a:lnTo>
                <a:lnTo>
                  <a:pt x="0" y="1156635"/>
                </a:lnTo>
                <a:lnTo>
                  <a:pt x="0" y="937957"/>
                </a:lnTo>
                <a:lnTo>
                  <a:pt x="0" y="937957"/>
                </a:lnTo>
                <a:lnTo>
                  <a:pt x="0" y="427708"/>
                </a:lnTo>
                <a:close/>
              </a:path>
            </a:pathLst>
          </a:custGeom>
          <a:solidFill>
            <a:schemeClr val="tx2"/>
          </a:solidFill>
        </p:spPr>
        <p:txBody>
          <a:bodyPr lIns="108000" tIns="360000" rIns="108000" bIns="0" anchor="ctr" anchorCtr="0">
            <a:normAutofit/>
          </a:bodyPr>
          <a:lstStyle>
            <a:lvl1pPr marL="0" indent="0" algn="ctr">
              <a:buNone/>
              <a:defRPr sz="2400" b="1">
                <a:solidFill>
                  <a:schemeClr val="bg1"/>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23" name="Text Placeholder 26">
            <a:extLst>
              <a:ext uri="{FF2B5EF4-FFF2-40B4-BE49-F238E27FC236}">
                <a16:creationId xmlns:a16="http://schemas.microsoft.com/office/drawing/2014/main" id="{9124E34B-2C89-927A-5E83-7B9C06E93204}"/>
              </a:ext>
            </a:extLst>
          </p:cNvPr>
          <p:cNvSpPr>
            <a:spLocks noGrp="1"/>
          </p:cNvSpPr>
          <p:nvPr>
            <p:ph type="body" sz="quarter" idx="15" hasCustomPrompt="1"/>
          </p:nvPr>
        </p:nvSpPr>
        <p:spPr>
          <a:xfrm>
            <a:off x="2187210" y="6773136"/>
            <a:ext cx="3456167" cy="1676895"/>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6" name="Text Placeholder 26">
            <a:extLst>
              <a:ext uri="{FF2B5EF4-FFF2-40B4-BE49-F238E27FC236}">
                <a16:creationId xmlns:a16="http://schemas.microsoft.com/office/drawing/2014/main" id="{4D8E1EEA-2EAB-3AEC-6287-9D754B284E23}"/>
              </a:ext>
            </a:extLst>
          </p:cNvPr>
          <p:cNvSpPr>
            <a:spLocks noGrp="1"/>
          </p:cNvSpPr>
          <p:nvPr>
            <p:ph type="body" sz="quarter" idx="17" hasCustomPrompt="1"/>
          </p:nvPr>
        </p:nvSpPr>
        <p:spPr>
          <a:xfrm>
            <a:off x="9138700" y="6768952"/>
            <a:ext cx="3456167" cy="1676895"/>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7" name="Text Placeholder 26">
            <a:extLst>
              <a:ext uri="{FF2B5EF4-FFF2-40B4-BE49-F238E27FC236}">
                <a16:creationId xmlns:a16="http://schemas.microsoft.com/office/drawing/2014/main" id="{CF59B5A1-831B-EA08-5214-B0714CA25901}"/>
              </a:ext>
            </a:extLst>
          </p:cNvPr>
          <p:cNvSpPr>
            <a:spLocks noGrp="1"/>
          </p:cNvSpPr>
          <p:nvPr>
            <p:ph type="body" sz="quarter" idx="18" hasCustomPrompt="1"/>
          </p:nvPr>
        </p:nvSpPr>
        <p:spPr>
          <a:xfrm>
            <a:off x="5694780" y="3124759"/>
            <a:ext cx="3456167" cy="1676895"/>
          </a:xfrm>
        </p:spPr>
        <p:txBody>
          <a:bodyPr anchor="b" anchorCtr="0">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8" name="Text Placeholder 26">
            <a:extLst>
              <a:ext uri="{FF2B5EF4-FFF2-40B4-BE49-F238E27FC236}">
                <a16:creationId xmlns:a16="http://schemas.microsoft.com/office/drawing/2014/main" id="{EF0BDC5D-61C0-1E9A-8AD9-3C03A4043A10}"/>
              </a:ext>
            </a:extLst>
          </p:cNvPr>
          <p:cNvSpPr>
            <a:spLocks noGrp="1"/>
          </p:cNvSpPr>
          <p:nvPr>
            <p:ph type="body" sz="quarter" idx="19" hasCustomPrompt="1"/>
          </p:nvPr>
        </p:nvSpPr>
        <p:spPr>
          <a:xfrm>
            <a:off x="12594875" y="3124759"/>
            <a:ext cx="3456167" cy="1676895"/>
          </a:xfrm>
        </p:spPr>
        <p:txBody>
          <a:bodyPr anchor="b" anchorCtr="0">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Tree>
    <p:extLst>
      <p:ext uri="{BB962C8B-B14F-4D97-AF65-F5344CB8AC3E}">
        <p14:creationId xmlns:p14="http://schemas.microsoft.com/office/powerpoint/2010/main" val="25454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500"/>
                                        <p:tgtEl>
                                          <p:spTgt spid="36">
                                            <p:bg/>
                                          </p:spTgt>
                                        </p:tgtEl>
                                      </p:cBhvr>
                                    </p:animEffect>
                                    <p:anim calcmode="lin" valueType="num">
                                      <p:cBhvr>
                                        <p:cTn id="8" dur="500" fill="hold"/>
                                        <p:tgtEl>
                                          <p:spTgt spid="36">
                                            <p:bg/>
                                          </p:spTgt>
                                        </p:tgtEl>
                                        <p:attrNameLst>
                                          <p:attrName>ppt_x</p:attrName>
                                        </p:attrNameLst>
                                      </p:cBhvr>
                                      <p:tavLst>
                                        <p:tav tm="0">
                                          <p:val>
                                            <p:strVal val="#ppt_x"/>
                                          </p:val>
                                        </p:tav>
                                        <p:tav tm="100000">
                                          <p:val>
                                            <p:strVal val="#ppt_x"/>
                                          </p:val>
                                        </p:tav>
                                      </p:tavLst>
                                    </p:anim>
                                    <p:anim calcmode="lin" valueType="num">
                                      <p:cBhvr>
                                        <p:cTn id="9" dur="500" fill="hold"/>
                                        <p:tgtEl>
                                          <p:spTgt spid="3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anim calcmode="lin" valueType="num">
                                      <p:cBhvr>
                                        <p:cTn id="1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2">
                                            <p:bg/>
                                          </p:spTgt>
                                        </p:tgtEl>
                                        <p:attrNameLst>
                                          <p:attrName>style.visibility</p:attrName>
                                        </p:attrNameLst>
                                      </p:cBhvr>
                                      <p:to>
                                        <p:strVal val="visible"/>
                                      </p:to>
                                    </p:set>
                                    <p:animEffect transition="in" filter="fade">
                                      <p:cBhvr>
                                        <p:cTn id="17" dur="500"/>
                                        <p:tgtEl>
                                          <p:spTgt spid="12">
                                            <p:bg/>
                                          </p:spTgt>
                                        </p:tgtEl>
                                      </p:cBhvr>
                                    </p:animEffect>
                                    <p:anim calcmode="lin" valueType="num">
                                      <p:cBhvr>
                                        <p:cTn id="18" dur="500" fill="hold"/>
                                        <p:tgtEl>
                                          <p:spTgt spid="12">
                                            <p:bg/>
                                          </p:spTgt>
                                        </p:tgtEl>
                                        <p:attrNameLst>
                                          <p:attrName>ppt_x</p:attrName>
                                        </p:attrNameLst>
                                      </p:cBhvr>
                                      <p:tavLst>
                                        <p:tav tm="0">
                                          <p:val>
                                            <p:strVal val="#ppt_x"/>
                                          </p:val>
                                        </p:tav>
                                        <p:tav tm="100000">
                                          <p:val>
                                            <p:strVal val="#ppt_x"/>
                                          </p:val>
                                        </p:tav>
                                      </p:tavLst>
                                    </p:anim>
                                    <p:anim calcmode="lin" valueType="num">
                                      <p:cBhvr>
                                        <p:cTn id="19" dur="500" fill="hold"/>
                                        <p:tgtEl>
                                          <p:spTgt spid="12">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anim calcmode="lin" valueType="num">
                                      <p:cBhvr>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750"/>
                                        <p:tgtEl>
                                          <p:spTgt spid="23">
                                            <p:txEl>
                                              <p:pRg st="0" end="0"/>
                                            </p:txEl>
                                          </p:spTgt>
                                        </p:tgtEl>
                                      </p:cBhvr>
                                    </p:animEffect>
                                    <p:anim calcmode="lin" valueType="num">
                                      <p:cBhvr>
                                        <p:cTn id="28"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8">
                                            <p:bg/>
                                          </p:spTgt>
                                        </p:tgtEl>
                                        <p:attrNameLst>
                                          <p:attrName>style.visibility</p:attrName>
                                        </p:attrNameLst>
                                      </p:cBhvr>
                                      <p:to>
                                        <p:strVal val="visible"/>
                                      </p:to>
                                    </p:set>
                                    <p:animEffect transition="in" filter="fade">
                                      <p:cBhvr>
                                        <p:cTn id="34" dur="500"/>
                                        <p:tgtEl>
                                          <p:spTgt spid="38">
                                            <p:bg/>
                                          </p:spTgt>
                                        </p:tgtEl>
                                      </p:cBhvr>
                                    </p:animEffect>
                                    <p:anim calcmode="lin" valueType="num">
                                      <p:cBhvr>
                                        <p:cTn id="35" dur="500" fill="hold"/>
                                        <p:tgtEl>
                                          <p:spTgt spid="38">
                                            <p:bg/>
                                          </p:spTgt>
                                        </p:tgtEl>
                                        <p:attrNameLst>
                                          <p:attrName>ppt_x</p:attrName>
                                        </p:attrNameLst>
                                      </p:cBhvr>
                                      <p:tavLst>
                                        <p:tav tm="0">
                                          <p:val>
                                            <p:strVal val="#ppt_x"/>
                                          </p:val>
                                        </p:tav>
                                        <p:tav tm="100000">
                                          <p:val>
                                            <p:strVal val="#ppt_x"/>
                                          </p:val>
                                        </p:tav>
                                      </p:tavLst>
                                    </p:anim>
                                    <p:anim calcmode="lin" valueType="num">
                                      <p:cBhvr>
                                        <p:cTn id="36" dur="500" fill="hold"/>
                                        <p:tgtEl>
                                          <p:spTgt spid="38">
                                            <p:bg/>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8">
                                            <p:txEl>
                                              <p:pRg st="0" end="0"/>
                                            </p:txEl>
                                          </p:spTgt>
                                        </p:tgtEl>
                                        <p:attrNameLst>
                                          <p:attrName>style.visibility</p:attrName>
                                        </p:attrNameLst>
                                      </p:cBhvr>
                                      <p:to>
                                        <p:strVal val="visible"/>
                                      </p:to>
                                    </p:set>
                                    <p:animEffect transition="in" filter="fade">
                                      <p:cBhvr>
                                        <p:cTn id="39" dur="500"/>
                                        <p:tgtEl>
                                          <p:spTgt spid="38">
                                            <p:txEl>
                                              <p:pRg st="0" end="0"/>
                                            </p:txEl>
                                          </p:spTgt>
                                        </p:tgtEl>
                                      </p:cBhvr>
                                    </p:animEffect>
                                    <p:anim calcmode="lin" valueType="num">
                                      <p:cBhvr>
                                        <p:cTn id="4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500"/>
                                  </p:stCondLst>
                                  <p:childTnLst>
                                    <p:set>
                                      <p:cBhvr>
                                        <p:cTn id="43" dur="1" fill="hold">
                                          <p:stCondLst>
                                            <p:cond delay="0"/>
                                          </p:stCondLst>
                                        </p:cTn>
                                        <p:tgtEl>
                                          <p:spTgt spid="15">
                                            <p:bg/>
                                          </p:spTgt>
                                        </p:tgtEl>
                                        <p:attrNameLst>
                                          <p:attrName>style.visibility</p:attrName>
                                        </p:attrNameLst>
                                      </p:cBhvr>
                                      <p:to>
                                        <p:strVal val="visible"/>
                                      </p:to>
                                    </p:set>
                                    <p:animEffect transition="in" filter="fade">
                                      <p:cBhvr>
                                        <p:cTn id="44" dur="500"/>
                                        <p:tgtEl>
                                          <p:spTgt spid="15">
                                            <p:bg/>
                                          </p:spTgt>
                                        </p:tgtEl>
                                      </p:cBhvr>
                                    </p:animEffect>
                                    <p:anim calcmode="lin" valueType="num">
                                      <p:cBhvr>
                                        <p:cTn id="45" dur="500" fill="hold"/>
                                        <p:tgtEl>
                                          <p:spTgt spid="15">
                                            <p:bg/>
                                          </p:spTgt>
                                        </p:tgtEl>
                                        <p:attrNameLst>
                                          <p:attrName>ppt_x</p:attrName>
                                        </p:attrNameLst>
                                      </p:cBhvr>
                                      <p:tavLst>
                                        <p:tav tm="0">
                                          <p:val>
                                            <p:strVal val="#ppt_x"/>
                                          </p:val>
                                        </p:tav>
                                        <p:tav tm="100000">
                                          <p:val>
                                            <p:strVal val="#ppt_x"/>
                                          </p:val>
                                        </p:tav>
                                      </p:tavLst>
                                    </p:anim>
                                    <p:anim calcmode="lin" valueType="num">
                                      <p:cBhvr>
                                        <p:cTn id="46" dur="500" fill="hold"/>
                                        <p:tgtEl>
                                          <p:spTgt spid="15">
                                            <p:bg/>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5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anim calcmode="lin" valueType="num">
                                      <p:cBhvr>
                                        <p:cTn id="5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5">
                                            <p:txEl>
                                              <p:pRg st="0" end="0"/>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00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fade">
                                      <p:cBhvr>
                                        <p:cTn id="54" dur="750"/>
                                        <p:tgtEl>
                                          <p:spTgt spid="27">
                                            <p:txEl>
                                              <p:pRg st="0" end="0"/>
                                            </p:txEl>
                                          </p:spTgt>
                                        </p:tgtEl>
                                      </p:cBhvr>
                                    </p:animEffect>
                                    <p:anim calcmode="lin" valueType="num">
                                      <p:cBhvr>
                                        <p:cTn id="55"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6" dur="7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7">
                                            <p:bg/>
                                          </p:spTgt>
                                        </p:tgtEl>
                                        <p:attrNameLst>
                                          <p:attrName>style.visibility</p:attrName>
                                        </p:attrNameLst>
                                      </p:cBhvr>
                                      <p:to>
                                        <p:strVal val="visible"/>
                                      </p:to>
                                    </p:set>
                                    <p:animEffect transition="in" filter="fade">
                                      <p:cBhvr>
                                        <p:cTn id="61" dur="500"/>
                                        <p:tgtEl>
                                          <p:spTgt spid="37">
                                            <p:bg/>
                                          </p:spTgt>
                                        </p:tgtEl>
                                      </p:cBhvr>
                                    </p:animEffect>
                                    <p:anim calcmode="lin" valueType="num">
                                      <p:cBhvr>
                                        <p:cTn id="62" dur="500" fill="hold"/>
                                        <p:tgtEl>
                                          <p:spTgt spid="37">
                                            <p:bg/>
                                          </p:spTgt>
                                        </p:tgtEl>
                                        <p:attrNameLst>
                                          <p:attrName>ppt_x</p:attrName>
                                        </p:attrNameLst>
                                      </p:cBhvr>
                                      <p:tavLst>
                                        <p:tav tm="0">
                                          <p:val>
                                            <p:strVal val="#ppt_x"/>
                                          </p:val>
                                        </p:tav>
                                        <p:tav tm="100000">
                                          <p:val>
                                            <p:strVal val="#ppt_x"/>
                                          </p:val>
                                        </p:tav>
                                      </p:tavLst>
                                    </p:anim>
                                    <p:anim calcmode="lin" valueType="num">
                                      <p:cBhvr>
                                        <p:cTn id="63" dur="500" fill="hold"/>
                                        <p:tgtEl>
                                          <p:spTgt spid="37">
                                            <p:bg/>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anim calcmode="lin" valueType="num">
                                      <p:cBhvr>
                                        <p:cTn id="6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37">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17">
                                            <p:bg/>
                                          </p:spTgt>
                                        </p:tgtEl>
                                        <p:attrNameLst>
                                          <p:attrName>style.visibility</p:attrName>
                                        </p:attrNameLst>
                                      </p:cBhvr>
                                      <p:to>
                                        <p:strVal val="visible"/>
                                      </p:to>
                                    </p:set>
                                    <p:animEffect transition="in" filter="fade">
                                      <p:cBhvr>
                                        <p:cTn id="71" dur="500"/>
                                        <p:tgtEl>
                                          <p:spTgt spid="17">
                                            <p:bg/>
                                          </p:spTgt>
                                        </p:tgtEl>
                                      </p:cBhvr>
                                    </p:animEffect>
                                    <p:anim calcmode="lin" valueType="num">
                                      <p:cBhvr>
                                        <p:cTn id="72" dur="500" fill="hold"/>
                                        <p:tgtEl>
                                          <p:spTgt spid="17">
                                            <p:bg/>
                                          </p:spTgt>
                                        </p:tgtEl>
                                        <p:attrNameLst>
                                          <p:attrName>ppt_x</p:attrName>
                                        </p:attrNameLst>
                                      </p:cBhvr>
                                      <p:tavLst>
                                        <p:tav tm="0">
                                          <p:val>
                                            <p:strVal val="#ppt_x"/>
                                          </p:val>
                                        </p:tav>
                                        <p:tav tm="100000">
                                          <p:val>
                                            <p:strVal val="#ppt_x"/>
                                          </p:val>
                                        </p:tav>
                                      </p:tavLst>
                                    </p:anim>
                                    <p:anim calcmode="lin" valueType="num">
                                      <p:cBhvr>
                                        <p:cTn id="73" dur="500" fill="hold"/>
                                        <p:tgtEl>
                                          <p:spTgt spid="17">
                                            <p:bg/>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50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fade">
                                      <p:cBhvr>
                                        <p:cTn id="76" dur="500"/>
                                        <p:tgtEl>
                                          <p:spTgt spid="17">
                                            <p:txEl>
                                              <p:pRg st="0" end="0"/>
                                            </p:txEl>
                                          </p:spTgt>
                                        </p:tgtEl>
                                      </p:cBhvr>
                                    </p:animEffect>
                                    <p:anim calcmode="lin" valueType="num">
                                      <p:cBhvr>
                                        <p:cTn id="7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8" dur="500" fill="hold"/>
                                        <p:tgtEl>
                                          <p:spTgt spid="17">
                                            <p:txEl>
                                              <p:pRg st="0" end="0"/>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000"/>
                                  </p:stCondLst>
                                  <p:childTnLst>
                                    <p:set>
                                      <p:cBhvr>
                                        <p:cTn id="80" dur="1" fill="hold">
                                          <p:stCondLst>
                                            <p:cond delay="0"/>
                                          </p:stCondLst>
                                        </p:cTn>
                                        <p:tgtEl>
                                          <p:spTgt spid="26">
                                            <p:txEl>
                                              <p:pRg st="0" end="0"/>
                                            </p:txEl>
                                          </p:spTgt>
                                        </p:tgtEl>
                                        <p:attrNameLst>
                                          <p:attrName>style.visibility</p:attrName>
                                        </p:attrNameLst>
                                      </p:cBhvr>
                                      <p:to>
                                        <p:strVal val="visible"/>
                                      </p:to>
                                    </p:set>
                                    <p:animEffect transition="in" filter="fade">
                                      <p:cBhvr>
                                        <p:cTn id="81" dur="750"/>
                                        <p:tgtEl>
                                          <p:spTgt spid="26">
                                            <p:txEl>
                                              <p:pRg st="0" end="0"/>
                                            </p:txEl>
                                          </p:spTgt>
                                        </p:tgtEl>
                                      </p:cBhvr>
                                    </p:animEffect>
                                    <p:anim calcmode="lin" valueType="num">
                                      <p:cBhvr>
                                        <p:cTn id="82"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83" dur="7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0">
                                            <p:bg/>
                                          </p:spTgt>
                                        </p:tgtEl>
                                        <p:attrNameLst>
                                          <p:attrName>style.visibility</p:attrName>
                                        </p:attrNameLst>
                                      </p:cBhvr>
                                      <p:to>
                                        <p:strVal val="visible"/>
                                      </p:to>
                                    </p:set>
                                    <p:animEffect transition="in" filter="fade">
                                      <p:cBhvr>
                                        <p:cTn id="88" dur="500"/>
                                        <p:tgtEl>
                                          <p:spTgt spid="40">
                                            <p:bg/>
                                          </p:spTgt>
                                        </p:tgtEl>
                                      </p:cBhvr>
                                    </p:animEffect>
                                    <p:anim calcmode="lin" valueType="num">
                                      <p:cBhvr>
                                        <p:cTn id="89" dur="500" fill="hold"/>
                                        <p:tgtEl>
                                          <p:spTgt spid="40">
                                            <p:bg/>
                                          </p:spTgt>
                                        </p:tgtEl>
                                        <p:attrNameLst>
                                          <p:attrName>ppt_x</p:attrName>
                                        </p:attrNameLst>
                                      </p:cBhvr>
                                      <p:tavLst>
                                        <p:tav tm="0">
                                          <p:val>
                                            <p:strVal val="#ppt_x"/>
                                          </p:val>
                                        </p:tav>
                                        <p:tav tm="100000">
                                          <p:val>
                                            <p:strVal val="#ppt_x"/>
                                          </p:val>
                                        </p:tav>
                                      </p:tavLst>
                                    </p:anim>
                                    <p:anim calcmode="lin" valueType="num">
                                      <p:cBhvr>
                                        <p:cTn id="90" dur="500" fill="hold"/>
                                        <p:tgtEl>
                                          <p:spTgt spid="40">
                                            <p:bg/>
                                          </p:spTgt>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0">
                                            <p:txEl>
                                              <p:pRg st="0" end="0"/>
                                            </p:txEl>
                                          </p:spTgt>
                                        </p:tgtEl>
                                        <p:attrNameLst>
                                          <p:attrName>style.visibility</p:attrName>
                                        </p:attrNameLst>
                                      </p:cBhvr>
                                      <p:to>
                                        <p:strVal val="visible"/>
                                      </p:to>
                                    </p:set>
                                    <p:animEffect transition="in" filter="fade">
                                      <p:cBhvr>
                                        <p:cTn id="93" dur="500"/>
                                        <p:tgtEl>
                                          <p:spTgt spid="40">
                                            <p:txEl>
                                              <p:pRg st="0" end="0"/>
                                            </p:txEl>
                                          </p:spTgt>
                                        </p:tgtEl>
                                      </p:cBhvr>
                                    </p:animEffect>
                                    <p:anim calcmode="lin" valueType="num">
                                      <p:cBhvr>
                                        <p:cTn id="9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40">
                                            <p:txEl>
                                              <p:pRg st="0" end="0"/>
                                            </p:tx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500"/>
                                  </p:stCondLst>
                                  <p:childTnLst>
                                    <p:set>
                                      <p:cBhvr>
                                        <p:cTn id="97" dur="1" fill="hold">
                                          <p:stCondLst>
                                            <p:cond delay="0"/>
                                          </p:stCondLst>
                                        </p:cTn>
                                        <p:tgtEl>
                                          <p:spTgt spid="22">
                                            <p:bg/>
                                          </p:spTgt>
                                        </p:tgtEl>
                                        <p:attrNameLst>
                                          <p:attrName>style.visibility</p:attrName>
                                        </p:attrNameLst>
                                      </p:cBhvr>
                                      <p:to>
                                        <p:strVal val="visible"/>
                                      </p:to>
                                    </p:set>
                                    <p:animEffect transition="in" filter="fade">
                                      <p:cBhvr>
                                        <p:cTn id="98" dur="500"/>
                                        <p:tgtEl>
                                          <p:spTgt spid="22">
                                            <p:bg/>
                                          </p:spTgt>
                                        </p:tgtEl>
                                      </p:cBhvr>
                                    </p:animEffect>
                                    <p:anim calcmode="lin" valueType="num">
                                      <p:cBhvr>
                                        <p:cTn id="99" dur="500" fill="hold"/>
                                        <p:tgtEl>
                                          <p:spTgt spid="22">
                                            <p:bg/>
                                          </p:spTgt>
                                        </p:tgtEl>
                                        <p:attrNameLst>
                                          <p:attrName>ppt_x</p:attrName>
                                        </p:attrNameLst>
                                      </p:cBhvr>
                                      <p:tavLst>
                                        <p:tav tm="0">
                                          <p:val>
                                            <p:strVal val="#ppt_x"/>
                                          </p:val>
                                        </p:tav>
                                        <p:tav tm="100000">
                                          <p:val>
                                            <p:strVal val="#ppt_x"/>
                                          </p:val>
                                        </p:tav>
                                      </p:tavLst>
                                    </p:anim>
                                    <p:anim calcmode="lin" valueType="num">
                                      <p:cBhvr>
                                        <p:cTn id="100" dur="500" fill="hold"/>
                                        <p:tgtEl>
                                          <p:spTgt spid="22">
                                            <p:bg/>
                                          </p:spTgt>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500"/>
                                  </p:stCondLst>
                                  <p:childTnLst>
                                    <p:set>
                                      <p:cBhvr>
                                        <p:cTn id="102" dur="1" fill="hold">
                                          <p:stCondLst>
                                            <p:cond delay="0"/>
                                          </p:stCondLst>
                                        </p:cTn>
                                        <p:tgtEl>
                                          <p:spTgt spid="22">
                                            <p:txEl>
                                              <p:pRg st="0" end="0"/>
                                            </p:txEl>
                                          </p:spTgt>
                                        </p:tgtEl>
                                        <p:attrNameLst>
                                          <p:attrName>style.visibility</p:attrName>
                                        </p:attrNameLst>
                                      </p:cBhvr>
                                      <p:to>
                                        <p:strVal val="visible"/>
                                      </p:to>
                                    </p:set>
                                    <p:animEffect transition="in" filter="fade">
                                      <p:cBhvr>
                                        <p:cTn id="103" dur="500"/>
                                        <p:tgtEl>
                                          <p:spTgt spid="22">
                                            <p:txEl>
                                              <p:pRg st="0" end="0"/>
                                            </p:txEl>
                                          </p:spTgt>
                                        </p:tgtEl>
                                      </p:cBhvr>
                                    </p:animEffect>
                                    <p:anim calcmode="lin" valueType="num">
                                      <p:cBhvr>
                                        <p:cTn id="10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05" dur="500" fill="hold"/>
                                        <p:tgtEl>
                                          <p:spTgt spid="22">
                                            <p:txEl>
                                              <p:pRg st="0" end="0"/>
                                            </p:txEl>
                                          </p:spTgt>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100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fade">
                                      <p:cBhvr>
                                        <p:cTn id="108" dur="750"/>
                                        <p:tgtEl>
                                          <p:spTgt spid="28">
                                            <p:txEl>
                                              <p:pRg st="0" end="0"/>
                                            </p:txEl>
                                          </p:spTgt>
                                        </p:tgtEl>
                                      </p:cBhvr>
                                    </p:animEffect>
                                    <p:anim calcmode="lin" valueType="num">
                                      <p:cBhvr>
                                        <p:cTn id="109"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10" dur="75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animBg="1">
        <p:tmplLst>
          <p:tmpl>
            <p:tnLst>
              <p:par>
                <p:cTn presetID="42"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uiExpand="1" build="p" animBg="1">
        <p:tmplLst>
          <p:tmpl>
            <p:tnLst>
              <p:par>
                <p:cTn presetID="42" presetClass="entr" presetSubtype="0" fill="hold" nodeType="click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38" grpId="0" uiExpand="1" build="p" animBg="1">
        <p:tmplLst>
          <p:tmpl>
            <p:tnLst>
              <p:par>
                <p:cTn presetID="47"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40" grpId="0" uiExpand="1" build="p" animBg="1">
        <p:tmplLst>
          <p:tmpl>
            <p:tnLst>
              <p:par>
                <p:cTn presetID="47"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anim calcmode="lin" valueType="num">
                      <p:cBhvr>
                        <p:cTn dur="500" fill="hold"/>
                        <p:tgtEl>
                          <p:spTgt spid="40"/>
                        </p:tgtEl>
                        <p:attrNameLst>
                          <p:attrName>ppt_x</p:attrName>
                        </p:attrNameLst>
                      </p:cBhvr>
                      <p:tavLst>
                        <p:tav tm="0">
                          <p:val>
                            <p:strVal val="#ppt_x"/>
                          </p:val>
                        </p:tav>
                        <p:tav tm="100000">
                          <p:val>
                            <p:strVal val="#ppt_x"/>
                          </p:val>
                        </p:tav>
                      </p:tavLst>
                    </p:anim>
                    <p:anim calcmode="lin" valueType="num">
                      <p:cBhvr>
                        <p:cTn dur="500" fill="hold"/>
                        <p:tgtEl>
                          <p:spTgt spid="40"/>
                        </p:tgtEl>
                        <p:attrNameLst>
                          <p:attrName>ppt_y</p:attrName>
                        </p:attrNameLst>
                      </p:cBhvr>
                      <p:tavLst>
                        <p:tav tm="0">
                          <p:val>
                            <p:strVal val="#ppt_y-.1"/>
                          </p:val>
                        </p:tav>
                        <p:tav tm="100000">
                          <p:val>
                            <p:strVal val="#ppt_y"/>
                          </p:val>
                        </p:tav>
                      </p:tavLst>
                    </p:anim>
                  </p:childTnLst>
                </p:cTn>
              </p:par>
            </p:tnLst>
          </p:tmpl>
        </p:tmplLst>
      </p:bldP>
      <p:bldP spid="12" grpId="0" uiExpand="1" build="p" animBg="1">
        <p:tmplLst>
          <p:tmpl>
            <p:tnLst>
              <p:par>
                <p:cTn presetID="42"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5" grpId="0" uiExpand="1" build="p" animBg="1">
        <p:tmplLst>
          <p:tmpl>
            <p:tnLst>
              <p:par>
                <p:cTn presetID="47"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7" grpId="0" uiExpand="1" build="p" animBg="1">
        <p:tmplLst>
          <p:tmpl>
            <p:tnLst>
              <p:par>
                <p:cTn presetID="42"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22" grpId="0" uiExpand="1" build="p" animBg="1">
        <p:tmplLst>
          <p:tmpl>
            <p:tnLst>
              <p:par>
                <p:cTn presetID="47"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7" presetClass="entr" presetSubtype="0"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7" presetClass="entr" presetSubtype="0" fill="hold" nodeType="withEffect">
                  <p:stCondLst>
                    <p:cond delay="1000"/>
                  </p:stCondLst>
                  <p:childTnLst>
                    <p:set>
                      <p:cBhvr>
                        <p:cTn dur="1" fill="hold">
                          <p:stCondLst>
                            <p:cond delay="0"/>
                          </p:stCondLst>
                        </p:cTn>
                        <p:tgtEl>
                          <p:spTgt spid="28"/>
                        </p:tgtEl>
                        <p:attrNameLst>
                          <p:attrName>style.visibility</p:attrName>
                        </p:attrNameLst>
                      </p:cBhvr>
                      <p:to>
                        <p:strVal val="visible"/>
                      </p:to>
                    </p:set>
                    <p:animEffect transition="in" filter="fade">
                      <p:cBhvr>
                        <p:cTn dur="750"/>
                        <p:tgtEl>
                          <p:spTgt spid="28"/>
                        </p:tgtEl>
                      </p:cBhvr>
                    </p:animEffect>
                    <p:anim calcmode="lin" valueType="num">
                      <p:cBhvr>
                        <p:cTn dur="750" fill="hold"/>
                        <p:tgtEl>
                          <p:spTgt spid="28"/>
                        </p:tgtEl>
                        <p:attrNameLst>
                          <p:attrName>ppt_x</p:attrName>
                        </p:attrNameLst>
                      </p:cBhvr>
                      <p:tavLst>
                        <p:tav tm="0">
                          <p:val>
                            <p:strVal val="#ppt_x"/>
                          </p:val>
                        </p:tav>
                        <p:tav tm="100000">
                          <p:val>
                            <p:strVal val="#ppt_x"/>
                          </p:val>
                        </p:tav>
                      </p:tavLst>
                    </p:anim>
                    <p:anim calcmode="lin" valueType="num">
                      <p:cBhvr>
                        <p:cTn dur="750" fill="hold"/>
                        <p:tgtEl>
                          <p:spTgt spid="28"/>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lue gradient">
    <p:bg>
      <p:bgPr>
        <a:gradFill>
          <a:gsLst>
            <a:gs pos="90000">
              <a:schemeClr val="accent3"/>
            </a:gs>
            <a:gs pos="0">
              <a:schemeClr val="bg1"/>
            </a:gs>
          </a:gsLst>
          <a:lin ang="7200000" scaled="0"/>
        </a:gra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CC63738-ECD1-9FB2-B53F-C9468FC65252}"/>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14" name="Freeform: Shape 13">
            <a:extLst>
              <a:ext uri="{FF2B5EF4-FFF2-40B4-BE49-F238E27FC236}">
                <a16:creationId xmlns:a16="http://schemas.microsoft.com/office/drawing/2014/main" id="{3F7F2534-0453-5BD3-00C7-166CBE005093}"/>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2286000" y="3511516"/>
            <a:ext cx="13716000" cy="2631489"/>
          </a:xfrm>
        </p:spPr>
        <p:txBody>
          <a:bodyPr anchor="b">
            <a:normAutofit/>
          </a:bodyPr>
          <a:lstStyle>
            <a:lvl1pPr algn="ctr">
              <a:defRPr sz="9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2286000" y="6410507"/>
            <a:ext cx="13716000" cy="590931"/>
          </a:xfrm>
        </p:spPr>
        <p:txBody>
          <a:bodyPr>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pic>
        <p:nvPicPr>
          <p:cNvPr id="8" name="Picture 10" descr="A black and white background with many dots&#10;&#10;Description automatically generated">
            <a:extLst>
              <a:ext uri="{FF2B5EF4-FFF2-40B4-BE49-F238E27FC236}">
                <a16:creationId xmlns:a16="http://schemas.microsoft.com/office/drawing/2014/main" id="{C6335298-F897-95AB-3C59-4C168F286E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065" y="874592"/>
            <a:ext cx="1523809" cy="1498413"/>
          </a:xfrm>
          <a:prstGeom prst="rect">
            <a:avLst/>
          </a:prstGeom>
        </p:spPr>
      </p:pic>
      <p:pic>
        <p:nvPicPr>
          <p:cNvPr id="9" name="Picture 12" descr="A black and white background with white dots&#10;&#10;Description automatically generated">
            <a:extLst>
              <a:ext uri="{FF2B5EF4-FFF2-40B4-BE49-F238E27FC236}">
                <a16:creationId xmlns:a16="http://schemas.microsoft.com/office/drawing/2014/main" id="{DD86C68A-CFA4-A531-A81B-3974750600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864909" y="8386328"/>
            <a:ext cx="1511111" cy="1498413"/>
          </a:xfrm>
          <a:prstGeom prst="rect">
            <a:avLst/>
          </a:prstGeom>
        </p:spPr>
      </p:pic>
      <p:sp>
        <p:nvSpPr>
          <p:cNvPr id="5" name="TextBox 4">
            <a:extLst>
              <a:ext uri="{FF2B5EF4-FFF2-40B4-BE49-F238E27FC236}">
                <a16:creationId xmlns:a16="http://schemas.microsoft.com/office/drawing/2014/main" id="{27325D28-25C9-3959-0272-F5472B68BEF7}"/>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1090225908"/>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Simple 3 items">
    <p:bg>
      <p:bgPr>
        <a:solidFill>
          <a:schemeClr val="bg1"/>
        </a:solidFill>
        <a:effectLst/>
      </p:bgPr>
    </p:bg>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D98D0315-D205-1B4A-C4ED-2CCDBF0D5840}"/>
              </a:ext>
            </a:extLst>
          </p:cNvPr>
          <p:cNvSpPr>
            <a:spLocks noGrp="1"/>
          </p:cNvSpPr>
          <p:nvPr>
            <p:ph type="body" sz="quarter" idx="20" hasCustomPrompt="1"/>
          </p:nvPr>
        </p:nvSpPr>
        <p:spPr>
          <a:xfrm>
            <a:off x="5209565" y="4263593"/>
            <a:ext cx="881432" cy="865659"/>
          </a:xfrm>
          <a:prstGeom prst="ellipse">
            <a:avLst/>
          </a:prstGeom>
          <a:solidFill>
            <a:schemeClr val="tx2"/>
          </a:solidFill>
        </p:spPr>
        <p:txBody>
          <a:bodyPr anchor="ctr" anchorCtr="0"/>
          <a:lstStyle>
            <a:lvl1pPr marL="0" indent="0" algn="ctr">
              <a:buNone/>
              <a:defRPr b="1">
                <a:solidFill>
                  <a:schemeClr val="bg1"/>
                </a:solidFill>
              </a:defRPr>
            </a:lvl1pPr>
          </a:lstStyle>
          <a:p>
            <a:pPr lvl="0"/>
            <a:r>
              <a:rPr lang="en-US"/>
              <a:t>1</a:t>
            </a:r>
            <a:endParaRPr lang="en-SE"/>
          </a:p>
        </p:txBody>
      </p:sp>
      <p:sp>
        <p:nvSpPr>
          <p:cNvPr id="37" name="Text Placeholder 35">
            <a:extLst>
              <a:ext uri="{FF2B5EF4-FFF2-40B4-BE49-F238E27FC236}">
                <a16:creationId xmlns:a16="http://schemas.microsoft.com/office/drawing/2014/main" id="{AD591218-DB26-0DE2-D37C-9E10E64072D6}"/>
              </a:ext>
            </a:extLst>
          </p:cNvPr>
          <p:cNvSpPr>
            <a:spLocks noGrp="1"/>
          </p:cNvSpPr>
          <p:nvPr>
            <p:ph type="body" sz="quarter" idx="21" hasCustomPrompt="1"/>
          </p:nvPr>
        </p:nvSpPr>
        <p:spPr>
          <a:xfrm>
            <a:off x="12169842" y="4263593"/>
            <a:ext cx="881432" cy="865659"/>
          </a:xfrm>
          <a:prstGeom prst="ellipse">
            <a:avLst/>
          </a:prstGeom>
          <a:solidFill>
            <a:schemeClr val="accent3"/>
          </a:solidFill>
        </p:spPr>
        <p:txBody>
          <a:bodyPr anchor="ctr" anchorCtr="0"/>
          <a:lstStyle>
            <a:lvl1pPr marL="0" indent="0" algn="ctr">
              <a:buNone/>
              <a:defRPr b="1">
                <a:solidFill>
                  <a:schemeClr val="tx2"/>
                </a:solidFill>
              </a:defRPr>
            </a:lvl1pPr>
          </a:lstStyle>
          <a:p>
            <a:pPr lvl="0"/>
            <a:r>
              <a:rPr lang="en-US"/>
              <a:t>3</a:t>
            </a:r>
            <a:endParaRPr lang="en-SE"/>
          </a:p>
        </p:txBody>
      </p:sp>
      <p:sp>
        <p:nvSpPr>
          <p:cNvPr id="38" name="Text Placeholder 35">
            <a:extLst>
              <a:ext uri="{FF2B5EF4-FFF2-40B4-BE49-F238E27FC236}">
                <a16:creationId xmlns:a16="http://schemas.microsoft.com/office/drawing/2014/main" id="{B1535D11-6F49-4D9C-F7EE-FC4795FDDE82}"/>
              </a:ext>
            </a:extLst>
          </p:cNvPr>
          <p:cNvSpPr>
            <a:spLocks noGrp="1"/>
          </p:cNvSpPr>
          <p:nvPr>
            <p:ph type="body" sz="quarter" idx="22" hasCustomPrompt="1"/>
          </p:nvPr>
        </p:nvSpPr>
        <p:spPr>
          <a:xfrm>
            <a:off x="8713672" y="6502678"/>
            <a:ext cx="881432" cy="865659"/>
          </a:xfrm>
          <a:prstGeom prst="ellipse">
            <a:avLst/>
          </a:prstGeom>
          <a:solidFill>
            <a:schemeClr val="accent2"/>
          </a:solidFill>
        </p:spPr>
        <p:txBody>
          <a:bodyPr anchor="ctr" anchorCtr="0"/>
          <a:lstStyle>
            <a:lvl1pPr marL="0" indent="0" algn="ctr">
              <a:buNone/>
              <a:defRPr b="1">
                <a:solidFill>
                  <a:schemeClr val="bg1"/>
                </a:solidFill>
              </a:defRPr>
            </a:lvl1pPr>
          </a:lstStyle>
          <a:p>
            <a:pPr lvl="0"/>
            <a:r>
              <a:rPr lang="en-US"/>
              <a:t>2</a:t>
            </a:r>
            <a:endParaRPr lang="en-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9" name="Rubrik 1">
            <a:extLst>
              <a:ext uri="{FF2B5EF4-FFF2-40B4-BE49-F238E27FC236}">
                <a16:creationId xmlns:a16="http://schemas.microsoft.com/office/drawing/2014/main" id="{C8948A93-1500-3120-D151-04FEC80ED797}"/>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10" name="Underrubrik 2">
            <a:extLst>
              <a:ext uri="{FF2B5EF4-FFF2-40B4-BE49-F238E27FC236}">
                <a16:creationId xmlns:a16="http://schemas.microsoft.com/office/drawing/2014/main" id="{5267E755-A174-194D-DFCD-DCCF48765466}"/>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12" name="Text Placeholder 11">
            <a:extLst>
              <a:ext uri="{FF2B5EF4-FFF2-40B4-BE49-F238E27FC236}">
                <a16:creationId xmlns:a16="http://schemas.microsoft.com/office/drawing/2014/main" id="{23BB30DB-1C24-F321-70EE-D9DBBA0414C0}"/>
              </a:ext>
            </a:extLst>
          </p:cNvPr>
          <p:cNvSpPr>
            <a:spLocks noGrp="1"/>
          </p:cNvSpPr>
          <p:nvPr>
            <p:ph type="body" sz="quarter" idx="10" hasCustomPrompt="1"/>
          </p:nvPr>
        </p:nvSpPr>
        <p:spPr>
          <a:xfrm>
            <a:off x="3918734" y="5394293"/>
            <a:ext cx="3456172" cy="121981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269971">
                <a:moveTo>
                  <a:pt x="0" y="0"/>
                </a:moveTo>
                <a:lnTo>
                  <a:pt x="558869" y="0"/>
                </a:lnTo>
                <a:lnTo>
                  <a:pt x="558869" y="0"/>
                </a:lnTo>
                <a:lnTo>
                  <a:pt x="1397173" y="0"/>
                </a:lnTo>
                <a:lnTo>
                  <a:pt x="3353214" y="0"/>
                </a:lnTo>
                <a:lnTo>
                  <a:pt x="3353214" y="510249"/>
                </a:lnTo>
                <a:lnTo>
                  <a:pt x="3353214" y="510249"/>
                </a:lnTo>
                <a:lnTo>
                  <a:pt x="3353214" y="728927"/>
                </a:lnTo>
                <a:lnTo>
                  <a:pt x="3353214" y="874712"/>
                </a:lnTo>
                <a:lnTo>
                  <a:pt x="1953764" y="875257"/>
                </a:lnTo>
                <a:lnTo>
                  <a:pt x="1667144" y="1269971"/>
                </a:lnTo>
                <a:lnTo>
                  <a:pt x="1407011" y="874167"/>
                </a:lnTo>
                <a:lnTo>
                  <a:pt x="0" y="874712"/>
                </a:lnTo>
                <a:lnTo>
                  <a:pt x="0" y="728927"/>
                </a:lnTo>
                <a:lnTo>
                  <a:pt x="0" y="510249"/>
                </a:lnTo>
                <a:lnTo>
                  <a:pt x="0" y="510249"/>
                </a:lnTo>
                <a:lnTo>
                  <a:pt x="0" y="0"/>
                </a:lnTo>
                <a:close/>
              </a:path>
            </a:pathLst>
          </a:custGeom>
          <a:solidFill>
            <a:schemeClr val="tx2"/>
          </a:solidFill>
        </p:spPr>
        <p:txBody>
          <a:bodyPr lIns="108000" tIns="0" rIns="108000" bIns="396000" anchor="ctr" anchorCtr="0">
            <a:normAutofit/>
          </a:bodyPr>
          <a:lstStyle>
            <a:lvl1pPr marL="0" indent="0" algn="ctr">
              <a:buNone/>
              <a:defRPr sz="2400" b="1">
                <a:solidFill>
                  <a:schemeClr val="bg1"/>
                </a:solidFill>
              </a:defRPr>
            </a:lvl1pPr>
          </a:lstStyle>
          <a:p>
            <a:pPr lvl="0"/>
            <a:r>
              <a:rPr lang="en-US"/>
              <a:t>Project title</a:t>
            </a:r>
            <a:endParaRPr lang="en-SE"/>
          </a:p>
        </p:txBody>
      </p:sp>
      <p:sp>
        <p:nvSpPr>
          <p:cNvPr id="15" name="Text Placeholder 11">
            <a:extLst>
              <a:ext uri="{FF2B5EF4-FFF2-40B4-BE49-F238E27FC236}">
                <a16:creationId xmlns:a16="http://schemas.microsoft.com/office/drawing/2014/main" id="{96EFA3D7-F67E-2BF7-938E-37AEC8EB28FA}"/>
              </a:ext>
            </a:extLst>
          </p:cNvPr>
          <p:cNvSpPr>
            <a:spLocks noGrp="1"/>
          </p:cNvSpPr>
          <p:nvPr>
            <p:ph type="body" sz="quarter" idx="11" hasCustomPrompt="1"/>
          </p:nvPr>
        </p:nvSpPr>
        <p:spPr>
          <a:xfrm>
            <a:off x="7394478" y="4983475"/>
            <a:ext cx="3456172" cy="125150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0 h 1269971"/>
              <a:gd name="connsiteX1" fmla="*/ 558869 w 3353214"/>
              <a:gd name="connsiteY1" fmla="*/ 0 h 1269971"/>
              <a:gd name="connsiteX2" fmla="*/ 558869 w 3353214"/>
              <a:gd name="connsiteY2" fmla="*/ 0 h 1269971"/>
              <a:gd name="connsiteX3" fmla="*/ 1988613 w 3353214"/>
              <a:gd name="connsiteY3" fmla="*/ 13797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 name="connsiteX0" fmla="*/ 0 w 3353214"/>
              <a:gd name="connsiteY0" fmla="*/ 317332 h 1587303"/>
              <a:gd name="connsiteX1" fmla="*/ 558869 w 3353214"/>
              <a:gd name="connsiteY1" fmla="*/ 317332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17332 h 1587303"/>
              <a:gd name="connsiteX1" fmla="*/ 1420315 w 3353214"/>
              <a:gd name="connsiteY1" fmla="*/ 303534 h 1587303"/>
              <a:gd name="connsiteX2" fmla="*/ 1664605 w 3353214"/>
              <a:gd name="connsiteY2" fmla="*/ 0 h 1587303"/>
              <a:gd name="connsiteX3" fmla="*/ 1988613 w 3353214"/>
              <a:gd name="connsiteY3" fmla="*/ 331129 h 1587303"/>
              <a:gd name="connsiteX4" fmla="*/ 3353214 w 3353214"/>
              <a:gd name="connsiteY4" fmla="*/ 317332 h 1587303"/>
              <a:gd name="connsiteX5" fmla="*/ 3353214 w 3353214"/>
              <a:gd name="connsiteY5" fmla="*/ 827581 h 1587303"/>
              <a:gd name="connsiteX6" fmla="*/ 3353214 w 3353214"/>
              <a:gd name="connsiteY6" fmla="*/ 827581 h 1587303"/>
              <a:gd name="connsiteX7" fmla="*/ 3353214 w 3353214"/>
              <a:gd name="connsiteY7" fmla="*/ 1046259 h 1587303"/>
              <a:gd name="connsiteX8" fmla="*/ 3353214 w 3353214"/>
              <a:gd name="connsiteY8" fmla="*/ 1192044 h 1587303"/>
              <a:gd name="connsiteX9" fmla="*/ 1953764 w 3353214"/>
              <a:gd name="connsiteY9" fmla="*/ 1192589 h 1587303"/>
              <a:gd name="connsiteX10" fmla="*/ 1667144 w 3353214"/>
              <a:gd name="connsiteY10" fmla="*/ 1587303 h 1587303"/>
              <a:gd name="connsiteX11" fmla="*/ 1407011 w 3353214"/>
              <a:gd name="connsiteY11" fmla="*/ 1191499 h 1587303"/>
              <a:gd name="connsiteX12" fmla="*/ 0 w 3353214"/>
              <a:gd name="connsiteY12" fmla="*/ 1192044 h 1587303"/>
              <a:gd name="connsiteX13" fmla="*/ 0 w 3353214"/>
              <a:gd name="connsiteY13" fmla="*/ 1046259 h 1587303"/>
              <a:gd name="connsiteX14" fmla="*/ 0 w 3353214"/>
              <a:gd name="connsiteY14" fmla="*/ 827581 h 1587303"/>
              <a:gd name="connsiteX15" fmla="*/ 0 w 3353214"/>
              <a:gd name="connsiteY15" fmla="*/ 827581 h 1587303"/>
              <a:gd name="connsiteX16" fmla="*/ 0 w 3353214"/>
              <a:gd name="connsiteY16" fmla="*/ 317332 h 1587303"/>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400114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386317 h 1656288"/>
              <a:gd name="connsiteX1" fmla="*/ 1420315 w 3353214"/>
              <a:gd name="connsiteY1" fmla="*/ 372519 h 1656288"/>
              <a:gd name="connsiteX2" fmla="*/ 1703177 w 3353214"/>
              <a:gd name="connsiteY2" fmla="*/ 0 h 1656288"/>
              <a:gd name="connsiteX3" fmla="*/ 1988613 w 3353214"/>
              <a:gd name="connsiteY3" fmla="*/ 386317 h 1656288"/>
              <a:gd name="connsiteX4" fmla="*/ 3353214 w 3353214"/>
              <a:gd name="connsiteY4" fmla="*/ 386317 h 1656288"/>
              <a:gd name="connsiteX5" fmla="*/ 3353214 w 3353214"/>
              <a:gd name="connsiteY5" fmla="*/ 896566 h 1656288"/>
              <a:gd name="connsiteX6" fmla="*/ 3353214 w 3353214"/>
              <a:gd name="connsiteY6" fmla="*/ 896566 h 1656288"/>
              <a:gd name="connsiteX7" fmla="*/ 3353214 w 3353214"/>
              <a:gd name="connsiteY7" fmla="*/ 1115244 h 1656288"/>
              <a:gd name="connsiteX8" fmla="*/ 3353214 w 3353214"/>
              <a:gd name="connsiteY8" fmla="*/ 1261029 h 1656288"/>
              <a:gd name="connsiteX9" fmla="*/ 1953764 w 3353214"/>
              <a:gd name="connsiteY9" fmla="*/ 1261574 h 1656288"/>
              <a:gd name="connsiteX10" fmla="*/ 1667144 w 3353214"/>
              <a:gd name="connsiteY10" fmla="*/ 1656288 h 1656288"/>
              <a:gd name="connsiteX11" fmla="*/ 1407011 w 3353214"/>
              <a:gd name="connsiteY11" fmla="*/ 1260484 h 1656288"/>
              <a:gd name="connsiteX12" fmla="*/ 0 w 3353214"/>
              <a:gd name="connsiteY12" fmla="*/ 1261029 h 1656288"/>
              <a:gd name="connsiteX13" fmla="*/ 0 w 3353214"/>
              <a:gd name="connsiteY13" fmla="*/ 1115244 h 1656288"/>
              <a:gd name="connsiteX14" fmla="*/ 0 w 3353214"/>
              <a:gd name="connsiteY14" fmla="*/ 896566 h 1656288"/>
              <a:gd name="connsiteX15" fmla="*/ 0 w 3353214"/>
              <a:gd name="connsiteY15" fmla="*/ 896566 h 1656288"/>
              <a:gd name="connsiteX16" fmla="*/ 0 w 3353214"/>
              <a:gd name="connsiteY16" fmla="*/ 386317 h 1656288"/>
              <a:gd name="connsiteX0" fmla="*/ 0 w 3353214"/>
              <a:gd name="connsiteY0" fmla="*/ 427708 h 1697679"/>
              <a:gd name="connsiteX1" fmla="*/ 1420315 w 3353214"/>
              <a:gd name="connsiteY1" fmla="*/ 413910 h 1697679"/>
              <a:gd name="connsiteX2" fmla="*/ 1703177 w 3353214"/>
              <a:gd name="connsiteY2" fmla="*/ 0 h 1697679"/>
              <a:gd name="connsiteX3" fmla="*/ 1988613 w 3353214"/>
              <a:gd name="connsiteY3" fmla="*/ 427708 h 1697679"/>
              <a:gd name="connsiteX4" fmla="*/ 3353214 w 3353214"/>
              <a:gd name="connsiteY4" fmla="*/ 427708 h 1697679"/>
              <a:gd name="connsiteX5" fmla="*/ 3353214 w 3353214"/>
              <a:gd name="connsiteY5" fmla="*/ 937957 h 1697679"/>
              <a:gd name="connsiteX6" fmla="*/ 3353214 w 3353214"/>
              <a:gd name="connsiteY6" fmla="*/ 937957 h 1697679"/>
              <a:gd name="connsiteX7" fmla="*/ 3353214 w 3353214"/>
              <a:gd name="connsiteY7" fmla="*/ 1156635 h 1697679"/>
              <a:gd name="connsiteX8" fmla="*/ 3353214 w 3353214"/>
              <a:gd name="connsiteY8" fmla="*/ 1302420 h 1697679"/>
              <a:gd name="connsiteX9" fmla="*/ 1953764 w 3353214"/>
              <a:gd name="connsiteY9" fmla="*/ 1302965 h 1697679"/>
              <a:gd name="connsiteX10" fmla="*/ 1667144 w 3353214"/>
              <a:gd name="connsiteY10" fmla="*/ 1697679 h 1697679"/>
              <a:gd name="connsiteX11" fmla="*/ 1407011 w 3353214"/>
              <a:gd name="connsiteY11" fmla="*/ 1301875 h 1697679"/>
              <a:gd name="connsiteX12" fmla="*/ 0 w 3353214"/>
              <a:gd name="connsiteY12" fmla="*/ 1302420 h 1697679"/>
              <a:gd name="connsiteX13" fmla="*/ 0 w 3353214"/>
              <a:gd name="connsiteY13" fmla="*/ 1156635 h 1697679"/>
              <a:gd name="connsiteX14" fmla="*/ 0 w 3353214"/>
              <a:gd name="connsiteY14" fmla="*/ 937957 h 1697679"/>
              <a:gd name="connsiteX15" fmla="*/ 0 w 3353214"/>
              <a:gd name="connsiteY15" fmla="*/ 937957 h 1697679"/>
              <a:gd name="connsiteX16" fmla="*/ 0 w 3353214"/>
              <a:gd name="connsiteY16" fmla="*/ 427708 h 1697679"/>
              <a:gd name="connsiteX0" fmla="*/ 0 w 3353214"/>
              <a:gd name="connsiteY0" fmla="*/ 427708 h 1325159"/>
              <a:gd name="connsiteX1" fmla="*/ 1420315 w 3353214"/>
              <a:gd name="connsiteY1" fmla="*/ 413910 h 1325159"/>
              <a:gd name="connsiteX2" fmla="*/ 1703177 w 3353214"/>
              <a:gd name="connsiteY2" fmla="*/ 0 h 1325159"/>
              <a:gd name="connsiteX3" fmla="*/ 1988613 w 3353214"/>
              <a:gd name="connsiteY3" fmla="*/ 427708 h 1325159"/>
              <a:gd name="connsiteX4" fmla="*/ 3353214 w 3353214"/>
              <a:gd name="connsiteY4" fmla="*/ 427708 h 1325159"/>
              <a:gd name="connsiteX5" fmla="*/ 3353214 w 3353214"/>
              <a:gd name="connsiteY5" fmla="*/ 937957 h 1325159"/>
              <a:gd name="connsiteX6" fmla="*/ 3353214 w 3353214"/>
              <a:gd name="connsiteY6" fmla="*/ 937957 h 1325159"/>
              <a:gd name="connsiteX7" fmla="*/ 3353214 w 3353214"/>
              <a:gd name="connsiteY7" fmla="*/ 1156635 h 1325159"/>
              <a:gd name="connsiteX8" fmla="*/ 3353214 w 3353214"/>
              <a:gd name="connsiteY8" fmla="*/ 1302420 h 1325159"/>
              <a:gd name="connsiteX9" fmla="*/ 1953764 w 3353214"/>
              <a:gd name="connsiteY9" fmla="*/ 1302965 h 1325159"/>
              <a:gd name="connsiteX10" fmla="*/ 1667145 w 3353214"/>
              <a:gd name="connsiteY10" fmla="*/ 1325159 h 1325159"/>
              <a:gd name="connsiteX11" fmla="*/ 1407011 w 3353214"/>
              <a:gd name="connsiteY11" fmla="*/ 1301875 h 1325159"/>
              <a:gd name="connsiteX12" fmla="*/ 0 w 3353214"/>
              <a:gd name="connsiteY12" fmla="*/ 1302420 h 1325159"/>
              <a:gd name="connsiteX13" fmla="*/ 0 w 3353214"/>
              <a:gd name="connsiteY13" fmla="*/ 1156635 h 1325159"/>
              <a:gd name="connsiteX14" fmla="*/ 0 w 3353214"/>
              <a:gd name="connsiteY14" fmla="*/ 937957 h 1325159"/>
              <a:gd name="connsiteX15" fmla="*/ 0 w 3353214"/>
              <a:gd name="connsiteY15" fmla="*/ 937957 h 1325159"/>
              <a:gd name="connsiteX16" fmla="*/ 0 w 3353214"/>
              <a:gd name="connsiteY16" fmla="*/ 427708 h 1325159"/>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1407011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1953764 w 3353214"/>
              <a:gd name="connsiteY9" fmla="*/ 1302965 h 1302965"/>
              <a:gd name="connsiteX10" fmla="*/ 1705717 w 3353214"/>
              <a:gd name="connsiteY10" fmla="*/ 1297564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5220"/>
              <a:gd name="connsiteY0" fmla="*/ 427708 h 1316762"/>
              <a:gd name="connsiteX1" fmla="*/ 1420315 w 3355220"/>
              <a:gd name="connsiteY1" fmla="*/ 413910 h 1316762"/>
              <a:gd name="connsiteX2" fmla="*/ 1703177 w 3355220"/>
              <a:gd name="connsiteY2" fmla="*/ 0 h 1316762"/>
              <a:gd name="connsiteX3" fmla="*/ 1988613 w 3355220"/>
              <a:gd name="connsiteY3" fmla="*/ 427708 h 1316762"/>
              <a:gd name="connsiteX4" fmla="*/ 3353214 w 3355220"/>
              <a:gd name="connsiteY4" fmla="*/ 427708 h 1316762"/>
              <a:gd name="connsiteX5" fmla="*/ 3353214 w 3355220"/>
              <a:gd name="connsiteY5" fmla="*/ 937957 h 1316762"/>
              <a:gd name="connsiteX6" fmla="*/ 3353214 w 3355220"/>
              <a:gd name="connsiteY6" fmla="*/ 937957 h 1316762"/>
              <a:gd name="connsiteX7" fmla="*/ 3353214 w 3355220"/>
              <a:gd name="connsiteY7" fmla="*/ 1156635 h 1316762"/>
              <a:gd name="connsiteX8" fmla="*/ 3353214 w 3355220"/>
              <a:gd name="connsiteY8" fmla="*/ 1302420 h 1316762"/>
              <a:gd name="connsiteX9" fmla="*/ 3355220 w 3355220"/>
              <a:gd name="connsiteY9" fmla="*/ 1316762 h 1316762"/>
              <a:gd name="connsiteX10" fmla="*/ 1705717 w 3355220"/>
              <a:gd name="connsiteY10" fmla="*/ 1297564 h 1316762"/>
              <a:gd name="connsiteX11" fmla="*/ 995575 w 3355220"/>
              <a:gd name="connsiteY11" fmla="*/ 1301875 h 1316762"/>
              <a:gd name="connsiteX12" fmla="*/ 0 w 3355220"/>
              <a:gd name="connsiteY12" fmla="*/ 1302420 h 1316762"/>
              <a:gd name="connsiteX13" fmla="*/ 0 w 3355220"/>
              <a:gd name="connsiteY13" fmla="*/ 1156635 h 1316762"/>
              <a:gd name="connsiteX14" fmla="*/ 0 w 3355220"/>
              <a:gd name="connsiteY14" fmla="*/ 937957 h 1316762"/>
              <a:gd name="connsiteX15" fmla="*/ 0 w 3355220"/>
              <a:gd name="connsiteY15" fmla="*/ 937957 h 1316762"/>
              <a:gd name="connsiteX16" fmla="*/ 0 w 3355220"/>
              <a:gd name="connsiteY16" fmla="*/ 427708 h 1316762"/>
              <a:gd name="connsiteX0" fmla="*/ 0 w 3355220"/>
              <a:gd name="connsiteY0" fmla="*/ 427708 h 1325158"/>
              <a:gd name="connsiteX1" fmla="*/ 1420315 w 3355220"/>
              <a:gd name="connsiteY1" fmla="*/ 413910 h 1325158"/>
              <a:gd name="connsiteX2" fmla="*/ 1703177 w 3355220"/>
              <a:gd name="connsiteY2" fmla="*/ 0 h 1325158"/>
              <a:gd name="connsiteX3" fmla="*/ 1988613 w 3355220"/>
              <a:gd name="connsiteY3" fmla="*/ 427708 h 1325158"/>
              <a:gd name="connsiteX4" fmla="*/ 3353214 w 3355220"/>
              <a:gd name="connsiteY4" fmla="*/ 427708 h 1325158"/>
              <a:gd name="connsiteX5" fmla="*/ 3353214 w 3355220"/>
              <a:gd name="connsiteY5" fmla="*/ 937957 h 1325158"/>
              <a:gd name="connsiteX6" fmla="*/ 3353214 w 3355220"/>
              <a:gd name="connsiteY6" fmla="*/ 937957 h 1325158"/>
              <a:gd name="connsiteX7" fmla="*/ 3353214 w 3355220"/>
              <a:gd name="connsiteY7" fmla="*/ 1156635 h 1325158"/>
              <a:gd name="connsiteX8" fmla="*/ 3353214 w 3355220"/>
              <a:gd name="connsiteY8" fmla="*/ 1302420 h 1325158"/>
              <a:gd name="connsiteX9" fmla="*/ 3355220 w 3355220"/>
              <a:gd name="connsiteY9" fmla="*/ 1316762 h 1325158"/>
              <a:gd name="connsiteX10" fmla="*/ 1705717 w 3355220"/>
              <a:gd name="connsiteY10" fmla="*/ 1325158 h 1325158"/>
              <a:gd name="connsiteX11" fmla="*/ 995575 w 3355220"/>
              <a:gd name="connsiteY11" fmla="*/ 1301875 h 1325158"/>
              <a:gd name="connsiteX12" fmla="*/ 0 w 3355220"/>
              <a:gd name="connsiteY12" fmla="*/ 1302420 h 1325158"/>
              <a:gd name="connsiteX13" fmla="*/ 0 w 3355220"/>
              <a:gd name="connsiteY13" fmla="*/ 1156635 h 1325158"/>
              <a:gd name="connsiteX14" fmla="*/ 0 w 3355220"/>
              <a:gd name="connsiteY14" fmla="*/ 937957 h 1325158"/>
              <a:gd name="connsiteX15" fmla="*/ 0 w 3355220"/>
              <a:gd name="connsiteY15" fmla="*/ 937957 h 1325158"/>
              <a:gd name="connsiteX16" fmla="*/ 0 w 3355220"/>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705717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25158"/>
              <a:gd name="connsiteX1" fmla="*/ 1420315 w 3353214"/>
              <a:gd name="connsiteY1" fmla="*/ 413910 h 1325158"/>
              <a:gd name="connsiteX2" fmla="*/ 1703177 w 3353214"/>
              <a:gd name="connsiteY2" fmla="*/ 0 h 1325158"/>
              <a:gd name="connsiteX3" fmla="*/ 1988613 w 3353214"/>
              <a:gd name="connsiteY3" fmla="*/ 427708 h 1325158"/>
              <a:gd name="connsiteX4" fmla="*/ 3353214 w 3353214"/>
              <a:gd name="connsiteY4" fmla="*/ 427708 h 1325158"/>
              <a:gd name="connsiteX5" fmla="*/ 3353214 w 3353214"/>
              <a:gd name="connsiteY5" fmla="*/ 937957 h 1325158"/>
              <a:gd name="connsiteX6" fmla="*/ 3353214 w 3353214"/>
              <a:gd name="connsiteY6" fmla="*/ 937957 h 1325158"/>
              <a:gd name="connsiteX7" fmla="*/ 3353214 w 3353214"/>
              <a:gd name="connsiteY7" fmla="*/ 1156635 h 1325158"/>
              <a:gd name="connsiteX8" fmla="*/ 3353214 w 3353214"/>
              <a:gd name="connsiteY8" fmla="*/ 1302420 h 1325158"/>
              <a:gd name="connsiteX9" fmla="*/ 2763780 w 3353214"/>
              <a:gd name="connsiteY9" fmla="*/ 1316762 h 1325158"/>
              <a:gd name="connsiteX10" fmla="*/ 1692859 w 3353214"/>
              <a:gd name="connsiteY10" fmla="*/ 1325158 h 1325158"/>
              <a:gd name="connsiteX11" fmla="*/ 995575 w 3353214"/>
              <a:gd name="connsiteY11" fmla="*/ 1301875 h 1325158"/>
              <a:gd name="connsiteX12" fmla="*/ 0 w 3353214"/>
              <a:gd name="connsiteY12" fmla="*/ 1302420 h 1325158"/>
              <a:gd name="connsiteX13" fmla="*/ 0 w 3353214"/>
              <a:gd name="connsiteY13" fmla="*/ 1156635 h 1325158"/>
              <a:gd name="connsiteX14" fmla="*/ 0 w 3353214"/>
              <a:gd name="connsiteY14" fmla="*/ 937957 h 1325158"/>
              <a:gd name="connsiteX15" fmla="*/ 0 w 3353214"/>
              <a:gd name="connsiteY15" fmla="*/ 937957 h 1325158"/>
              <a:gd name="connsiteX16" fmla="*/ 0 w 3353214"/>
              <a:gd name="connsiteY16" fmla="*/ 427708 h 1325158"/>
              <a:gd name="connsiteX0" fmla="*/ 0 w 3353214"/>
              <a:gd name="connsiteY0" fmla="*/ 427708 h 1316762"/>
              <a:gd name="connsiteX1" fmla="*/ 1420315 w 3353214"/>
              <a:gd name="connsiteY1" fmla="*/ 413910 h 1316762"/>
              <a:gd name="connsiteX2" fmla="*/ 1703177 w 3353214"/>
              <a:gd name="connsiteY2" fmla="*/ 0 h 1316762"/>
              <a:gd name="connsiteX3" fmla="*/ 1988613 w 3353214"/>
              <a:gd name="connsiteY3" fmla="*/ 427708 h 1316762"/>
              <a:gd name="connsiteX4" fmla="*/ 3353214 w 3353214"/>
              <a:gd name="connsiteY4" fmla="*/ 427708 h 1316762"/>
              <a:gd name="connsiteX5" fmla="*/ 3353214 w 3353214"/>
              <a:gd name="connsiteY5" fmla="*/ 937957 h 1316762"/>
              <a:gd name="connsiteX6" fmla="*/ 3353214 w 3353214"/>
              <a:gd name="connsiteY6" fmla="*/ 937957 h 1316762"/>
              <a:gd name="connsiteX7" fmla="*/ 3353214 w 3353214"/>
              <a:gd name="connsiteY7" fmla="*/ 1156635 h 1316762"/>
              <a:gd name="connsiteX8" fmla="*/ 3353214 w 3353214"/>
              <a:gd name="connsiteY8" fmla="*/ 1302420 h 1316762"/>
              <a:gd name="connsiteX9" fmla="*/ 2763780 w 3353214"/>
              <a:gd name="connsiteY9" fmla="*/ 1316762 h 1316762"/>
              <a:gd name="connsiteX10" fmla="*/ 1744289 w 3353214"/>
              <a:gd name="connsiteY10" fmla="*/ 1311361 h 1316762"/>
              <a:gd name="connsiteX11" fmla="*/ 995575 w 3353214"/>
              <a:gd name="connsiteY11" fmla="*/ 1301875 h 1316762"/>
              <a:gd name="connsiteX12" fmla="*/ 0 w 3353214"/>
              <a:gd name="connsiteY12" fmla="*/ 1302420 h 1316762"/>
              <a:gd name="connsiteX13" fmla="*/ 0 w 3353214"/>
              <a:gd name="connsiteY13" fmla="*/ 1156635 h 1316762"/>
              <a:gd name="connsiteX14" fmla="*/ 0 w 3353214"/>
              <a:gd name="connsiteY14" fmla="*/ 937957 h 1316762"/>
              <a:gd name="connsiteX15" fmla="*/ 0 w 3353214"/>
              <a:gd name="connsiteY15" fmla="*/ 937957 h 1316762"/>
              <a:gd name="connsiteX16" fmla="*/ 0 w 3353214"/>
              <a:gd name="connsiteY16" fmla="*/ 427708 h 1316762"/>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60921 w 3353214"/>
              <a:gd name="connsiteY9" fmla="*/ 1289167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11361"/>
              <a:gd name="connsiteX1" fmla="*/ 1420315 w 3353214"/>
              <a:gd name="connsiteY1" fmla="*/ 413910 h 1311361"/>
              <a:gd name="connsiteX2" fmla="*/ 1703177 w 3353214"/>
              <a:gd name="connsiteY2" fmla="*/ 0 h 1311361"/>
              <a:gd name="connsiteX3" fmla="*/ 1988613 w 3353214"/>
              <a:gd name="connsiteY3" fmla="*/ 427708 h 1311361"/>
              <a:gd name="connsiteX4" fmla="*/ 3353214 w 3353214"/>
              <a:gd name="connsiteY4" fmla="*/ 427708 h 1311361"/>
              <a:gd name="connsiteX5" fmla="*/ 3353214 w 3353214"/>
              <a:gd name="connsiteY5" fmla="*/ 937957 h 1311361"/>
              <a:gd name="connsiteX6" fmla="*/ 3353214 w 3353214"/>
              <a:gd name="connsiteY6" fmla="*/ 937957 h 1311361"/>
              <a:gd name="connsiteX7" fmla="*/ 3353214 w 3353214"/>
              <a:gd name="connsiteY7" fmla="*/ 1156635 h 1311361"/>
              <a:gd name="connsiteX8" fmla="*/ 3353214 w 3353214"/>
              <a:gd name="connsiteY8" fmla="*/ 1302420 h 1311361"/>
              <a:gd name="connsiteX9" fmla="*/ 2609491 w 3353214"/>
              <a:gd name="connsiteY9" fmla="*/ 1302965 h 1311361"/>
              <a:gd name="connsiteX10" fmla="*/ 1744289 w 3353214"/>
              <a:gd name="connsiteY10" fmla="*/ 1311361 h 1311361"/>
              <a:gd name="connsiteX11" fmla="*/ 995575 w 3353214"/>
              <a:gd name="connsiteY11" fmla="*/ 1301875 h 1311361"/>
              <a:gd name="connsiteX12" fmla="*/ 0 w 3353214"/>
              <a:gd name="connsiteY12" fmla="*/ 1302420 h 1311361"/>
              <a:gd name="connsiteX13" fmla="*/ 0 w 3353214"/>
              <a:gd name="connsiteY13" fmla="*/ 1156635 h 1311361"/>
              <a:gd name="connsiteX14" fmla="*/ 0 w 3353214"/>
              <a:gd name="connsiteY14" fmla="*/ 937957 h 1311361"/>
              <a:gd name="connsiteX15" fmla="*/ 0 w 3353214"/>
              <a:gd name="connsiteY15" fmla="*/ 937957 h 1311361"/>
              <a:gd name="connsiteX16" fmla="*/ 0 w 3353214"/>
              <a:gd name="connsiteY16" fmla="*/ 427708 h 1311361"/>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44289 w 3353214"/>
              <a:gd name="connsiteY10" fmla="*/ 1283766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 name="connsiteX0" fmla="*/ 0 w 3353214"/>
              <a:gd name="connsiteY0" fmla="*/ 427708 h 1302965"/>
              <a:gd name="connsiteX1" fmla="*/ 1420315 w 3353214"/>
              <a:gd name="connsiteY1" fmla="*/ 413910 h 1302965"/>
              <a:gd name="connsiteX2" fmla="*/ 1703177 w 3353214"/>
              <a:gd name="connsiteY2" fmla="*/ 0 h 1302965"/>
              <a:gd name="connsiteX3" fmla="*/ 1988613 w 3353214"/>
              <a:gd name="connsiteY3" fmla="*/ 427708 h 1302965"/>
              <a:gd name="connsiteX4" fmla="*/ 3353214 w 3353214"/>
              <a:gd name="connsiteY4" fmla="*/ 427708 h 1302965"/>
              <a:gd name="connsiteX5" fmla="*/ 3353214 w 3353214"/>
              <a:gd name="connsiteY5" fmla="*/ 937957 h 1302965"/>
              <a:gd name="connsiteX6" fmla="*/ 3353214 w 3353214"/>
              <a:gd name="connsiteY6" fmla="*/ 937957 h 1302965"/>
              <a:gd name="connsiteX7" fmla="*/ 3353214 w 3353214"/>
              <a:gd name="connsiteY7" fmla="*/ 1156635 h 1302965"/>
              <a:gd name="connsiteX8" fmla="*/ 3353214 w 3353214"/>
              <a:gd name="connsiteY8" fmla="*/ 1302420 h 1302965"/>
              <a:gd name="connsiteX9" fmla="*/ 2609491 w 3353214"/>
              <a:gd name="connsiteY9" fmla="*/ 1302965 h 1302965"/>
              <a:gd name="connsiteX10" fmla="*/ 1757146 w 3353214"/>
              <a:gd name="connsiteY10" fmla="*/ 1297563 h 1302965"/>
              <a:gd name="connsiteX11" fmla="*/ 995575 w 3353214"/>
              <a:gd name="connsiteY11" fmla="*/ 1301875 h 1302965"/>
              <a:gd name="connsiteX12" fmla="*/ 0 w 3353214"/>
              <a:gd name="connsiteY12" fmla="*/ 1302420 h 1302965"/>
              <a:gd name="connsiteX13" fmla="*/ 0 w 3353214"/>
              <a:gd name="connsiteY13" fmla="*/ 1156635 h 1302965"/>
              <a:gd name="connsiteX14" fmla="*/ 0 w 3353214"/>
              <a:gd name="connsiteY14" fmla="*/ 937957 h 1302965"/>
              <a:gd name="connsiteX15" fmla="*/ 0 w 3353214"/>
              <a:gd name="connsiteY15" fmla="*/ 937957 h 1302965"/>
              <a:gd name="connsiteX16" fmla="*/ 0 w 3353214"/>
              <a:gd name="connsiteY16" fmla="*/ 427708 h 130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302965">
                <a:moveTo>
                  <a:pt x="0" y="427708"/>
                </a:moveTo>
                <a:lnTo>
                  <a:pt x="1420315" y="413910"/>
                </a:lnTo>
                <a:lnTo>
                  <a:pt x="1703177" y="0"/>
                </a:lnTo>
                <a:lnTo>
                  <a:pt x="1988613" y="427708"/>
                </a:lnTo>
                <a:lnTo>
                  <a:pt x="3353214" y="427708"/>
                </a:lnTo>
                <a:lnTo>
                  <a:pt x="3353214" y="937957"/>
                </a:lnTo>
                <a:lnTo>
                  <a:pt x="3353214" y="937957"/>
                </a:lnTo>
                <a:lnTo>
                  <a:pt x="3353214" y="1156635"/>
                </a:lnTo>
                <a:lnTo>
                  <a:pt x="3353214" y="1302420"/>
                </a:lnTo>
                <a:lnTo>
                  <a:pt x="2609491" y="1302965"/>
                </a:lnTo>
                <a:lnTo>
                  <a:pt x="1757146" y="1297563"/>
                </a:lnTo>
                <a:lnTo>
                  <a:pt x="995575" y="1301875"/>
                </a:lnTo>
                <a:lnTo>
                  <a:pt x="0" y="1302420"/>
                </a:lnTo>
                <a:lnTo>
                  <a:pt x="0" y="1156635"/>
                </a:lnTo>
                <a:lnTo>
                  <a:pt x="0" y="937957"/>
                </a:lnTo>
                <a:lnTo>
                  <a:pt x="0" y="937957"/>
                </a:lnTo>
                <a:lnTo>
                  <a:pt x="0" y="427708"/>
                </a:lnTo>
                <a:close/>
              </a:path>
            </a:pathLst>
          </a:custGeom>
          <a:solidFill>
            <a:schemeClr val="accent2"/>
          </a:solidFill>
        </p:spPr>
        <p:txBody>
          <a:bodyPr lIns="108000" tIns="360000" rIns="108000" bIns="0" anchor="ctr" anchorCtr="0">
            <a:normAutofit/>
          </a:bodyPr>
          <a:lstStyle>
            <a:lvl1pPr marL="0" indent="0" algn="ctr">
              <a:buNone/>
              <a:defRPr sz="2400" b="1">
                <a:solidFill>
                  <a:schemeClr val="bg1"/>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17" name="Text Placeholder 11">
            <a:extLst>
              <a:ext uri="{FF2B5EF4-FFF2-40B4-BE49-F238E27FC236}">
                <a16:creationId xmlns:a16="http://schemas.microsoft.com/office/drawing/2014/main" id="{7B2C361F-A4F9-E755-EB36-88B303F7E8C8}"/>
              </a:ext>
            </a:extLst>
          </p:cNvPr>
          <p:cNvSpPr>
            <a:spLocks noGrp="1"/>
          </p:cNvSpPr>
          <p:nvPr>
            <p:ph type="body" sz="quarter" idx="12" hasCustomPrompt="1"/>
          </p:nvPr>
        </p:nvSpPr>
        <p:spPr>
          <a:xfrm>
            <a:off x="10870222" y="5394293"/>
            <a:ext cx="3456172" cy="1219819"/>
          </a:xfrm>
          <a:custGeom>
            <a:avLst/>
            <a:gdLst>
              <a:gd name="connsiteX0" fmla="*/ 0 w 3353214"/>
              <a:gd name="connsiteY0" fmla="*/ 0 h 874712"/>
              <a:gd name="connsiteX1" fmla="*/ 558869 w 3353214"/>
              <a:gd name="connsiteY1" fmla="*/ 0 h 874712"/>
              <a:gd name="connsiteX2" fmla="*/ 558869 w 3353214"/>
              <a:gd name="connsiteY2" fmla="*/ 0 h 874712"/>
              <a:gd name="connsiteX3" fmla="*/ 1397173 w 3353214"/>
              <a:gd name="connsiteY3" fmla="*/ 0 h 874712"/>
              <a:gd name="connsiteX4" fmla="*/ 3353214 w 3353214"/>
              <a:gd name="connsiteY4" fmla="*/ 0 h 874712"/>
              <a:gd name="connsiteX5" fmla="*/ 3353214 w 3353214"/>
              <a:gd name="connsiteY5" fmla="*/ 510249 h 874712"/>
              <a:gd name="connsiteX6" fmla="*/ 3353214 w 3353214"/>
              <a:gd name="connsiteY6" fmla="*/ 510249 h 874712"/>
              <a:gd name="connsiteX7" fmla="*/ 3353214 w 3353214"/>
              <a:gd name="connsiteY7" fmla="*/ 728927 h 874712"/>
              <a:gd name="connsiteX8" fmla="*/ 3353214 w 3353214"/>
              <a:gd name="connsiteY8" fmla="*/ 874712 h 874712"/>
              <a:gd name="connsiteX9" fmla="*/ 1397173 w 3353214"/>
              <a:gd name="connsiteY9" fmla="*/ 874712 h 874712"/>
              <a:gd name="connsiteX10" fmla="*/ 978032 w 3353214"/>
              <a:gd name="connsiteY10" fmla="*/ 1129822 h 874712"/>
              <a:gd name="connsiteX11" fmla="*/ 558869 w 3353214"/>
              <a:gd name="connsiteY11" fmla="*/ 874712 h 874712"/>
              <a:gd name="connsiteX12" fmla="*/ 0 w 3353214"/>
              <a:gd name="connsiteY12" fmla="*/ 874712 h 874712"/>
              <a:gd name="connsiteX13" fmla="*/ 0 w 3353214"/>
              <a:gd name="connsiteY13" fmla="*/ 728927 h 874712"/>
              <a:gd name="connsiteX14" fmla="*/ 0 w 3353214"/>
              <a:gd name="connsiteY14" fmla="*/ 510249 h 874712"/>
              <a:gd name="connsiteX15" fmla="*/ 0 w 3353214"/>
              <a:gd name="connsiteY15" fmla="*/ 510249 h 874712"/>
              <a:gd name="connsiteX16" fmla="*/ 0 w 3353214"/>
              <a:gd name="connsiteY16" fmla="*/ 0 h 87471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1397173 w 3353214"/>
              <a:gd name="connsiteY9" fmla="*/ 874712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129822"/>
              <a:gd name="connsiteX1" fmla="*/ 558869 w 3353214"/>
              <a:gd name="connsiteY1" fmla="*/ 0 h 1129822"/>
              <a:gd name="connsiteX2" fmla="*/ 558869 w 3353214"/>
              <a:gd name="connsiteY2" fmla="*/ 0 h 1129822"/>
              <a:gd name="connsiteX3" fmla="*/ 1397173 w 3353214"/>
              <a:gd name="connsiteY3" fmla="*/ 0 h 1129822"/>
              <a:gd name="connsiteX4" fmla="*/ 3353214 w 3353214"/>
              <a:gd name="connsiteY4" fmla="*/ 0 h 1129822"/>
              <a:gd name="connsiteX5" fmla="*/ 3353214 w 3353214"/>
              <a:gd name="connsiteY5" fmla="*/ 510249 h 1129822"/>
              <a:gd name="connsiteX6" fmla="*/ 3353214 w 3353214"/>
              <a:gd name="connsiteY6" fmla="*/ 510249 h 1129822"/>
              <a:gd name="connsiteX7" fmla="*/ 3353214 w 3353214"/>
              <a:gd name="connsiteY7" fmla="*/ 728927 h 1129822"/>
              <a:gd name="connsiteX8" fmla="*/ 3353214 w 3353214"/>
              <a:gd name="connsiteY8" fmla="*/ 874712 h 1129822"/>
              <a:gd name="connsiteX9" fmla="*/ 2139295 w 3353214"/>
              <a:gd name="connsiteY9" fmla="*/ 861460 h 1129822"/>
              <a:gd name="connsiteX10" fmla="*/ 978032 w 3353214"/>
              <a:gd name="connsiteY10" fmla="*/ 1129822 h 1129822"/>
              <a:gd name="connsiteX11" fmla="*/ 996191 w 3353214"/>
              <a:gd name="connsiteY11" fmla="*/ 874712 h 1129822"/>
              <a:gd name="connsiteX12" fmla="*/ 0 w 3353214"/>
              <a:gd name="connsiteY12" fmla="*/ 874712 h 1129822"/>
              <a:gd name="connsiteX13" fmla="*/ 0 w 3353214"/>
              <a:gd name="connsiteY13" fmla="*/ 728927 h 1129822"/>
              <a:gd name="connsiteX14" fmla="*/ 0 w 3353214"/>
              <a:gd name="connsiteY14" fmla="*/ 510249 h 1129822"/>
              <a:gd name="connsiteX15" fmla="*/ 0 w 3353214"/>
              <a:gd name="connsiteY15" fmla="*/ 510249 h 1129822"/>
              <a:gd name="connsiteX16" fmla="*/ 0 w 3353214"/>
              <a:gd name="connsiteY16" fmla="*/ 0 h 1129822"/>
              <a:gd name="connsiteX0" fmla="*/ 0 w 3353214"/>
              <a:gd name="connsiteY0" fmla="*/ 0 h 1209336"/>
              <a:gd name="connsiteX1" fmla="*/ 558869 w 3353214"/>
              <a:gd name="connsiteY1" fmla="*/ 0 h 1209336"/>
              <a:gd name="connsiteX2" fmla="*/ 558869 w 3353214"/>
              <a:gd name="connsiteY2" fmla="*/ 0 h 1209336"/>
              <a:gd name="connsiteX3" fmla="*/ 1397173 w 3353214"/>
              <a:gd name="connsiteY3" fmla="*/ 0 h 1209336"/>
              <a:gd name="connsiteX4" fmla="*/ 3353214 w 3353214"/>
              <a:gd name="connsiteY4" fmla="*/ 0 h 1209336"/>
              <a:gd name="connsiteX5" fmla="*/ 3353214 w 3353214"/>
              <a:gd name="connsiteY5" fmla="*/ 510249 h 1209336"/>
              <a:gd name="connsiteX6" fmla="*/ 3353214 w 3353214"/>
              <a:gd name="connsiteY6" fmla="*/ 510249 h 1209336"/>
              <a:gd name="connsiteX7" fmla="*/ 3353214 w 3353214"/>
              <a:gd name="connsiteY7" fmla="*/ 728927 h 1209336"/>
              <a:gd name="connsiteX8" fmla="*/ 3353214 w 3353214"/>
              <a:gd name="connsiteY8" fmla="*/ 874712 h 1209336"/>
              <a:gd name="connsiteX9" fmla="*/ 2139295 w 3353214"/>
              <a:gd name="connsiteY9" fmla="*/ 861460 h 1209336"/>
              <a:gd name="connsiteX10" fmla="*/ 1508119 w 3353214"/>
              <a:gd name="connsiteY10" fmla="*/ 1209336 h 1209336"/>
              <a:gd name="connsiteX11" fmla="*/ 996191 w 3353214"/>
              <a:gd name="connsiteY11" fmla="*/ 874712 h 1209336"/>
              <a:gd name="connsiteX12" fmla="*/ 0 w 3353214"/>
              <a:gd name="connsiteY12" fmla="*/ 874712 h 1209336"/>
              <a:gd name="connsiteX13" fmla="*/ 0 w 3353214"/>
              <a:gd name="connsiteY13" fmla="*/ 728927 h 1209336"/>
              <a:gd name="connsiteX14" fmla="*/ 0 w 3353214"/>
              <a:gd name="connsiteY14" fmla="*/ 510249 h 1209336"/>
              <a:gd name="connsiteX15" fmla="*/ 0 w 3353214"/>
              <a:gd name="connsiteY15" fmla="*/ 510249 h 1209336"/>
              <a:gd name="connsiteX16" fmla="*/ 0 w 3353214"/>
              <a:gd name="connsiteY16" fmla="*/ 0 h 1209336"/>
              <a:gd name="connsiteX0" fmla="*/ 0 w 3353214"/>
              <a:gd name="connsiteY0" fmla="*/ 0 h 944292"/>
              <a:gd name="connsiteX1" fmla="*/ 558869 w 3353214"/>
              <a:gd name="connsiteY1" fmla="*/ 0 h 944292"/>
              <a:gd name="connsiteX2" fmla="*/ 558869 w 3353214"/>
              <a:gd name="connsiteY2" fmla="*/ 0 h 944292"/>
              <a:gd name="connsiteX3" fmla="*/ 1397173 w 3353214"/>
              <a:gd name="connsiteY3" fmla="*/ 0 h 944292"/>
              <a:gd name="connsiteX4" fmla="*/ 3353214 w 3353214"/>
              <a:gd name="connsiteY4" fmla="*/ 0 h 944292"/>
              <a:gd name="connsiteX5" fmla="*/ 3353214 w 3353214"/>
              <a:gd name="connsiteY5" fmla="*/ 510249 h 944292"/>
              <a:gd name="connsiteX6" fmla="*/ 3353214 w 3353214"/>
              <a:gd name="connsiteY6" fmla="*/ 510249 h 944292"/>
              <a:gd name="connsiteX7" fmla="*/ 3353214 w 3353214"/>
              <a:gd name="connsiteY7" fmla="*/ 728927 h 944292"/>
              <a:gd name="connsiteX8" fmla="*/ 3353214 w 3353214"/>
              <a:gd name="connsiteY8" fmla="*/ 874712 h 944292"/>
              <a:gd name="connsiteX9" fmla="*/ 2139295 w 3353214"/>
              <a:gd name="connsiteY9" fmla="*/ 861460 h 944292"/>
              <a:gd name="connsiteX10" fmla="*/ 1455110 w 3353214"/>
              <a:gd name="connsiteY10" fmla="*/ 944292 h 944292"/>
              <a:gd name="connsiteX11" fmla="*/ 996191 w 3353214"/>
              <a:gd name="connsiteY11" fmla="*/ 874712 h 944292"/>
              <a:gd name="connsiteX12" fmla="*/ 0 w 3353214"/>
              <a:gd name="connsiteY12" fmla="*/ 874712 h 944292"/>
              <a:gd name="connsiteX13" fmla="*/ 0 w 3353214"/>
              <a:gd name="connsiteY13" fmla="*/ 728927 h 944292"/>
              <a:gd name="connsiteX14" fmla="*/ 0 w 3353214"/>
              <a:gd name="connsiteY14" fmla="*/ 510249 h 944292"/>
              <a:gd name="connsiteX15" fmla="*/ 0 w 3353214"/>
              <a:gd name="connsiteY15" fmla="*/ 510249 h 944292"/>
              <a:gd name="connsiteX16" fmla="*/ 0 w 3353214"/>
              <a:gd name="connsiteY16" fmla="*/ 0 h 944292"/>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996191 w 3353214"/>
              <a:gd name="connsiteY11" fmla="*/ 874712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245773"/>
              <a:gd name="connsiteX1" fmla="*/ 558869 w 3353214"/>
              <a:gd name="connsiteY1" fmla="*/ 0 h 1245773"/>
              <a:gd name="connsiteX2" fmla="*/ 558869 w 3353214"/>
              <a:gd name="connsiteY2" fmla="*/ 0 h 1245773"/>
              <a:gd name="connsiteX3" fmla="*/ 1397173 w 3353214"/>
              <a:gd name="connsiteY3" fmla="*/ 0 h 1245773"/>
              <a:gd name="connsiteX4" fmla="*/ 3353214 w 3353214"/>
              <a:gd name="connsiteY4" fmla="*/ 0 h 1245773"/>
              <a:gd name="connsiteX5" fmla="*/ 3353214 w 3353214"/>
              <a:gd name="connsiteY5" fmla="*/ 510249 h 1245773"/>
              <a:gd name="connsiteX6" fmla="*/ 3353214 w 3353214"/>
              <a:gd name="connsiteY6" fmla="*/ 510249 h 1245773"/>
              <a:gd name="connsiteX7" fmla="*/ 3353214 w 3353214"/>
              <a:gd name="connsiteY7" fmla="*/ 728927 h 1245773"/>
              <a:gd name="connsiteX8" fmla="*/ 3353214 w 3353214"/>
              <a:gd name="connsiteY8" fmla="*/ 874712 h 1245773"/>
              <a:gd name="connsiteX9" fmla="*/ 2139295 w 3353214"/>
              <a:gd name="connsiteY9" fmla="*/ 861460 h 1245773"/>
              <a:gd name="connsiteX10" fmla="*/ 1494866 w 3353214"/>
              <a:gd name="connsiteY10" fmla="*/ 1076814 h 1245773"/>
              <a:gd name="connsiteX11" fmla="*/ 810660 w 3353214"/>
              <a:gd name="connsiteY11" fmla="*/ 1245773 h 1245773"/>
              <a:gd name="connsiteX12" fmla="*/ 0 w 3353214"/>
              <a:gd name="connsiteY12" fmla="*/ 874712 h 1245773"/>
              <a:gd name="connsiteX13" fmla="*/ 0 w 3353214"/>
              <a:gd name="connsiteY13" fmla="*/ 728927 h 1245773"/>
              <a:gd name="connsiteX14" fmla="*/ 0 w 3353214"/>
              <a:gd name="connsiteY14" fmla="*/ 510249 h 1245773"/>
              <a:gd name="connsiteX15" fmla="*/ 0 w 3353214"/>
              <a:gd name="connsiteY15" fmla="*/ 510249 h 1245773"/>
              <a:gd name="connsiteX16" fmla="*/ 0 w 3353214"/>
              <a:gd name="connsiteY16" fmla="*/ 0 h 1245773"/>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2139295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34730 w 3353214"/>
              <a:gd name="connsiteY11" fmla="*/ 901217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27260 w 3353214"/>
              <a:gd name="connsiteY9" fmla="*/ 861460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47983 w 3353214"/>
              <a:gd name="connsiteY11" fmla="*/ 887965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261236 w 3353214"/>
              <a:gd name="connsiteY11" fmla="*/ 860371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076814"/>
              <a:gd name="connsiteX1" fmla="*/ 558869 w 3353214"/>
              <a:gd name="connsiteY1" fmla="*/ 0 h 1076814"/>
              <a:gd name="connsiteX2" fmla="*/ 558869 w 3353214"/>
              <a:gd name="connsiteY2" fmla="*/ 0 h 1076814"/>
              <a:gd name="connsiteX3" fmla="*/ 1397173 w 3353214"/>
              <a:gd name="connsiteY3" fmla="*/ 0 h 1076814"/>
              <a:gd name="connsiteX4" fmla="*/ 3353214 w 3353214"/>
              <a:gd name="connsiteY4" fmla="*/ 0 h 1076814"/>
              <a:gd name="connsiteX5" fmla="*/ 3353214 w 3353214"/>
              <a:gd name="connsiteY5" fmla="*/ 510249 h 1076814"/>
              <a:gd name="connsiteX6" fmla="*/ 3353214 w 3353214"/>
              <a:gd name="connsiteY6" fmla="*/ 510249 h 1076814"/>
              <a:gd name="connsiteX7" fmla="*/ 3353214 w 3353214"/>
              <a:gd name="connsiteY7" fmla="*/ 728927 h 1076814"/>
              <a:gd name="connsiteX8" fmla="*/ 3353214 w 3353214"/>
              <a:gd name="connsiteY8" fmla="*/ 874712 h 1076814"/>
              <a:gd name="connsiteX9" fmla="*/ 1953764 w 3353214"/>
              <a:gd name="connsiteY9" fmla="*/ 875257 h 1076814"/>
              <a:gd name="connsiteX10" fmla="*/ 1494866 w 3353214"/>
              <a:gd name="connsiteY10" fmla="*/ 1076814 h 1076814"/>
              <a:gd name="connsiteX11" fmla="*/ 1300992 w 3353214"/>
              <a:gd name="connsiteY11" fmla="*/ 887964 h 1076814"/>
              <a:gd name="connsiteX12" fmla="*/ 0 w 3353214"/>
              <a:gd name="connsiteY12" fmla="*/ 874712 h 1076814"/>
              <a:gd name="connsiteX13" fmla="*/ 0 w 3353214"/>
              <a:gd name="connsiteY13" fmla="*/ 728927 h 1076814"/>
              <a:gd name="connsiteX14" fmla="*/ 0 w 3353214"/>
              <a:gd name="connsiteY14" fmla="*/ 510249 h 1076814"/>
              <a:gd name="connsiteX15" fmla="*/ 0 w 3353214"/>
              <a:gd name="connsiteY15" fmla="*/ 510249 h 1076814"/>
              <a:gd name="connsiteX16" fmla="*/ 0 w 3353214"/>
              <a:gd name="connsiteY16" fmla="*/ 0 h 1076814"/>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00992 w 3353214"/>
              <a:gd name="connsiteY11" fmla="*/ 887964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40749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367254 w 3353214"/>
              <a:gd name="connsiteY11" fmla="*/ 915558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132001"/>
              <a:gd name="connsiteX1" fmla="*/ 558869 w 3353214"/>
              <a:gd name="connsiteY1" fmla="*/ 0 h 1132001"/>
              <a:gd name="connsiteX2" fmla="*/ 558869 w 3353214"/>
              <a:gd name="connsiteY2" fmla="*/ 0 h 1132001"/>
              <a:gd name="connsiteX3" fmla="*/ 1397173 w 3353214"/>
              <a:gd name="connsiteY3" fmla="*/ 0 h 1132001"/>
              <a:gd name="connsiteX4" fmla="*/ 3353214 w 3353214"/>
              <a:gd name="connsiteY4" fmla="*/ 0 h 1132001"/>
              <a:gd name="connsiteX5" fmla="*/ 3353214 w 3353214"/>
              <a:gd name="connsiteY5" fmla="*/ 510249 h 1132001"/>
              <a:gd name="connsiteX6" fmla="*/ 3353214 w 3353214"/>
              <a:gd name="connsiteY6" fmla="*/ 510249 h 1132001"/>
              <a:gd name="connsiteX7" fmla="*/ 3353214 w 3353214"/>
              <a:gd name="connsiteY7" fmla="*/ 728927 h 1132001"/>
              <a:gd name="connsiteX8" fmla="*/ 3353214 w 3353214"/>
              <a:gd name="connsiteY8" fmla="*/ 874712 h 1132001"/>
              <a:gd name="connsiteX9" fmla="*/ 1953764 w 3353214"/>
              <a:gd name="connsiteY9" fmla="*/ 875257 h 1132001"/>
              <a:gd name="connsiteX10" fmla="*/ 1614136 w 3353214"/>
              <a:gd name="connsiteY10" fmla="*/ 1132001 h 1132001"/>
              <a:gd name="connsiteX11" fmla="*/ 1407011 w 3353214"/>
              <a:gd name="connsiteY11" fmla="*/ 874167 h 1132001"/>
              <a:gd name="connsiteX12" fmla="*/ 0 w 3353214"/>
              <a:gd name="connsiteY12" fmla="*/ 874712 h 1132001"/>
              <a:gd name="connsiteX13" fmla="*/ 0 w 3353214"/>
              <a:gd name="connsiteY13" fmla="*/ 728927 h 1132001"/>
              <a:gd name="connsiteX14" fmla="*/ 0 w 3353214"/>
              <a:gd name="connsiteY14" fmla="*/ 510249 h 1132001"/>
              <a:gd name="connsiteX15" fmla="*/ 0 w 3353214"/>
              <a:gd name="connsiteY15" fmla="*/ 510249 h 1132001"/>
              <a:gd name="connsiteX16" fmla="*/ 0 w 3353214"/>
              <a:gd name="connsiteY16" fmla="*/ 0 h 1132001"/>
              <a:gd name="connsiteX0" fmla="*/ 0 w 3353214"/>
              <a:gd name="connsiteY0" fmla="*/ 0 h 1228580"/>
              <a:gd name="connsiteX1" fmla="*/ 558869 w 3353214"/>
              <a:gd name="connsiteY1" fmla="*/ 0 h 1228580"/>
              <a:gd name="connsiteX2" fmla="*/ 558869 w 3353214"/>
              <a:gd name="connsiteY2" fmla="*/ 0 h 1228580"/>
              <a:gd name="connsiteX3" fmla="*/ 1397173 w 3353214"/>
              <a:gd name="connsiteY3" fmla="*/ 0 h 1228580"/>
              <a:gd name="connsiteX4" fmla="*/ 3353214 w 3353214"/>
              <a:gd name="connsiteY4" fmla="*/ 0 h 1228580"/>
              <a:gd name="connsiteX5" fmla="*/ 3353214 w 3353214"/>
              <a:gd name="connsiteY5" fmla="*/ 510249 h 1228580"/>
              <a:gd name="connsiteX6" fmla="*/ 3353214 w 3353214"/>
              <a:gd name="connsiteY6" fmla="*/ 510249 h 1228580"/>
              <a:gd name="connsiteX7" fmla="*/ 3353214 w 3353214"/>
              <a:gd name="connsiteY7" fmla="*/ 728927 h 1228580"/>
              <a:gd name="connsiteX8" fmla="*/ 3353214 w 3353214"/>
              <a:gd name="connsiteY8" fmla="*/ 874712 h 1228580"/>
              <a:gd name="connsiteX9" fmla="*/ 1953764 w 3353214"/>
              <a:gd name="connsiteY9" fmla="*/ 875257 h 1228580"/>
              <a:gd name="connsiteX10" fmla="*/ 1693649 w 3353214"/>
              <a:gd name="connsiteY10" fmla="*/ 1228580 h 1228580"/>
              <a:gd name="connsiteX11" fmla="*/ 1407011 w 3353214"/>
              <a:gd name="connsiteY11" fmla="*/ 874167 h 1228580"/>
              <a:gd name="connsiteX12" fmla="*/ 0 w 3353214"/>
              <a:gd name="connsiteY12" fmla="*/ 874712 h 1228580"/>
              <a:gd name="connsiteX13" fmla="*/ 0 w 3353214"/>
              <a:gd name="connsiteY13" fmla="*/ 728927 h 1228580"/>
              <a:gd name="connsiteX14" fmla="*/ 0 w 3353214"/>
              <a:gd name="connsiteY14" fmla="*/ 510249 h 1228580"/>
              <a:gd name="connsiteX15" fmla="*/ 0 w 3353214"/>
              <a:gd name="connsiteY15" fmla="*/ 510249 h 1228580"/>
              <a:gd name="connsiteX16" fmla="*/ 0 w 3353214"/>
              <a:gd name="connsiteY16" fmla="*/ 0 h 1228580"/>
              <a:gd name="connsiteX0" fmla="*/ 0 w 3353214"/>
              <a:gd name="connsiteY0" fmla="*/ 0 h 1269971"/>
              <a:gd name="connsiteX1" fmla="*/ 558869 w 3353214"/>
              <a:gd name="connsiteY1" fmla="*/ 0 h 1269971"/>
              <a:gd name="connsiteX2" fmla="*/ 558869 w 3353214"/>
              <a:gd name="connsiteY2" fmla="*/ 0 h 1269971"/>
              <a:gd name="connsiteX3" fmla="*/ 1397173 w 3353214"/>
              <a:gd name="connsiteY3" fmla="*/ 0 h 1269971"/>
              <a:gd name="connsiteX4" fmla="*/ 3353214 w 3353214"/>
              <a:gd name="connsiteY4" fmla="*/ 0 h 1269971"/>
              <a:gd name="connsiteX5" fmla="*/ 3353214 w 3353214"/>
              <a:gd name="connsiteY5" fmla="*/ 510249 h 1269971"/>
              <a:gd name="connsiteX6" fmla="*/ 3353214 w 3353214"/>
              <a:gd name="connsiteY6" fmla="*/ 510249 h 1269971"/>
              <a:gd name="connsiteX7" fmla="*/ 3353214 w 3353214"/>
              <a:gd name="connsiteY7" fmla="*/ 728927 h 1269971"/>
              <a:gd name="connsiteX8" fmla="*/ 3353214 w 3353214"/>
              <a:gd name="connsiteY8" fmla="*/ 874712 h 1269971"/>
              <a:gd name="connsiteX9" fmla="*/ 1953764 w 3353214"/>
              <a:gd name="connsiteY9" fmla="*/ 875257 h 1269971"/>
              <a:gd name="connsiteX10" fmla="*/ 1667144 w 3353214"/>
              <a:gd name="connsiteY10" fmla="*/ 1269971 h 1269971"/>
              <a:gd name="connsiteX11" fmla="*/ 1407011 w 3353214"/>
              <a:gd name="connsiteY11" fmla="*/ 874167 h 1269971"/>
              <a:gd name="connsiteX12" fmla="*/ 0 w 3353214"/>
              <a:gd name="connsiteY12" fmla="*/ 874712 h 1269971"/>
              <a:gd name="connsiteX13" fmla="*/ 0 w 3353214"/>
              <a:gd name="connsiteY13" fmla="*/ 728927 h 1269971"/>
              <a:gd name="connsiteX14" fmla="*/ 0 w 3353214"/>
              <a:gd name="connsiteY14" fmla="*/ 510249 h 1269971"/>
              <a:gd name="connsiteX15" fmla="*/ 0 w 3353214"/>
              <a:gd name="connsiteY15" fmla="*/ 510249 h 1269971"/>
              <a:gd name="connsiteX16" fmla="*/ 0 w 3353214"/>
              <a:gd name="connsiteY16" fmla="*/ 0 h 12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3214" h="1269971">
                <a:moveTo>
                  <a:pt x="0" y="0"/>
                </a:moveTo>
                <a:lnTo>
                  <a:pt x="558869" y="0"/>
                </a:lnTo>
                <a:lnTo>
                  <a:pt x="558869" y="0"/>
                </a:lnTo>
                <a:lnTo>
                  <a:pt x="1397173" y="0"/>
                </a:lnTo>
                <a:lnTo>
                  <a:pt x="3353214" y="0"/>
                </a:lnTo>
                <a:lnTo>
                  <a:pt x="3353214" y="510249"/>
                </a:lnTo>
                <a:lnTo>
                  <a:pt x="3353214" y="510249"/>
                </a:lnTo>
                <a:lnTo>
                  <a:pt x="3353214" y="728927"/>
                </a:lnTo>
                <a:lnTo>
                  <a:pt x="3353214" y="874712"/>
                </a:lnTo>
                <a:lnTo>
                  <a:pt x="1953764" y="875257"/>
                </a:lnTo>
                <a:lnTo>
                  <a:pt x="1667144" y="1269971"/>
                </a:lnTo>
                <a:lnTo>
                  <a:pt x="1407011" y="874167"/>
                </a:lnTo>
                <a:lnTo>
                  <a:pt x="0" y="874712"/>
                </a:lnTo>
                <a:lnTo>
                  <a:pt x="0" y="728927"/>
                </a:lnTo>
                <a:lnTo>
                  <a:pt x="0" y="510249"/>
                </a:lnTo>
                <a:lnTo>
                  <a:pt x="0" y="510249"/>
                </a:lnTo>
                <a:lnTo>
                  <a:pt x="0" y="0"/>
                </a:lnTo>
                <a:close/>
              </a:path>
            </a:pathLst>
          </a:custGeom>
          <a:solidFill>
            <a:schemeClr val="accent3"/>
          </a:solidFill>
        </p:spPr>
        <p:txBody>
          <a:bodyPr lIns="108000" tIns="0" rIns="108000" bIns="396000" anchor="ctr" anchorCtr="0">
            <a:normAutofit/>
          </a:bodyPr>
          <a:lstStyle>
            <a:lvl1pPr marL="0" indent="0" algn="ctr">
              <a:buNone/>
              <a:defRPr sz="2400" b="1">
                <a:solidFill>
                  <a:schemeClr val="tx2"/>
                </a:solidFill>
              </a:defRPr>
            </a:lvl1pPr>
          </a:lstStyle>
          <a:p>
            <a:pPr marL="0" marR="0" lvl="0" indent="0" algn="ctr"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US"/>
              <a:t>Project title</a:t>
            </a:r>
            <a:endParaRPr lang="en-SE"/>
          </a:p>
        </p:txBody>
      </p:sp>
      <p:sp>
        <p:nvSpPr>
          <p:cNvPr id="23" name="Text Placeholder 26">
            <a:extLst>
              <a:ext uri="{FF2B5EF4-FFF2-40B4-BE49-F238E27FC236}">
                <a16:creationId xmlns:a16="http://schemas.microsoft.com/office/drawing/2014/main" id="{9124E34B-2C89-927A-5E83-7B9C06E93204}"/>
              </a:ext>
            </a:extLst>
          </p:cNvPr>
          <p:cNvSpPr>
            <a:spLocks noGrp="1"/>
          </p:cNvSpPr>
          <p:nvPr>
            <p:ph type="body" sz="quarter" idx="15" hasCustomPrompt="1"/>
          </p:nvPr>
        </p:nvSpPr>
        <p:spPr>
          <a:xfrm>
            <a:off x="3918734" y="6773136"/>
            <a:ext cx="3456167" cy="1676895"/>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6" name="Text Placeholder 26">
            <a:extLst>
              <a:ext uri="{FF2B5EF4-FFF2-40B4-BE49-F238E27FC236}">
                <a16:creationId xmlns:a16="http://schemas.microsoft.com/office/drawing/2014/main" id="{4D8E1EEA-2EAB-3AEC-6287-9D754B284E23}"/>
              </a:ext>
            </a:extLst>
          </p:cNvPr>
          <p:cNvSpPr>
            <a:spLocks noGrp="1"/>
          </p:cNvSpPr>
          <p:nvPr>
            <p:ph type="body" sz="quarter" idx="17" hasCustomPrompt="1"/>
          </p:nvPr>
        </p:nvSpPr>
        <p:spPr>
          <a:xfrm>
            <a:off x="10870224" y="6768952"/>
            <a:ext cx="3456167" cy="1676895"/>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
        <p:nvSpPr>
          <p:cNvPr id="27" name="Text Placeholder 26">
            <a:extLst>
              <a:ext uri="{FF2B5EF4-FFF2-40B4-BE49-F238E27FC236}">
                <a16:creationId xmlns:a16="http://schemas.microsoft.com/office/drawing/2014/main" id="{CF59B5A1-831B-EA08-5214-B0714CA25901}"/>
              </a:ext>
            </a:extLst>
          </p:cNvPr>
          <p:cNvSpPr>
            <a:spLocks noGrp="1"/>
          </p:cNvSpPr>
          <p:nvPr>
            <p:ph type="body" sz="quarter" idx="18" hasCustomPrompt="1"/>
          </p:nvPr>
        </p:nvSpPr>
        <p:spPr>
          <a:xfrm>
            <a:off x="7426304" y="3124759"/>
            <a:ext cx="3456167" cy="1676895"/>
          </a:xfrm>
        </p:spPr>
        <p:txBody>
          <a:bodyPr anchor="b" anchorCtr="0">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Add</a:t>
            </a:r>
            <a:r>
              <a:rPr lang="sv-SE"/>
              <a:t> a short </a:t>
            </a:r>
            <a:r>
              <a:rPr lang="sv-SE" err="1"/>
              <a:t>description</a:t>
            </a:r>
            <a:r>
              <a:rPr lang="sv-SE"/>
              <a:t>…</a:t>
            </a:r>
          </a:p>
        </p:txBody>
      </p:sp>
    </p:spTree>
    <p:extLst>
      <p:ext uri="{BB962C8B-B14F-4D97-AF65-F5344CB8AC3E}">
        <p14:creationId xmlns:p14="http://schemas.microsoft.com/office/powerpoint/2010/main" val="245199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500"/>
                                        <p:tgtEl>
                                          <p:spTgt spid="36">
                                            <p:bg/>
                                          </p:spTgt>
                                        </p:tgtEl>
                                      </p:cBhvr>
                                    </p:animEffect>
                                    <p:anim calcmode="lin" valueType="num">
                                      <p:cBhvr>
                                        <p:cTn id="8" dur="500" fill="hold"/>
                                        <p:tgtEl>
                                          <p:spTgt spid="36">
                                            <p:bg/>
                                          </p:spTgt>
                                        </p:tgtEl>
                                        <p:attrNameLst>
                                          <p:attrName>ppt_x</p:attrName>
                                        </p:attrNameLst>
                                      </p:cBhvr>
                                      <p:tavLst>
                                        <p:tav tm="0">
                                          <p:val>
                                            <p:strVal val="#ppt_x"/>
                                          </p:val>
                                        </p:tav>
                                        <p:tav tm="100000">
                                          <p:val>
                                            <p:strVal val="#ppt_x"/>
                                          </p:val>
                                        </p:tav>
                                      </p:tavLst>
                                    </p:anim>
                                    <p:anim calcmode="lin" valueType="num">
                                      <p:cBhvr>
                                        <p:cTn id="9" dur="500" fill="hold"/>
                                        <p:tgtEl>
                                          <p:spTgt spid="3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anim calcmode="lin" valueType="num">
                                      <p:cBhvr>
                                        <p:cTn id="1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2">
                                            <p:bg/>
                                          </p:spTgt>
                                        </p:tgtEl>
                                        <p:attrNameLst>
                                          <p:attrName>style.visibility</p:attrName>
                                        </p:attrNameLst>
                                      </p:cBhvr>
                                      <p:to>
                                        <p:strVal val="visible"/>
                                      </p:to>
                                    </p:set>
                                    <p:animEffect transition="in" filter="fade">
                                      <p:cBhvr>
                                        <p:cTn id="17" dur="500"/>
                                        <p:tgtEl>
                                          <p:spTgt spid="12">
                                            <p:bg/>
                                          </p:spTgt>
                                        </p:tgtEl>
                                      </p:cBhvr>
                                    </p:animEffect>
                                    <p:anim calcmode="lin" valueType="num">
                                      <p:cBhvr>
                                        <p:cTn id="18" dur="500" fill="hold"/>
                                        <p:tgtEl>
                                          <p:spTgt spid="12">
                                            <p:bg/>
                                          </p:spTgt>
                                        </p:tgtEl>
                                        <p:attrNameLst>
                                          <p:attrName>ppt_x</p:attrName>
                                        </p:attrNameLst>
                                      </p:cBhvr>
                                      <p:tavLst>
                                        <p:tav tm="0">
                                          <p:val>
                                            <p:strVal val="#ppt_x"/>
                                          </p:val>
                                        </p:tav>
                                        <p:tav tm="100000">
                                          <p:val>
                                            <p:strVal val="#ppt_x"/>
                                          </p:val>
                                        </p:tav>
                                      </p:tavLst>
                                    </p:anim>
                                    <p:anim calcmode="lin" valueType="num">
                                      <p:cBhvr>
                                        <p:cTn id="19" dur="500" fill="hold"/>
                                        <p:tgtEl>
                                          <p:spTgt spid="12">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anim calcmode="lin" valueType="num">
                                      <p:cBhvr>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2">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750"/>
                                        <p:tgtEl>
                                          <p:spTgt spid="23">
                                            <p:txEl>
                                              <p:pRg st="0" end="0"/>
                                            </p:txEl>
                                          </p:spTgt>
                                        </p:tgtEl>
                                      </p:cBhvr>
                                    </p:animEffect>
                                    <p:anim calcmode="lin" valueType="num">
                                      <p:cBhvr>
                                        <p:cTn id="28"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8">
                                            <p:bg/>
                                          </p:spTgt>
                                        </p:tgtEl>
                                        <p:attrNameLst>
                                          <p:attrName>style.visibility</p:attrName>
                                        </p:attrNameLst>
                                      </p:cBhvr>
                                      <p:to>
                                        <p:strVal val="visible"/>
                                      </p:to>
                                    </p:set>
                                    <p:animEffect transition="in" filter="fade">
                                      <p:cBhvr>
                                        <p:cTn id="34" dur="500"/>
                                        <p:tgtEl>
                                          <p:spTgt spid="38">
                                            <p:bg/>
                                          </p:spTgt>
                                        </p:tgtEl>
                                      </p:cBhvr>
                                    </p:animEffect>
                                    <p:anim calcmode="lin" valueType="num">
                                      <p:cBhvr>
                                        <p:cTn id="35" dur="500" fill="hold"/>
                                        <p:tgtEl>
                                          <p:spTgt spid="38">
                                            <p:bg/>
                                          </p:spTgt>
                                        </p:tgtEl>
                                        <p:attrNameLst>
                                          <p:attrName>ppt_x</p:attrName>
                                        </p:attrNameLst>
                                      </p:cBhvr>
                                      <p:tavLst>
                                        <p:tav tm="0">
                                          <p:val>
                                            <p:strVal val="#ppt_x"/>
                                          </p:val>
                                        </p:tav>
                                        <p:tav tm="100000">
                                          <p:val>
                                            <p:strVal val="#ppt_x"/>
                                          </p:val>
                                        </p:tav>
                                      </p:tavLst>
                                    </p:anim>
                                    <p:anim calcmode="lin" valueType="num">
                                      <p:cBhvr>
                                        <p:cTn id="36" dur="500" fill="hold"/>
                                        <p:tgtEl>
                                          <p:spTgt spid="38">
                                            <p:bg/>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8">
                                            <p:txEl>
                                              <p:pRg st="0" end="0"/>
                                            </p:txEl>
                                          </p:spTgt>
                                        </p:tgtEl>
                                        <p:attrNameLst>
                                          <p:attrName>style.visibility</p:attrName>
                                        </p:attrNameLst>
                                      </p:cBhvr>
                                      <p:to>
                                        <p:strVal val="visible"/>
                                      </p:to>
                                    </p:set>
                                    <p:animEffect transition="in" filter="fade">
                                      <p:cBhvr>
                                        <p:cTn id="39" dur="500"/>
                                        <p:tgtEl>
                                          <p:spTgt spid="38">
                                            <p:txEl>
                                              <p:pRg st="0" end="0"/>
                                            </p:txEl>
                                          </p:spTgt>
                                        </p:tgtEl>
                                      </p:cBhvr>
                                    </p:animEffect>
                                    <p:anim calcmode="lin" valueType="num">
                                      <p:cBhvr>
                                        <p:cTn id="4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500"/>
                                  </p:stCondLst>
                                  <p:childTnLst>
                                    <p:set>
                                      <p:cBhvr>
                                        <p:cTn id="43" dur="1" fill="hold">
                                          <p:stCondLst>
                                            <p:cond delay="0"/>
                                          </p:stCondLst>
                                        </p:cTn>
                                        <p:tgtEl>
                                          <p:spTgt spid="15">
                                            <p:bg/>
                                          </p:spTgt>
                                        </p:tgtEl>
                                        <p:attrNameLst>
                                          <p:attrName>style.visibility</p:attrName>
                                        </p:attrNameLst>
                                      </p:cBhvr>
                                      <p:to>
                                        <p:strVal val="visible"/>
                                      </p:to>
                                    </p:set>
                                    <p:animEffect transition="in" filter="fade">
                                      <p:cBhvr>
                                        <p:cTn id="44" dur="500"/>
                                        <p:tgtEl>
                                          <p:spTgt spid="15">
                                            <p:bg/>
                                          </p:spTgt>
                                        </p:tgtEl>
                                      </p:cBhvr>
                                    </p:animEffect>
                                    <p:anim calcmode="lin" valueType="num">
                                      <p:cBhvr>
                                        <p:cTn id="45" dur="500" fill="hold"/>
                                        <p:tgtEl>
                                          <p:spTgt spid="15">
                                            <p:bg/>
                                          </p:spTgt>
                                        </p:tgtEl>
                                        <p:attrNameLst>
                                          <p:attrName>ppt_x</p:attrName>
                                        </p:attrNameLst>
                                      </p:cBhvr>
                                      <p:tavLst>
                                        <p:tav tm="0">
                                          <p:val>
                                            <p:strVal val="#ppt_x"/>
                                          </p:val>
                                        </p:tav>
                                        <p:tav tm="100000">
                                          <p:val>
                                            <p:strVal val="#ppt_x"/>
                                          </p:val>
                                        </p:tav>
                                      </p:tavLst>
                                    </p:anim>
                                    <p:anim calcmode="lin" valueType="num">
                                      <p:cBhvr>
                                        <p:cTn id="46" dur="500" fill="hold"/>
                                        <p:tgtEl>
                                          <p:spTgt spid="15">
                                            <p:bg/>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5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anim calcmode="lin" valueType="num">
                                      <p:cBhvr>
                                        <p:cTn id="5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5">
                                            <p:txEl>
                                              <p:pRg st="0" end="0"/>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00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fade">
                                      <p:cBhvr>
                                        <p:cTn id="54" dur="750"/>
                                        <p:tgtEl>
                                          <p:spTgt spid="27">
                                            <p:txEl>
                                              <p:pRg st="0" end="0"/>
                                            </p:txEl>
                                          </p:spTgt>
                                        </p:tgtEl>
                                      </p:cBhvr>
                                    </p:animEffect>
                                    <p:anim calcmode="lin" valueType="num">
                                      <p:cBhvr>
                                        <p:cTn id="55" dur="7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6" dur="7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7">
                                            <p:bg/>
                                          </p:spTgt>
                                        </p:tgtEl>
                                        <p:attrNameLst>
                                          <p:attrName>style.visibility</p:attrName>
                                        </p:attrNameLst>
                                      </p:cBhvr>
                                      <p:to>
                                        <p:strVal val="visible"/>
                                      </p:to>
                                    </p:set>
                                    <p:animEffect transition="in" filter="fade">
                                      <p:cBhvr>
                                        <p:cTn id="61" dur="500"/>
                                        <p:tgtEl>
                                          <p:spTgt spid="37">
                                            <p:bg/>
                                          </p:spTgt>
                                        </p:tgtEl>
                                      </p:cBhvr>
                                    </p:animEffect>
                                    <p:anim calcmode="lin" valueType="num">
                                      <p:cBhvr>
                                        <p:cTn id="62" dur="500" fill="hold"/>
                                        <p:tgtEl>
                                          <p:spTgt spid="37">
                                            <p:bg/>
                                          </p:spTgt>
                                        </p:tgtEl>
                                        <p:attrNameLst>
                                          <p:attrName>ppt_x</p:attrName>
                                        </p:attrNameLst>
                                      </p:cBhvr>
                                      <p:tavLst>
                                        <p:tav tm="0">
                                          <p:val>
                                            <p:strVal val="#ppt_x"/>
                                          </p:val>
                                        </p:tav>
                                        <p:tav tm="100000">
                                          <p:val>
                                            <p:strVal val="#ppt_x"/>
                                          </p:val>
                                        </p:tav>
                                      </p:tavLst>
                                    </p:anim>
                                    <p:anim calcmode="lin" valueType="num">
                                      <p:cBhvr>
                                        <p:cTn id="63" dur="500" fill="hold"/>
                                        <p:tgtEl>
                                          <p:spTgt spid="37">
                                            <p:bg/>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anim calcmode="lin" valueType="num">
                                      <p:cBhvr>
                                        <p:cTn id="6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37">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17">
                                            <p:bg/>
                                          </p:spTgt>
                                        </p:tgtEl>
                                        <p:attrNameLst>
                                          <p:attrName>style.visibility</p:attrName>
                                        </p:attrNameLst>
                                      </p:cBhvr>
                                      <p:to>
                                        <p:strVal val="visible"/>
                                      </p:to>
                                    </p:set>
                                    <p:animEffect transition="in" filter="fade">
                                      <p:cBhvr>
                                        <p:cTn id="71" dur="500"/>
                                        <p:tgtEl>
                                          <p:spTgt spid="17">
                                            <p:bg/>
                                          </p:spTgt>
                                        </p:tgtEl>
                                      </p:cBhvr>
                                    </p:animEffect>
                                    <p:anim calcmode="lin" valueType="num">
                                      <p:cBhvr>
                                        <p:cTn id="72" dur="500" fill="hold"/>
                                        <p:tgtEl>
                                          <p:spTgt spid="17">
                                            <p:bg/>
                                          </p:spTgt>
                                        </p:tgtEl>
                                        <p:attrNameLst>
                                          <p:attrName>ppt_x</p:attrName>
                                        </p:attrNameLst>
                                      </p:cBhvr>
                                      <p:tavLst>
                                        <p:tav tm="0">
                                          <p:val>
                                            <p:strVal val="#ppt_x"/>
                                          </p:val>
                                        </p:tav>
                                        <p:tav tm="100000">
                                          <p:val>
                                            <p:strVal val="#ppt_x"/>
                                          </p:val>
                                        </p:tav>
                                      </p:tavLst>
                                    </p:anim>
                                    <p:anim calcmode="lin" valueType="num">
                                      <p:cBhvr>
                                        <p:cTn id="73" dur="500" fill="hold"/>
                                        <p:tgtEl>
                                          <p:spTgt spid="17">
                                            <p:bg/>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500"/>
                                  </p:stCondLst>
                                  <p:childTnLst>
                                    <p:set>
                                      <p:cBhvr>
                                        <p:cTn id="75" dur="1" fill="hold">
                                          <p:stCondLst>
                                            <p:cond delay="0"/>
                                          </p:stCondLst>
                                        </p:cTn>
                                        <p:tgtEl>
                                          <p:spTgt spid="17">
                                            <p:txEl>
                                              <p:pRg st="0" end="0"/>
                                            </p:txEl>
                                          </p:spTgt>
                                        </p:tgtEl>
                                        <p:attrNameLst>
                                          <p:attrName>style.visibility</p:attrName>
                                        </p:attrNameLst>
                                      </p:cBhvr>
                                      <p:to>
                                        <p:strVal val="visible"/>
                                      </p:to>
                                    </p:set>
                                    <p:animEffect transition="in" filter="fade">
                                      <p:cBhvr>
                                        <p:cTn id="76" dur="500"/>
                                        <p:tgtEl>
                                          <p:spTgt spid="17">
                                            <p:txEl>
                                              <p:pRg st="0" end="0"/>
                                            </p:txEl>
                                          </p:spTgt>
                                        </p:tgtEl>
                                      </p:cBhvr>
                                    </p:animEffect>
                                    <p:anim calcmode="lin" valueType="num">
                                      <p:cBhvr>
                                        <p:cTn id="7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8" dur="500" fill="hold"/>
                                        <p:tgtEl>
                                          <p:spTgt spid="17">
                                            <p:txEl>
                                              <p:pRg st="0" end="0"/>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000"/>
                                  </p:stCondLst>
                                  <p:childTnLst>
                                    <p:set>
                                      <p:cBhvr>
                                        <p:cTn id="80" dur="1" fill="hold">
                                          <p:stCondLst>
                                            <p:cond delay="0"/>
                                          </p:stCondLst>
                                        </p:cTn>
                                        <p:tgtEl>
                                          <p:spTgt spid="26">
                                            <p:txEl>
                                              <p:pRg st="0" end="0"/>
                                            </p:txEl>
                                          </p:spTgt>
                                        </p:tgtEl>
                                        <p:attrNameLst>
                                          <p:attrName>style.visibility</p:attrName>
                                        </p:attrNameLst>
                                      </p:cBhvr>
                                      <p:to>
                                        <p:strVal val="visible"/>
                                      </p:to>
                                    </p:set>
                                    <p:animEffect transition="in" filter="fade">
                                      <p:cBhvr>
                                        <p:cTn id="81" dur="750"/>
                                        <p:tgtEl>
                                          <p:spTgt spid="26">
                                            <p:txEl>
                                              <p:pRg st="0" end="0"/>
                                            </p:txEl>
                                          </p:spTgt>
                                        </p:tgtEl>
                                      </p:cBhvr>
                                    </p:animEffect>
                                    <p:anim calcmode="lin" valueType="num">
                                      <p:cBhvr>
                                        <p:cTn id="82"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83" dur="7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animBg="1">
        <p:tmplLst>
          <p:tmpl>
            <p:tnLst>
              <p:par>
                <p:cTn presetID="42"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uiExpand="1" build="p" animBg="1">
        <p:tmplLst>
          <p:tmpl>
            <p:tnLst>
              <p:par>
                <p:cTn presetID="42" presetClass="entr" presetSubtype="0" fill="hold" nodeType="click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38" grpId="0" uiExpand="1" build="p" animBg="1">
        <p:tmplLst>
          <p:tmpl>
            <p:tnLst>
              <p:par>
                <p:cTn presetID="47"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12" grpId="0" uiExpand="1" build="p" animBg="1">
        <p:tmplLst>
          <p:tmpl>
            <p:tnLst>
              <p:par>
                <p:cTn presetID="42"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5" grpId="0" uiExpand="1" build="p" animBg="1">
        <p:tmplLst>
          <p:tmpl>
            <p:tnLst>
              <p:par>
                <p:cTn presetID="47"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 lvl="1">
            <p:tnLst>
              <p:par>
                <p:cTn presetID="47"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7" grpId="0" uiExpand="1" build="p" animBg="1">
        <p:tmplLst>
          <p:tmpl>
            <p:tnLst>
              <p:par>
                <p:cTn presetID="42"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750"/>
                        <p:tgtEl>
                          <p:spTgt spid="23"/>
                        </p:tgtEl>
                      </p:cBhvr>
                    </p:animEffect>
                    <p:anim calcmode="lin" valueType="num">
                      <p:cBhvr>
                        <p:cTn dur="750" fill="hold"/>
                        <p:tgtEl>
                          <p:spTgt spid="23"/>
                        </p:tgtEl>
                        <p:attrNameLst>
                          <p:attrName>ppt_x</p:attrName>
                        </p:attrNameLst>
                      </p:cBhvr>
                      <p:tavLst>
                        <p:tav tm="0">
                          <p:val>
                            <p:strVal val="#ppt_x"/>
                          </p:val>
                        </p:tav>
                        <p:tav tm="100000">
                          <p:val>
                            <p:strVal val="#ppt_x"/>
                          </p:val>
                        </p:tav>
                      </p:tavLst>
                    </p:anim>
                    <p:anim calcmode="lin" valueType="num">
                      <p:cBhvr>
                        <p:cTn dur="750" fill="hold"/>
                        <p:tgtEl>
                          <p:spTgt spid="23"/>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fade">
                      <p:cBhvr>
                        <p:cTn dur="750"/>
                        <p:tgtEl>
                          <p:spTgt spid="26"/>
                        </p:tgtEl>
                      </p:cBhvr>
                    </p:animEffect>
                    <p:anim calcmode="lin" valueType="num">
                      <p:cBhvr>
                        <p:cTn dur="750" fill="hold"/>
                        <p:tgtEl>
                          <p:spTgt spid="26"/>
                        </p:tgtEl>
                        <p:attrNameLst>
                          <p:attrName>ppt_x</p:attrName>
                        </p:attrNameLst>
                      </p:cBhvr>
                      <p:tavLst>
                        <p:tav tm="0">
                          <p:val>
                            <p:strVal val="#ppt_x"/>
                          </p:val>
                        </p:tav>
                        <p:tav tm="100000">
                          <p:val>
                            <p:strVal val="#ppt_x"/>
                          </p:val>
                        </p:tav>
                      </p:tavLst>
                    </p:anim>
                    <p:anim calcmode="lin" valueType="num">
                      <p:cBhvr>
                        <p:cTn dur="75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7" presetClass="entr" presetSubtype="0" fill="hold" nodeType="withEffect">
                  <p:stCondLst>
                    <p:cond delay="1000"/>
                  </p:stCondLst>
                  <p:childTnLst>
                    <p:set>
                      <p:cBhvr>
                        <p:cTn dur="1" fill="hold">
                          <p:stCondLst>
                            <p:cond delay="0"/>
                          </p:stCondLst>
                        </p:cTn>
                        <p:tgtEl>
                          <p:spTgt spid="27"/>
                        </p:tgtEl>
                        <p:attrNameLst>
                          <p:attrName>style.visibility</p:attrName>
                        </p:attrNameLst>
                      </p:cBhvr>
                      <p:to>
                        <p:strVal val="visible"/>
                      </p:to>
                    </p:set>
                    <p:animEffect transition="in" filter="fade">
                      <p:cBhvr>
                        <p:cTn dur="750"/>
                        <p:tgtEl>
                          <p:spTgt spid="27"/>
                        </p:tgtEl>
                      </p:cBhvr>
                    </p:animEffect>
                    <p:anim calcmode="lin" valueType="num">
                      <p:cBhvr>
                        <p:cTn dur="750" fill="hold"/>
                        <p:tgtEl>
                          <p:spTgt spid="27"/>
                        </p:tgtEl>
                        <p:attrNameLst>
                          <p:attrName>ppt_x</p:attrName>
                        </p:attrNameLst>
                      </p:cBhvr>
                      <p:tavLst>
                        <p:tav tm="0">
                          <p:val>
                            <p:strVal val="#ppt_x"/>
                          </p:val>
                        </p:tav>
                        <p:tav tm="100000">
                          <p:val>
                            <p:strVal val="#ppt_x"/>
                          </p:val>
                        </p:tav>
                      </p:tavLst>
                    </p:anim>
                    <p:anim calcmode="lin" valueType="num">
                      <p:cBhvr>
                        <p:cTn dur="750" fill="hold"/>
                        <p:tgtEl>
                          <p:spTgt spid="27"/>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Blobs 3 items">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9" name="Rubrik 1">
            <a:extLst>
              <a:ext uri="{FF2B5EF4-FFF2-40B4-BE49-F238E27FC236}">
                <a16:creationId xmlns:a16="http://schemas.microsoft.com/office/drawing/2014/main" id="{C8948A93-1500-3120-D151-04FEC80ED797}"/>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10" name="Underrubrik 2">
            <a:extLst>
              <a:ext uri="{FF2B5EF4-FFF2-40B4-BE49-F238E27FC236}">
                <a16:creationId xmlns:a16="http://schemas.microsoft.com/office/drawing/2014/main" id="{5267E755-A174-194D-DFCD-DCCF48765466}"/>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2" name="Freeform: Shape 1">
            <a:extLst>
              <a:ext uri="{FF2B5EF4-FFF2-40B4-BE49-F238E27FC236}">
                <a16:creationId xmlns:a16="http://schemas.microsoft.com/office/drawing/2014/main" id="{8AE9CBDE-8D5B-A73A-B2DD-D53E3CC57D0E}"/>
              </a:ext>
            </a:extLst>
          </p:cNvPr>
          <p:cNvSpPr/>
          <p:nvPr userDrawn="1"/>
        </p:nvSpPr>
        <p:spPr>
          <a:xfrm>
            <a:off x="1613848" y="3621525"/>
            <a:ext cx="4625009" cy="4533078"/>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8E5B5816-5ECE-0D35-30C9-C135D1F8D24B}"/>
              </a:ext>
            </a:extLst>
          </p:cNvPr>
          <p:cNvSpPr/>
          <p:nvPr userDrawn="1"/>
        </p:nvSpPr>
        <p:spPr>
          <a:xfrm>
            <a:off x="6831495" y="3621525"/>
            <a:ext cx="4625009" cy="4533078"/>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913BE63A-FE45-8047-4075-85A8E0168D6E}"/>
              </a:ext>
            </a:extLst>
          </p:cNvPr>
          <p:cNvSpPr/>
          <p:nvPr userDrawn="1"/>
        </p:nvSpPr>
        <p:spPr>
          <a:xfrm>
            <a:off x="12049142" y="3621525"/>
            <a:ext cx="4625009" cy="4533078"/>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6">
            <a:extLst>
              <a:ext uri="{FF2B5EF4-FFF2-40B4-BE49-F238E27FC236}">
                <a16:creationId xmlns:a16="http://schemas.microsoft.com/office/drawing/2014/main" id="{7176D394-49AB-2315-2E7A-C9382E6F2EB6}"/>
              </a:ext>
            </a:extLst>
          </p:cNvPr>
          <p:cNvSpPr>
            <a:spLocks noGrp="1"/>
          </p:cNvSpPr>
          <p:nvPr>
            <p:ph type="body" sz="quarter" idx="12" hasCustomPrompt="1"/>
          </p:nvPr>
        </p:nvSpPr>
        <p:spPr>
          <a:xfrm>
            <a:off x="2331406" y="4576469"/>
            <a:ext cx="3287515" cy="814861"/>
          </a:xfrm>
        </p:spPr>
        <p:txBody>
          <a:bodyPr>
            <a:normAutofit/>
          </a:bodyPr>
          <a:lstStyle>
            <a:lvl1pPr marL="0" indent="0" algn="ctr">
              <a:lnSpc>
                <a:spcPct val="100000"/>
              </a:lnSpc>
              <a:spcBef>
                <a:spcPts val="0"/>
              </a:spcBef>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9" name="Text Placeholder 26">
            <a:extLst>
              <a:ext uri="{FF2B5EF4-FFF2-40B4-BE49-F238E27FC236}">
                <a16:creationId xmlns:a16="http://schemas.microsoft.com/office/drawing/2014/main" id="{5E252BFC-B277-3345-979E-7B66D33964C0}"/>
              </a:ext>
            </a:extLst>
          </p:cNvPr>
          <p:cNvSpPr>
            <a:spLocks noGrp="1"/>
          </p:cNvSpPr>
          <p:nvPr>
            <p:ph type="body" sz="quarter" idx="13" hasCustomPrompt="1"/>
          </p:nvPr>
        </p:nvSpPr>
        <p:spPr>
          <a:xfrm>
            <a:off x="2331407" y="5526158"/>
            <a:ext cx="3287515" cy="1669774"/>
          </a:xfrm>
        </p:spPr>
        <p:txBody>
          <a:bodyPr>
            <a:noAutofit/>
          </a:bodyPr>
          <a:lstStyle>
            <a:lvl1pPr marL="0" indent="0" algn="ctr">
              <a:lnSpc>
                <a:spcPct val="100000"/>
              </a:lnSpc>
              <a:spcBef>
                <a:spcPts val="0"/>
              </a:spcBef>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20" name="Text Placeholder 26">
            <a:extLst>
              <a:ext uri="{FF2B5EF4-FFF2-40B4-BE49-F238E27FC236}">
                <a16:creationId xmlns:a16="http://schemas.microsoft.com/office/drawing/2014/main" id="{D208FE46-A5A1-3E85-C864-EA1E32FC5327}"/>
              </a:ext>
            </a:extLst>
          </p:cNvPr>
          <p:cNvSpPr>
            <a:spLocks noGrp="1"/>
          </p:cNvSpPr>
          <p:nvPr>
            <p:ph type="body" sz="quarter" idx="14" hasCustomPrompt="1"/>
          </p:nvPr>
        </p:nvSpPr>
        <p:spPr>
          <a:xfrm>
            <a:off x="7500243" y="4576469"/>
            <a:ext cx="3287515" cy="814861"/>
          </a:xfrm>
        </p:spPr>
        <p:txBody>
          <a:bodyPr>
            <a:normAutofit/>
          </a:bodyPr>
          <a:lstStyle>
            <a:lvl1pPr marL="0" indent="0" algn="ctr">
              <a:lnSpc>
                <a:spcPct val="100000"/>
              </a:lnSpc>
              <a:spcBef>
                <a:spcPts val="0"/>
              </a:spcBef>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1" name="Text Placeholder 26">
            <a:extLst>
              <a:ext uri="{FF2B5EF4-FFF2-40B4-BE49-F238E27FC236}">
                <a16:creationId xmlns:a16="http://schemas.microsoft.com/office/drawing/2014/main" id="{186A9A3F-225A-476B-90C9-DDE11973CDA5}"/>
              </a:ext>
            </a:extLst>
          </p:cNvPr>
          <p:cNvSpPr>
            <a:spLocks noGrp="1"/>
          </p:cNvSpPr>
          <p:nvPr>
            <p:ph type="body" sz="quarter" idx="15" hasCustomPrompt="1"/>
          </p:nvPr>
        </p:nvSpPr>
        <p:spPr>
          <a:xfrm>
            <a:off x="7500243" y="5526158"/>
            <a:ext cx="3287515" cy="1669774"/>
          </a:xfrm>
        </p:spPr>
        <p:txBody>
          <a:bodyPr>
            <a:noAutofit/>
          </a:bodyPr>
          <a:lstStyle>
            <a:lvl1pPr marL="0" indent="0" algn="ctr">
              <a:lnSpc>
                <a:spcPct val="100000"/>
              </a:lnSpc>
              <a:spcBef>
                <a:spcPts val="0"/>
              </a:spcBef>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22" name="Text Placeholder 26">
            <a:extLst>
              <a:ext uri="{FF2B5EF4-FFF2-40B4-BE49-F238E27FC236}">
                <a16:creationId xmlns:a16="http://schemas.microsoft.com/office/drawing/2014/main" id="{3095B199-87D5-D581-E5C2-0E9D245E9AAF}"/>
              </a:ext>
            </a:extLst>
          </p:cNvPr>
          <p:cNvSpPr>
            <a:spLocks noGrp="1"/>
          </p:cNvSpPr>
          <p:nvPr>
            <p:ph type="body" sz="quarter" idx="16" hasCustomPrompt="1"/>
          </p:nvPr>
        </p:nvSpPr>
        <p:spPr>
          <a:xfrm>
            <a:off x="12781234" y="4576469"/>
            <a:ext cx="3287515" cy="814861"/>
          </a:xfrm>
        </p:spPr>
        <p:txBody>
          <a:bodyPr>
            <a:normAutofit/>
          </a:bodyPr>
          <a:lstStyle>
            <a:lvl1pPr marL="0" indent="0" algn="ctr">
              <a:lnSpc>
                <a:spcPct val="100000"/>
              </a:lnSpc>
              <a:spcBef>
                <a:spcPts val="0"/>
              </a:spcBef>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4" name="Text Placeholder 26">
            <a:extLst>
              <a:ext uri="{FF2B5EF4-FFF2-40B4-BE49-F238E27FC236}">
                <a16:creationId xmlns:a16="http://schemas.microsoft.com/office/drawing/2014/main" id="{BD74277D-E81A-A070-362F-96CD945AA651}"/>
              </a:ext>
            </a:extLst>
          </p:cNvPr>
          <p:cNvSpPr>
            <a:spLocks noGrp="1"/>
          </p:cNvSpPr>
          <p:nvPr>
            <p:ph type="body" sz="quarter" idx="17" hasCustomPrompt="1"/>
          </p:nvPr>
        </p:nvSpPr>
        <p:spPr>
          <a:xfrm>
            <a:off x="12781234" y="5526158"/>
            <a:ext cx="3287515" cy="1669774"/>
          </a:xfrm>
        </p:spPr>
        <p:txBody>
          <a:bodyPr>
            <a:noAutofit/>
          </a:bodyPr>
          <a:lstStyle>
            <a:lvl1pPr marL="0" indent="0" algn="ctr">
              <a:lnSpc>
                <a:spcPct val="100000"/>
              </a:lnSpc>
              <a:spcBef>
                <a:spcPts val="0"/>
              </a:spcBef>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pic>
        <p:nvPicPr>
          <p:cNvPr id="25" name="Picture 24" descr="A black background with blue dots&#10;&#10;Description automatically generated">
            <a:extLst>
              <a:ext uri="{FF2B5EF4-FFF2-40B4-BE49-F238E27FC236}">
                <a16:creationId xmlns:a16="http://schemas.microsoft.com/office/drawing/2014/main" id="{7D5A1792-3D28-6743-C7F5-1A96A02C2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1003" y="7219086"/>
            <a:ext cx="1523809" cy="1511111"/>
          </a:xfrm>
          <a:prstGeom prst="rect">
            <a:avLst/>
          </a:prstGeom>
        </p:spPr>
      </p:pic>
      <p:pic>
        <p:nvPicPr>
          <p:cNvPr id="28" name="Picture 27" descr="A black and white background with blue dots&#10;&#10;Description automatically generated">
            <a:extLst>
              <a:ext uri="{FF2B5EF4-FFF2-40B4-BE49-F238E27FC236}">
                <a16:creationId xmlns:a16="http://schemas.microsoft.com/office/drawing/2014/main" id="{DE13581A-7C1D-5862-CED0-27CBE1585A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504" y="2769398"/>
            <a:ext cx="1511111" cy="1511111"/>
          </a:xfrm>
          <a:prstGeom prst="rect">
            <a:avLst/>
          </a:prstGeom>
        </p:spPr>
      </p:pic>
    </p:spTree>
    <p:extLst>
      <p:ext uri="{BB962C8B-B14F-4D97-AF65-F5344CB8AC3E}">
        <p14:creationId xmlns:p14="http://schemas.microsoft.com/office/powerpoint/2010/main" val="2751495155"/>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Blobs 3 items">
    <p:bg>
      <p:bgPr>
        <a:gradFill>
          <a:gsLst>
            <a:gs pos="0">
              <a:schemeClr val="bg1"/>
            </a:gs>
            <a:gs pos="100000">
              <a:schemeClr val="accent6"/>
            </a:gs>
          </a:gsLst>
          <a:lin ang="5400000" scaled="1"/>
        </a:gra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C44B1F0A-EDCB-2678-242D-AFE18E2AA8AF}"/>
              </a:ext>
            </a:extLst>
          </p:cNvPr>
          <p:cNvSpPr/>
          <p:nvPr userDrawn="1"/>
        </p:nvSpPr>
        <p:spPr>
          <a:xfrm>
            <a:off x="12049142" y="3621524"/>
            <a:ext cx="4625009" cy="4533078"/>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gradFill>
            <a:gsLst>
              <a:gs pos="0">
                <a:srgbClr val="28A086">
                  <a:lumMod val="100000"/>
                </a:srgbClr>
              </a:gs>
              <a:gs pos="100000">
                <a:srgbClr val="063D37"/>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80BADBFE-89DE-0AFC-1B14-EAF8F5DEC398}"/>
              </a:ext>
            </a:extLst>
          </p:cNvPr>
          <p:cNvSpPr/>
          <p:nvPr userDrawn="1"/>
        </p:nvSpPr>
        <p:spPr>
          <a:xfrm>
            <a:off x="6818731" y="3621525"/>
            <a:ext cx="4625009" cy="4533078"/>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gradFill>
            <a:gsLst>
              <a:gs pos="0">
                <a:srgbClr val="28A086">
                  <a:lumMod val="100000"/>
                </a:srgbClr>
              </a:gs>
              <a:gs pos="100000">
                <a:srgbClr val="063D37"/>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9" name="Rubrik 1">
            <a:extLst>
              <a:ext uri="{FF2B5EF4-FFF2-40B4-BE49-F238E27FC236}">
                <a16:creationId xmlns:a16="http://schemas.microsoft.com/office/drawing/2014/main" id="{C8948A93-1500-3120-D151-04FEC80ED797}"/>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10" name="Underrubrik 2">
            <a:extLst>
              <a:ext uri="{FF2B5EF4-FFF2-40B4-BE49-F238E27FC236}">
                <a16:creationId xmlns:a16="http://schemas.microsoft.com/office/drawing/2014/main" id="{5267E755-A174-194D-DFCD-DCCF48765466}"/>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2" name="Freeform: Shape 1">
            <a:extLst>
              <a:ext uri="{FF2B5EF4-FFF2-40B4-BE49-F238E27FC236}">
                <a16:creationId xmlns:a16="http://schemas.microsoft.com/office/drawing/2014/main" id="{8AE9CBDE-8D5B-A73A-B2DD-D53E3CC57D0E}"/>
              </a:ext>
            </a:extLst>
          </p:cNvPr>
          <p:cNvSpPr/>
          <p:nvPr userDrawn="1"/>
        </p:nvSpPr>
        <p:spPr>
          <a:xfrm>
            <a:off x="1613848" y="3621525"/>
            <a:ext cx="4625009" cy="4533078"/>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gradFill>
            <a:gsLst>
              <a:gs pos="0">
                <a:srgbClr val="28A086">
                  <a:lumMod val="100000"/>
                </a:srgbClr>
              </a:gs>
              <a:gs pos="100000">
                <a:srgbClr val="063D37"/>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a:p>
        </p:txBody>
      </p:sp>
      <p:sp>
        <p:nvSpPr>
          <p:cNvPr id="7" name="Text Placeholder 26">
            <a:extLst>
              <a:ext uri="{FF2B5EF4-FFF2-40B4-BE49-F238E27FC236}">
                <a16:creationId xmlns:a16="http://schemas.microsoft.com/office/drawing/2014/main" id="{6956BB5D-8951-FFAA-B37D-CB5D54AC8106}"/>
              </a:ext>
            </a:extLst>
          </p:cNvPr>
          <p:cNvSpPr>
            <a:spLocks noGrp="1"/>
          </p:cNvSpPr>
          <p:nvPr>
            <p:ph type="body" sz="quarter" idx="12" hasCustomPrompt="1"/>
          </p:nvPr>
        </p:nvSpPr>
        <p:spPr>
          <a:xfrm>
            <a:off x="2331406" y="4576469"/>
            <a:ext cx="3287515" cy="814861"/>
          </a:xfrm>
        </p:spPr>
        <p:txBody>
          <a:bodyPr>
            <a:normAutofit/>
          </a:bodyPr>
          <a:lstStyle>
            <a:lvl1pPr marL="0" indent="0" algn="ctr">
              <a:lnSpc>
                <a:spcPct val="100000"/>
              </a:lnSpc>
              <a:spcBef>
                <a:spcPts val="0"/>
              </a:spcBef>
              <a:buNone/>
              <a:defRPr sz="2800" b="1">
                <a:solidFill>
                  <a:schemeClr val="bg1"/>
                </a:solidFill>
              </a:defRPr>
            </a:lvl1pPr>
          </a:lstStyle>
          <a:p>
            <a:pPr lvl="0"/>
            <a:r>
              <a:rPr lang="sv-SE" err="1"/>
              <a:t>Write</a:t>
            </a:r>
            <a:r>
              <a:rPr lang="sv-SE"/>
              <a:t> a </a:t>
            </a:r>
            <a:r>
              <a:rPr lang="sv-SE" err="1"/>
              <a:t>heading</a:t>
            </a:r>
            <a:r>
              <a:rPr lang="sv-SE"/>
              <a:t> </a:t>
            </a:r>
            <a:r>
              <a:rPr lang="sv-SE" err="1"/>
              <a:t>here</a:t>
            </a:r>
            <a:endParaRPr lang="sv-SE"/>
          </a:p>
        </p:txBody>
      </p:sp>
      <p:sp>
        <p:nvSpPr>
          <p:cNvPr id="8" name="Text Placeholder 26">
            <a:extLst>
              <a:ext uri="{FF2B5EF4-FFF2-40B4-BE49-F238E27FC236}">
                <a16:creationId xmlns:a16="http://schemas.microsoft.com/office/drawing/2014/main" id="{B81543DD-ABA8-E092-D075-7E1CDF2B325F}"/>
              </a:ext>
            </a:extLst>
          </p:cNvPr>
          <p:cNvSpPr>
            <a:spLocks noGrp="1"/>
          </p:cNvSpPr>
          <p:nvPr>
            <p:ph type="body" sz="quarter" idx="13" hasCustomPrompt="1"/>
          </p:nvPr>
        </p:nvSpPr>
        <p:spPr>
          <a:xfrm>
            <a:off x="2331407" y="5526158"/>
            <a:ext cx="3287515" cy="1669774"/>
          </a:xfrm>
        </p:spPr>
        <p:txBody>
          <a:bodyPr>
            <a:noAutofit/>
          </a:bodyPr>
          <a:lstStyle>
            <a:lvl1pPr marL="0" indent="0" algn="ctr">
              <a:lnSpc>
                <a:spcPct val="100000"/>
              </a:lnSpc>
              <a:spcBef>
                <a:spcPts val="0"/>
              </a:spcBef>
              <a:buFont typeface="Arial" panose="020B0604020202020204" pitchFamily="34" charset="0"/>
              <a:buNone/>
              <a:defRPr sz="2000" b="0">
                <a:solidFill>
                  <a:schemeClr val="bg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11" name="Text Placeholder 26">
            <a:extLst>
              <a:ext uri="{FF2B5EF4-FFF2-40B4-BE49-F238E27FC236}">
                <a16:creationId xmlns:a16="http://schemas.microsoft.com/office/drawing/2014/main" id="{E94697B4-CCC9-B1A2-CB6D-1E59B5A80B03}"/>
              </a:ext>
            </a:extLst>
          </p:cNvPr>
          <p:cNvSpPr>
            <a:spLocks noGrp="1"/>
          </p:cNvSpPr>
          <p:nvPr>
            <p:ph type="body" sz="quarter" idx="14" hasCustomPrompt="1"/>
          </p:nvPr>
        </p:nvSpPr>
        <p:spPr>
          <a:xfrm>
            <a:off x="7500243" y="4576469"/>
            <a:ext cx="3287515" cy="814861"/>
          </a:xfrm>
        </p:spPr>
        <p:txBody>
          <a:bodyPr>
            <a:normAutofit/>
          </a:bodyPr>
          <a:lstStyle>
            <a:lvl1pPr marL="0" indent="0" algn="ctr">
              <a:lnSpc>
                <a:spcPct val="100000"/>
              </a:lnSpc>
              <a:spcBef>
                <a:spcPts val="0"/>
              </a:spcBef>
              <a:buNone/>
              <a:defRPr sz="2800" b="1">
                <a:solidFill>
                  <a:schemeClr val="bg1"/>
                </a:solidFill>
              </a:defRPr>
            </a:lvl1pPr>
          </a:lstStyle>
          <a:p>
            <a:pPr lvl="0"/>
            <a:r>
              <a:rPr lang="sv-SE" err="1"/>
              <a:t>Write</a:t>
            </a:r>
            <a:r>
              <a:rPr lang="sv-SE"/>
              <a:t> a </a:t>
            </a:r>
            <a:r>
              <a:rPr lang="sv-SE" err="1"/>
              <a:t>heading</a:t>
            </a:r>
            <a:r>
              <a:rPr lang="sv-SE"/>
              <a:t> </a:t>
            </a:r>
            <a:r>
              <a:rPr lang="sv-SE" err="1"/>
              <a:t>here</a:t>
            </a:r>
            <a:endParaRPr lang="en-GB"/>
          </a:p>
        </p:txBody>
      </p:sp>
      <p:sp>
        <p:nvSpPr>
          <p:cNvPr id="13" name="Text Placeholder 26">
            <a:extLst>
              <a:ext uri="{FF2B5EF4-FFF2-40B4-BE49-F238E27FC236}">
                <a16:creationId xmlns:a16="http://schemas.microsoft.com/office/drawing/2014/main" id="{FE79078F-BCD6-6245-2DA4-3E6F34F22AA0}"/>
              </a:ext>
            </a:extLst>
          </p:cNvPr>
          <p:cNvSpPr>
            <a:spLocks noGrp="1"/>
          </p:cNvSpPr>
          <p:nvPr>
            <p:ph type="body" sz="quarter" idx="15" hasCustomPrompt="1"/>
          </p:nvPr>
        </p:nvSpPr>
        <p:spPr>
          <a:xfrm>
            <a:off x="7500243" y="5526158"/>
            <a:ext cx="3287515" cy="1669774"/>
          </a:xfrm>
        </p:spPr>
        <p:txBody>
          <a:bodyPr>
            <a:noAutofit/>
          </a:bodyPr>
          <a:lstStyle>
            <a:lvl1pPr marL="0" indent="0" algn="ctr">
              <a:lnSpc>
                <a:spcPct val="100000"/>
              </a:lnSpc>
              <a:spcBef>
                <a:spcPts val="0"/>
              </a:spcBef>
              <a:buFont typeface="Arial" panose="020B0604020202020204" pitchFamily="34" charset="0"/>
              <a:buNone/>
              <a:defRPr sz="2000" b="0">
                <a:solidFill>
                  <a:schemeClr val="bg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14" name="Text Placeholder 26">
            <a:extLst>
              <a:ext uri="{FF2B5EF4-FFF2-40B4-BE49-F238E27FC236}">
                <a16:creationId xmlns:a16="http://schemas.microsoft.com/office/drawing/2014/main" id="{4054DFF6-F6A1-7BBB-554F-4BC9E426E2AA}"/>
              </a:ext>
            </a:extLst>
          </p:cNvPr>
          <p:cNvSpPr>
            <a:spLocks noGrp="1"/>
          </p:cNvSpPr>
          <p:nvPr>
            <p:ph type="body" sz="quarter" idx="16" hasCustomPrompt="1"/>
          </p:nvPr>
        </p:nvSpPr>
        <p:spPr>
          <a:xfrm>
            <a:off x="12781234" y="4576469"/>
            <a:ext cx="3287515" cy="814861"/>
          </a:xfrm>
        </p:spPr>
        <p:txBody>
          <a:bodyPr>
            <a:normAutofit/>
          </a:bodyPr>
          <a:lstStyle>
            <a:lvl1pPr marL="0" indent="0" algn="ctr">
              <a:lnSpc>
                <a:spcPct val="100000"/>
              </a:lnSpc>
              <a:spcBef>
                <a:spcPts val="0"/>
              </a:spcBef>
              <a:buNone/>
              <a:defRPr sz="2800" b="1">
                <a:solidFill>
                  <a:schemeClr val="bg1"/>
                </a:solidFill>
              </a:defRPr>
            </a:lvl1pPr>
          </a:lstStyle>
          <a:p>
            <a:pPr lvl="0"/>
            <a:r>
              <a:rPr lang="sv-SE" err="1"/>
              <a:t>Write</a:t>
            </a:r>
            <a:r>
              <a:rPr lang="sv-SE"/>
              <a:t> a </a:t>
            </a:r>
            <a:r>
              <a:rPr lang="sv-SE" err="1"/>
              <a:t>heading</a:t>
            </a:r>
            <a:r>
              <a:rPr lang="sv-SE"/>
              <a:t> </a:t>
            </a:r>
            <a:r>
              <a:rPr lang="sv-SE" err="1"/>
              <a:t>here</a:t>
            </a:r>
            <a:endParaRPr lang="en-GB"/>
          </a:p>
        </p:txBody>
      </p:sp>
      <p:sp>
        <p:nvSpPr>
          <p:cNvPr id="16" name="Text Placeholder 26">
            <a:extLst>
              <a:ext uri="{FF2B5EF4-FFF2-40B4-BE49-F238E27FC236}">
                <a16:creationId xmlns:a16="http://schemas.microsoft.com/office/drawing/2014/main" id="{8454E46D-83C1-EB64-9DE4-2A786F3A9708}"/>
              </a:ext>
            </a:extLst>
          </p:cNvPr>
          <p:cNvSpPr>
            <a:spLocks noGrp="1"/>
          </p:cNvSpPr>
          <p:nvPr>
            <p:ph type="body" sz="quarter" idx="17" hasCustomPrompt="1"/>
          </p:nvPr>
        </p:nvSpPr>
        <p:spPr>
          <a:xfrm>
            <a:off x="12781234" y="5526158"/>
            <a:ext cx="3287515" cy="1669774"/>
          </a:xfrm>
        </p:spPr>
        <p:txBody>
          <a:bodyPr>
            <a:noAutofit/>
          </a:bodyPr>
          <a:lstStyle>
            <a:lvl1pPr marL="0" indent="0" algn="ctr">
              <a:lnSpc>
                <a:spcPct val="100000"/>
              </a:lnSpc>
              <a:spcBef>
                <a:spcPts val="0"/>
              </a:spcBef>
              <a:buFont typeface="Arial" panose="020B0604020202020204" pitchFamily="34" charset="0"/>
              <a:buNone/>
              <a:defRPr sz="2000" b="0">
                <a:solidFill>
                  <a:schemeClr val="bg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pic>
        <p:nvPicPr>
          <p:cNvPr id="18" name="Picture 17" descr="A black background with blue dots&#10;&#10;Description automatically generated">
            <a:extLst>
              <a:ext uri="{FF2B5EF4-FFF2-40B4-BE49-F238E27FC236}">
                <a16:creationId xmlns:a16="http://schemas.microsoft.com/office/drawing/2014/main" id="{19D7A97D-348B-CA90-65B4-F53D773D41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1003" y="7219086"/>
            <a:ext cx="1523809" cy="1511111"/>
          </a:xfrm>
          <a:prstGeom prst="rect">
            <a:avLst/>
          </a:prstGeom>
        </p:spPr>
      </p:pic>
      <p:pic>
        <p:nvPicPr>
          <p:cNvPr id="19" name="Picture 18" descr="A black and white background with blue dots&#10;&#10;Description automatically generated">
            <a:extLst>
              <a:ext uri="{FF2B5EF4-FFF2-40B4-BE49-F238E27FC236}">
                <a16:creationId xmlns:a16="http://schemas.microsoft.com/office/drawing/2014/main" id="{783F3D73-301A-9AA9-F965-937C5273EA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504" y="2769398"/>
            <a:ext cx="1511111" cy="1511111"/>
          </a:xfrm>
          <a:prstGeom prst="rect">
            <a:avLst/>
          </a:prstGeom>
        </p:spPr>
      </p:pic>
    </p:spTree>
    <p:extLst>
      <p:ext uri="{BB962C8B-B14F-4D97-AF65-F5344CB8AC3E}">
        <p14:creationId xmlns:p14="http://schemas.microsoft.com/office/powerpoint/2010/main" val="1262669022"/>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ditable Blobs 4 items">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CF0CD33-0D00-B01B-0BF5-2F5C114D640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9" name="Rubrik 1">
            <a:extLst>
              <a:ext uri="{FF2B5EF4-FFF2-40B4-BE49-F238E27FC236}">
                <a16:creationId xmlns:a16="http://schemas.microsoft.com/office/drawing/2014/main" id="{C8948A93-1500-3120-D151-04FEC80ED797}"/>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10" name="Underrubrik 2">
            <a:extLst>
              <a:ext uri="{FF2B5EF4-FFF2-40B4-BE49-F238E27FC236}">
                <a16:creationId xmlns:a16="http://schemas.microsoft.com/office/drawing/2014/main" id="{5267E755-A174-194D-DFCD-DCCF48765466}"/>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5" name="Text Placeholder 26">
            <a:extLst>
              <a:ext uri="{FF2B5EF4-FFF2-40B4-BE49-F238E27FC236}">
                <a16:creationId xmlns:a16="http://schemas.microsoft.com/office/drawing/2014/main" id="{853C8139-05D8-1915-57CE-469BC3B022FE}"/>
              </a:ext>
            </a:extLst>
          </p:cNvPr>
          <p:cNvSpPr>
            <a:spLocks noGrp="1"/>
          </p:cNvSpPr>
          <p:nvPr>
            <p:ph type="body" sz="quarter" idx="12" hasCustomPrompt="1"/>
          </p:nvPr>
        </p:nvSpPr>
        <p:spPr>
          <a:xfrm>
            <a:off x="11642034" y="3886282"/>
            <a:ext cx="4671392" cy="494782"/>
          </a:xfrm>
        </p:spPr>
        <p:txBody>
          <a:bodyPr>
            <a:normAutofit/>
          </a:bodyPr>
          <a:lstStyle>
            <a:lvl1pPr marL="0" indent="0" algn="l">
              <a:lnSpc>
                <a:spcPct val="100000"/>
              </a:lnSpc>
              <a:spcBef>
                <a:spcPts val="0"/>
              </a:spcBef>
              <a:buNone/>
              <a:defRPr sz="2800" b="1">
                <a:solidFill>
                  <a:schemeClr val="tx2"/>
                </a:solidFill>
              </a:defRPr>
            </a:lvl1pPr>
          </a:lstStyle>
          <a:p>
            <a:pPr lvl="0"/>
            <a:r>
              <a:rPr lang="sv-SE" err="1"/>
              <a:t>Write</a:t>
            </a:r>
            <a:r>
              <a:rPr lang="sv-SE"/>
              <a:t> a short </a:t>
            </a:r>
            <a:r>
              <a:rPr lang="sv-SE" err="1"/>
              <a:t>heading</a:t>
            </a:r>
            <a:r>
              <a:rPr lang="sv-SE"/>
              <a:t> </a:t>
            </a:r>
            <a:r>
              <a:rPr lang="sv-SE" err="1"/>
              <a:t>here</a:t>
            </a:r>
            <a:endParaRPr lang="en-GB"/>
          </a:p>
        </p:txBody>
      </p:sp>
      <p:sp>
        <p:nvSpPr>
          <p:cNvPr id="6" name="Text Placeholder 26">
            <a:extLst>
              <a:ext uri="{FF2B5EF4-FFF2-40B4-BE49-F238E27FC236}">
                <a16:creationId xmlns:a16="http://schemas.microsoft.com/office/drawing/2014/main" id="{D66A6DE2-4546-F410-F4DE-CB3464AEBACF}"/>
              </a:ext>
            </a:extLst>
          </p:cNvPr>
          <p:cNvSpPr>
            <a:spLocks noGrp="1"/>
          </p:cNvSpPr>
          <p:nvPr>
            <p:ph type="body" sz="quarter" idx="13" hasCustomPrompt="1"/>
          </p:nvPr>
        </p:nvSpPr>
        <p:spPr>
          <a:xfrm>
            <a:off x="11642034" y="4586103"/>
            <a:ext cx="4671392" cy="1025887"/>
          </a:xfrm>
        </p:spPr>
        <p:txBody>
          <a:bodyPr>
            <a:noAutofit/>
          </a:bodyPr>
          <a:lstStyle>
            <a:lvl1pPr marL="0" indent="0" algn="l">
              <a:lnSpc>
                <a:spcPct val="100000"/>
              </a:lnSpc>
              <a:spcBef>
                <a:spcPts val="0"/>
              </a:spcBef>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a short text…</a:t>
            </a:r>
          </a:p>
        </p:txBody>
      </p:sp>
      <p:sp>
        <p:nvSpPr>
          <p:cNvPr id="19" name="Text Placeholder 17">
            <a:extLst>
              <a:ext uri="{FF2B5EF4-FFF2-40B4-BE49-F238E27FC236}">
                <a16:creationId xmlns:a16="http://schemas.microsoft.com/office/drawing/2014/main" id="{1AE3A69A-00C8-F9B4-32D2-D908130092C3}"/>
              </a:ext>
            </a:extLst>
          </p:cNvPr>
          <p:cNvSpPr>
            <a:spLocks noGrp="1"/>
          </p:cNvSpPr>
          <p:nvPr>
            <p:ph type="body" sz="quarter" idx="11" hasCustomPrompt="1"/>
          </p:nvPr>
        </p:nvSpPr>
        <p:spPr>
          <a:xfrm>
            <a:off x="7123044" y="3763930"/>
            <a:ext cx="1800356" cy="1840101"/>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solidFill>
            <a:schemeClr val="tx2"/>
          </a:solidFill>
        </p:spPr>
        <p:txBody>
          <a:bodyPr anchor="ctr" anchorCtr="0"/>
          <a:lstStyle>
            <a:lvl1pPr marL="0" indent="0" algn="ctr">
              <a:buNone/>
              <a:defRPr sz="4800" b="1">
                <a:solidFill>
                  <a:schemeClr val="bg1"/>
                </a:solidFill>
              </a:defRPr>
            </a:lvl1pPr>
          </a:lstStyle>
          <a:p>
            <a:pPr lvl="0"/>
            <a:r>
              <a:rPr lang="en-US"/>
              <a:t>1</a:t>
            </a:r>
            <a:endParaRPr lang="en-SE"/>
          </a:p>
        </p:txBody>
      </p:sp>
      <p:sp>
        <p:nvSpPr>
          <p:cNvPr id="20" name="Text Placeholder 17">
            <a:extLst>
              <a:ext uri="{FF2B5EF4-FFF2-40B4-BE49-F238E27FC236}">
                <a16:creationId xmlns:a16="http://schemas.microsoft.com/office/drawing/2014/main" id="{E978511E-1B21-11DE-FA00-4ABEB0C12892}"/>
              </a:ext>
            </a:extLst>
          </p:cNvPr>
          <p:cNvSpPr>
            <a:spLocks noGrp="1"/>
          </p:cNvSpPr>
          <p:nvPr>
            <p:ph type="body" sz="quarter" idx="16" hasCustomPrompt="1"/>
          </p:nvPr>
        </p:nvSpPr>
        <p:spPr>
          <a:xfrm>
            <a:off x="9382539" y="3759229"/>
            <a:ext cx="1800356" cy="1840101"/>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solidFill>
            <a:schemeClr val="accent2"/>
          </a:solidFill>
        </p:spPr>
        <p:txBody>
          <a:bodyPr anchor="ctr" anchorCtr="0"/>
          <a:lstStyle>
            <a:lvl1pPr marL="0" indent="0" algn="ctr">
              <a:buNone/>
              <a:defRPr sz="4800" b="1">
                <a:solidFill>
                  <a:schemeClr val="bg1"/>
                </a:solidFill>
              </a:defRPr>
            </a:lvl1pPr>
          </a:lstStyle>
          <a:p>
            <a:pPr lvl="0"/>
            <a:r>
              <a:rPr lang="en-US"/>
              <a:t>2</a:t>
            </a:r>
            <a:endParaRPr lang="en-SE"/>
          </a:p>
        </p:txBody>
      </p:sp>
      <p:sp>
        <p:nvSpPr>
          <p:cNvPr id="21" name="Text Placeholder 17">
            <a:extLst>
              <a:ext uri="{FF2B5EF4-FFF2-40B4-BE49-F238E27FC236}">
                <a16:creationId xmlns:a16="http://schemas.microsoft.com/office/drawing/2014/main" id="{65AFB63F-0AFA-7D9D-9BE8-A06DD0A7ACE8}"/>
              </a:ext>
            </a:extLst>
          </p:cNvPr>
          <p:cNvSpPr>
            <a:spLocks noGrp="1"/>
          </p:cNvSpPr>
          <p:nvPr>
            <p:ph type="body" sz="quarter" idx="17" hasCustomPrompt="1"/>
          </p:nvPr>
        </p:nvSpPr>
        <p:spPr>
          <a:xfrm>
            <a:off x="7123044" y="6109503"/>
            <a:ext cx="1800356" cy="1840101"/>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solidFill>
            <a:schemeClr val="accent3"/>
          </a:solidFill>
        </p:spPr>
        <p:txBody>
          <a:bodyPr anchor="ctr" anchorCtr="0"/>
          <a:lstStyle>
            <a:lvl1pPr marL="0" indent="0" algn="ctr">
              <a:buNone/>
              <a:defRPr sz="4800" b="1">
                <a:solidFill>
                  <a:schemeClr val="tx2"/>
                </a:solidFill>
              </a:defRPr>
            </a:lvl1pPr>
          </a:lstStyle>
          <a:p>
            <a:pPr lvl="0"/>
            <a:r>
              <a:rPr lang="en-US"/>
              <a:t>3</a:t>
            </a:r>
            <a:endParaRPr lang="en-SE"/>
          </a:p>
        </p:txBody>
      </p:sp>
      <p:sp>
        <p:nvSpPr>
          <p:cNvPr id="22" name="Text Placeholder 17">
            <a:extLst>
              <a:ext uri="{FF2B5EF4-FFF2-40B4-BE49-F238E27FC236}">
                <a16:creationId xmlns:a16="http://schemas.microsoft.com/office/drawing/2014/main" id="{FA6DA621-D2C8-AE88-1780-6D759087A209}"/>
              </a:ext>
            </a:extLst>
          </p:cNvPr>
          <p:cNvSpPr>
            <a:spLocks noGrp="1"/>
          </p:cNvSpPr>
          <p:nvPr>
            <p:ph type="body" sz="quarter" idx="18" hasCustomPrompt="1"/>
          </p:nvPr>
        </p:nvSpPr>
        <p:spPr>
          <a:xfrm>
            <a:off x="9382539" y="6104802"/>
            <a:ext cx="1800356" cy="1840101"/>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solidFill>
            <a:schemeClr val="accent4"/>
          </a:solidFill>
        </p:spPr>
        <p:txBody>
          <a:bodyPr anchor="ctr" anchorCtr="0"/>
          <a:lstStyle>
            <a:lvl1pPr marL="0" indent="0" algn="ctr">
              <a:buNone/>
              <a:defRPr sz="4800" b="1">
                <a:solidFill>
                  <a:schemeClr val="bg1"/>
                </a:solidFill>
              </a:defRPr>
            </a:lvl1pPr>
          </a:lstStyle>
          <a:p>
            <a:pPr lvl="0"/>
            <a:r>
              <a:rPr lang="en-US"/>
              <a:t>4</a:t>
            </a:r>
            <a:endParaRPr lang="en-SE"/>
          </a:p>
        </p:txBody>
      </p:sp>
      <p:sp>
        <p:nvSpPr>
          <p:cNvPr id="25" name="Text Placeholder 26">
            <a:extLst>
              <a:ext uri="{FF2B5EF4-FFF2-40B4-BE49-F238E27FC236}">
                <a16:creationId xmlns:a16="http://schemas.microsoft.com/office/drawing/2014/main" id="{F4DA6C69-B9FE-E37B-ABD5-B8469A39B6FE}"/>
              </a:ext>
            </a:extLst>
          </p:cNvPr>
          <p:cNvSpPr>
            <a:spLocks noGrp="1"/>
          </p:cNvSpPr>
          <p:nvPr>
            <p:ph type="body" sz="quarter" idx="21" hasCustomPrompt="1"/>
          </p:nvPr>
        </p:nvSpPr>
        <p:spPr>
          <a:xfrm>
            <a:off x="11642034" y="6210819"/>
            <a:ext cx="4671392" cy="494782"/>
          </a:xfrm>
        </p:spPr>
        <p:txBody>
          <a:bodyPr>
            <a:normAutofit/>
          </a:bodyPr>
          <a:lstStyle>
            <a:lvl1pPr marL="0" indent="0" algn="l">
              <a:lnSpc>
                <a:spcPct val="100000"/>
              </a:lnSpc>
              <a:spcBef>
                <a:spcPts val="0"/>
              </a:spcBef>
              <a:buNone/>
              <a:defRPr sz="2800" b="1">
                <a:solidFill>
                  <a:schemeClr val="tx2"/>
                </a:solidFill>
              </a:defRPr>
            </a:lvl1pPr>
          </a:lstStyle>
          <a:p>
            <a:pPr lvl="0"/>
            <a:r>
              <a:rPr lang="sv-SE" err="1"/>
              <a:t>Write</a:t>
            </a:r>
            <a:r>
              <a:rPr lang="sv-SE"/>
              <a:t> a short </a:t>
            </a:r>
            <a:r>
              <a:rPr lang="sv-SE" err="1"/>
              <a:t>heading</a:t>
            </a:r>
            <a:r>
              <a:rPr lang="sv-SE"/>
              <a:t> </a:t>
            </a:r>
            <a:r>
              <a:rPr lang="sv-SE" err="1"/>
              <a:t>here</a:t>
            </a:r>
            <a:endParaRPr lang="en-GB"/>
          </a:p>
        </p:txBody>
      </p:sp>
      <p:sp>
        <p:nvSpPr>
          <p:cNvPr id="26" name="Text Placeholder 26">
            <a:extLst>
              <a:ext uri="{FF2B5EF4-FFF2-40B4-BE49-F238E27FC236}">
                <a16:creationId xmlns:a16="http://schemas.microsoft.com/office/drawing/2014/main" id="{EC927FF3-AF33-CB46-5A80-E4EAF98B7B9B}"/>
              </a:ext>
            </a:extLst>
          </p:cNvPr>
          <p:cNvSpPr>
            <a:spLocks noGrp="1"/>
          </p:cNvSpPr>
          <p:nvPr>
            <p:ph type="body" sz="quarter" idx="22" hasCustomPrompt="1"/>
          </p:nvPr>
        </p:nvSpPr>
        <p:spPr>
          <a:xfrm>
            <a:off x="11642034" y="6910640"/>
            <a:ext cx="4671392" cy="1025887"/>
          </a:xfrm>
        </p:spPr>
        <p:txBody>
          <a:bodyPr>
            <a:noAutofit/>
          </a:bodyPr>
          <a:lstStyle>
            <a:lvl1pPr marL="0" indent="0" algn="l">
              <a:lnSpc>
                <a:spcPct val="100000"/>
              </a:lnSpc>
              <a:spcBef>
                <a:spcPts val="0"/>
              </a:spcBef>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a short text…</a:t>
            </a:r>
          </a:p>
        </p:txBody>
      </p:sp>
      <p:pic>
        <p:nvPicPr>
          <p:cNvPr id="27" name="Picture 26" descr="A black background with blue dots&#10;&#10;Description automatically generated">
            <a:extLst>
              <a:ext uri="{FF2B5EF4-FFF2-40B4-BE49-F238E27FC236}">
                <a16:creationId xmlns:a16="http://schemas.microsoft.com/office/drawing/2014/main" id="{D389FFBA-49CA-63F5-EA32-DA4D8465C4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1003" y="7219086"/>
            <a:ext cx="1523809" cy="1511111"/>
          </a:xfrm>
          <a:prstGeom prst="rect">
            <a:avLst/>
          </a:prstGeom>
        </p:spPr>
      </p:pic>
      <p:pic>
        <p:nvPicPr>
          <p:cNvPr id="28" name="Picture 27" descr="A black and white background with blue dots&#10;&#10;Description automatically generated">
            <a:extLst>
              <a:ext uri="{FF2B5EF4-FFF2-40B4-BE49-F238E27FC236}">
                <a16:creationId xmlns:a16="http://schemas.microsoft.com/office/drawing/2014/main" id="{42DCA7E0-E340-E492-8753-4A411031A6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504" y="2769398"/>
            <a:ext cx="1511111" cy="1511111"/>
          </a:xfrm>
          <a:prstGeom prst="rect">
            <a:avLst/>
          </a:prstGeom>
        </p:spPr>
      </p:pic>
      <p:sp>
        <p:nvSpPr>
          <p:cNvPr id="29" name="Text Placeholder 26">
            <a:extLst>
              <a:ext uri="{FF2B5EF4-FFF2-40B4-BE49-F238E27FC236}">
                <a16:creationId xmlns:a16="http://schemas.microsoft.com/office/drawing/2014/main" id="{F22A9932-EFE8-43FF-BB6E-F00A0239D02A}"/>
              </a:ext>
            </a:extLst>
          </p:cNvPr>
          <p:cNvSpPr>
            <a:spLocks noGrp="1"/>
          </p:cNvSpPr>
          <p:nvPr>
            <p:ph type="body" sz="quarter" idx="23" hasCustomPrompt="1"/>
          </p:nvPr>
        </p:nvSpPr>
        <p:spPr>
          <a:xfrm>
            <a:off x="1974574" y="3886282"/>
            <a:ext cx="4689329" cy="494782"/>
          </a:xfrm>
        </p:spPr>
        <p:txBody>
          <a:bodyPr>
            <a:normAutofit/>
          </a:bodyPr>
          <a:lstStyle>
            <a:lvl1pPr marL="0" indent="0" algn="r">
              <a:lnSpc>
                <a:spcPct val="100000"/>
              </a:lnSpc>
              <a:spcBef>
                <a:spcPts val="0"/>
              </a:spcBef>
              <a:buNone/>
              <a:defRPr sz="2800" b="1" baseline="0">
                <a:solidFill>
                  <a:schemeClr val="tx2"/>
                </a:solidFill>
              </a:defRPr>
            </a:lvl1pPr>
          </a:lstStyle>
          <a:p>
            <a:pPr lvl="0"/>
            <a:r>
              <a:rPr lang="sv-SE" err="1"/>
              <a:t>Write</a:t>
            </a:r>
            <a:r>
              <a:rPr lang="sv-SE"/>
              <a:t> a short </a:t>
            </a:r>
            <a:r>
              <a:rPr lang="sv-SE" err="1"/>
              <a:t>heading</a:t>
            </a:r>
            <a:r>
              <a:rPr lang="sv-SE"/>
              <a:t> </a:t>
            </a:r>
            <a:r>
              <a:rPr lang="sv-SE" err="1"/>
              <a:t>here</a:t>
            </a:r>
            <a:endParaRPr lang="sv-SE"/>
          </a:p>
        </p:txBody>
      </p:sp>
      <p:sp>
        <p:nvSpPr>
          <p:cNvPr id="30" name="Text Placeholder 26">
            <a:extLst>
              <a:ext uri="{FF2B5EF4-FFF2-40B4-BE49-F238E27FC236}">
                <a16:creationId xmlns:a16="http://schemas.microsoft.com/office/drawing/2014/main" id="{AFC72C65-A051-3E99-AD69-F65E3AA9DB85}"/>
              </a:ext>
            </a:extLst>
          </p:cNvPr>
          <p:cNvSpPr>
            <a:spLocks noGrp="1"/>
          </p:cNvSpPr>
          <p:nvPr>
            <p:ph type="body" sz="quarter" idx="24" hasCustomPrompt="1"/>
          </p:nvPr>
        </p:nvSpPr>
        <p:spPr>
          <a:xfrm>
            <a:off x="1974574" y="4586103"/>
            <a:ext cx="4689329" cy="1025887"/>
          </a:xfrm>
        </p:spPr>
        <p:txBody>
          <a:bodyPr>
            <a:noAutofit/>
          </a:bodyPr>
          <a:lstStyle>
            <a:lvl1pPr marL="0" indent="0" algn="r">
              <a:lnSpc>
                <a:spcPct val="100000"/>
              </a:lnSpc>
              <a:spcBef>
                <a:spcPts val="0"/>
              </a:spcBef>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a short text…</a:t>
            </a:r>
          </a:p>
        </p:txBody>
      </p:sp>
      <p:sp>
        <p:nvSpPr>
          <p:cNvPr id="31" name="Text Placeholder 26">
            <a:extLst>
              <a:ext uri="{FF2B5EF4-FFF2-40B4-BE49-F238E27FC236}">
                <a16:creationId xmlns:a16="http://schemas.microsoft.com/office/drawing/2014/main" id="{B7EEDA17-64D5-2D1E-0B06-7D168EA5B765}"/>
              </a:ext>
            </a:extLst>
          </p:cNvPr>
          <p:cNvSpPr>
            <a:spLocks noGrp="1"/>
          </p:cNvSpPr>
          <p:nvPr>
            <p:ph type="body" sz="quarter" idx="25" hasCustomPrompt="1"/>
          </p:nvPr>
        </p:nvSpPr>
        <p:spPr>
          <a:xfrm>
            <a:off x="1974574" y="6210819"/>
            <a:ext cx="4689329" cy="494782"/>
          </a:xfrm>
        </p:spPr>
        <p:txBody>
          <a:bodyPr>
            <a:normAutofit/>
          </a:bodyPr>
          <a:lstStyle>
            <a:lvl1pPr marL="0" indent="0" algn="r">
              <a:lnSpc>
                <a:spcPct val="100000"/>
              </a:lnSpc>
              <a:spcBef>
                <a:spcPts val="0"/>
              </a:spcBef>
              <a:buNone/>
              <a:defRPr sz="2800" b="1">
                <a:solidFill>
                  <a:schemeClr val="tx2"/>
                </a:solidFill>
              </a:defRPr>
            </a:lvl1pPr>
          </a:lstStyle>
          <a:p>
            <a:pPr lvl="0"/>
            <a:r>
              <a:rPr lang="sv-SE" err="1"/>
              <a:t>Write</a:t>
            </a:r>
            <a:r>
              <a:rPr lang="sv-SE"/>
              <a:t> a short </a:t>
            </a:r>
            <a:r>
              <a:rPr lang="sv-SE" err="1"/>
              <a:t>heading</a:t>
            </a:r>
            <a:r>
              <a:rPr lang="sv-SE"/>
              <a:t> </a:t>
            </a:r>
            <a:r>
              <a:rPr lang="sv-SE" err="1"/>
              <a:t>here</a:t>
            </a:r>
            <a:endParaRPr lang="en-GB"/>
          </a:p>
        </p:txBody>
      </p:sp>
      <p:sp>
        <p:nvSpPr>
          <p:cNvPr id="32" name="Text Placeholder 26">
            <a:extLst>
              <a:ext uri="{FF2B5EF4-FFF2-40B4-BE49-F238E27FC236}">
                <a16:creationId xmlns:a16="http://schemas.microsoft.com/office/drawing/2014/main" id="{A25604F5-CCA9-4D53-4ABB-4C90E0B31CF0}"/>
              </a:ext>
            </a:extLst>
          </p:cNvPr>
          <p:cNvSpPr>
            <a:spLocks noGrp="1"/>
          </p:cNvSpPr>
          <p:nvPr>
            <p:ph type="body" sz="quarter" idx="26" hasCustomPrompt="1"/>
          </p:nvPr>
        </p:nvSpPr>
        <p:spPr>
          <a:xfrm>
            <a:off x="1974574" y="6910640"/>
            <a:ext cx="4689329" cy="1025887"/>
          </a:xfrm>
        </p:spPr>
        <p:txBody>
          <a:bodyPr>
            <a:noAutofit/>
          </a:bodyPr>
          <a:lstStyle>
            <a:lvl1pPr marL="0" indent="0" algn="r">
              <a:lnSpc>
                <a:spcPct val="100000"/>
              </a:lnSpc>
              <a:spcBef>
                <a:spcPts val="0"/>
              </a:spcBef>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a short text…</a:t>
            </a:r>
          </a:p>
        </p:txBody>
      </p:sp>
    </p:spTree>
    <p:extLst>
      <p:ext uri="{BB962C8B-B14F-4D97-AF65-F5344CB8AC3E}">
        <p14:creationId xmlns:p14="http://schemas.microsoft.com/office/powerpoint/2010/main" val="25784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anim calcmode="lin" valueType="num">
                                      <p:cBhvr>
                                        <p:cTn id="1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anim calcmode="lin" valueType="num">
                                      <p:cBhvr>
                                        <p:cTn id="2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500"/>
                                        <p:tgtEl>
                                          <p:spTgt spid="29">
                                            <p:txEl>
                                              <p:pRg st="0" end="0"/>
                                            </p:txEl>
                                          </p:spTgt>
                                        </p:tgtEl>
                                      </p:cBhvr>
                                    </p:animEffect>
                                    <p:anim calcmode="lin" valueType="num">
                                      <p:cBhvr>
                                        <p:cTn id="2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29">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500"/>
                                        <p:tgtEl>
                                          <p:spTgt spid="30">
                                            <p:txEl>
                                              <p:pRg st="0" end="0"/>
                                            </p:txEl>
                                          </p:spTgt>
                                        </p:tgtEl>
                                      </p:cBhvr>
                                    </p:animEffect>
                                    <p:anim calcmode="lin" valueType="num">
                                      <p:cBhvr>
                                        <p:cTn id="3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Effect transition="in" filter="fade">
                                      <p:cBhvr>
                                        <p:cTn id="37" dur="500"/>
                                        <p:tgtEl>
                                          <p:spTgt spid="31">
                                            <p:txEl>
                                              <p:pRg st="0" end="0"/>
                                            </p:txEl>
                                          </p:spTgt>
                                        </p:tgtEl>
                                      </p:cBhvr>
                                    </p:animEffect>
                                    <p:anim calcmode="lin" valueType="num">
                                      <p:cBhvr>
                                        <p:cTn id="38"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1">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fade">
                                      <p:cBhvr>
                                        <p:cTn id="42" dur="500"/>
                                        <p:tgtEl>
                                          <p:spTgt spid="32">
                                            <p:txEl>
                                              <p:pRg st="0" end="0"/>
                                            </p:txEl>
                                          </p:spTgt>
                                        </p:tgtEl>
                                      </p:cBhvr>
                                    </p:animEffect>
                                    <p:anim calcmode="lin" valueType="num">
                                      <p:cBhvr>
                                        <p:cTn id="4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build="p">
        <p:tmplLst>
          <p:tmpl lvl="1">
            <p:tnLst>
              <p:par>
                <p:cTn presetID="42"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ext boxes Ligh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95CC0B3-AD8D-40AD-4CB5-7B3A996C5088}"/>
              </a:ext>
            </a:extLst>
          </p:cNvPr>
          <p:cNvSpPr/>
          <p:nvPr userDrawn="1"/>
        </p:nvSpPr>
        <p:spPr>
          <a:xfrm>
            <a:off x="9389662" y="3058974"/>
            <a:ext cx="728449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E7E3A941-8A8F-37B7-D4E1-168695C8978B}"/>
              </a:ext>
            </a:extLst>
          </p:cNvPr>
          <p:cNvSpPr/>
          <p:nvPr userDrawn="1"/>
        </p:nvSpPr>
        <p:spPr>
          <a:xfrm>
            <a:off x="1613848" y="3058974"/>
            <a:ext cx="728449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11" name="Text Placeholder 26">
            <a:extLst>
              <a:ext uri="{FF2B5EF4-FFF2-40B4-BE49-F238E27FC236}">
                <a16:creationId xmlns:a16="http://schemas.microsoft.com/office/drawing/2014/main" id="{3DCC448D-93DC-4258-F226-9EDE35681C87}"/>
              </a:ext>
            </a:extLst>
          </p:cNvPr>
          <p:cNvSpPr>
            <a:spLocks noGrp="1"/>
          </p:cNvSpPr>
          <p:nvPr>
            <p:ph type="body" sz="quarter" idx="12" hasCustomPrompt="1"/>
          </p:nvPr>
        </p:nvSpPr>
        <p:spPr>
          <a:xfrm>
            <a:off x="1880833" y="3375002"/>
            <a:ext cx="675393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6" name="Text Placeholder 26">
            <a:extLst>
              <a:ext uri="{FF2B5EF4-FFF2-40B4-BE49-F238E27FC236}">
                <a16:creationId xmlns:a16="http://schemas.microsoft.com/office/drawing/2014/main" id="{595BE6F8-3DF0-D31A-DD46-C365B3A01789}"/>
              </a:ext>
            </a:extLst>
          </p:cNvPr>
          <p:cNvSpPr>
            <a:spLocks noGrp="1"/>
          </p:cNvSpPr>
          <p:nvPr>
            <p:ph type="body" sz="quarter" idx="14" hasCustomPrompt="1"/>
          </p:nvPr>
        </p:nvSpPr>
        <p:spPr>
          <a:xfrm>
            <a:off x="9656647" y="3375002"/>
            <a:ext cx="675393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5" name="Text Placeholder 26">
            <a:extLst>
              <a:ext uri="{FF2B5EF4-FFF2-40B4-BE49-F238E27FC236}">
                <a16:creationId xmlns:a16="http://schemas.microsoft.com/office/drawing/2014/main" id="{63E0ACCA-5EEC-CFB9-14EB-188935072162}"/>
              </a:ext>
            </a:extLst>
          </p:cNvPr>
          <p:cNvSpPr>
            <a:spLocks noGrp="1"/>
          </p:cNvSpPr>
          <p:nvPr>
            <p:ph type="body" sz="quarter" idx="13" hasCustomPrompt="1"/>
          </p:nvPr>
        </p:nvSpPr>
        <p:spPr>
          <a:xfrm>
            <a:off x="1880832" y="4364108"/>
            <a:ext cx="6753936" cy="4111152"/>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marL="1028700" indent="-342900" algn="l">
              <a:buFont typeface="Arial" panose="020B0604020202020204" pitchFamily="34" charset="0"/>
              <a:buChar cha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9" name="Text Placeholder 26">
            <a:extLst>
              <a:ext uri="{FF2B5EF4-FFF2-40B4-BE49-F238E27FC236}">
                <a16:creationId xmlns:a16="http://schemas.microsoft.com/office/drawing/2014/main" id="{64229085-0AE0-480A-3DB0-FBBD8F5BC64C}"/>
              </a:ext>
            </a:extLst>
          </p:cNvPr>
          <p:cNvSpPr>
            <a:spLocks noGrp="1"/>
          </p:cNvSpPr>
          <p:nvPr>
            <p:ph type="body" sz="quarter" idx="15" hasCustomPrompt="1"/>
          </p:nvPr>
        </p:nvSpPr>
        <p:spPr>
          <a:xfrm>
            <a:off x="9653232" y="4427110"/>
            <a:ext cx="6753936" cy="4111152"/>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7" name="TextBox 6">
            <a:extLst>
              <a:ext uri="{FF2B5EF4-FFF2-40B4-BE49-F238E27FC236}">
                <a16:creationId xmlns:a16="http://schemas.microsoft.com/office/drawing/2014/main" id="{0B0ADDA8-A661-FC62-F95B-A5048DEBB1C7}"/>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115159985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ext boxes Mix">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8" name="Rectangle: Rounded Corners 7">
            <a:extLst>
              <a:ext uri="{FF2B5EF4-FFF2-40B4-BE49-F238E27FC236}">
                <a16:creationId xmlns:a16="http://schemas.microsoft.com/office/drawing/2014/main" id="{A8894687-3728-E9A3-979F-EC4AF4C69B1B}"/>
              </a:ext>
            </a:extLst>
          </p:cNvPr>
          <p:cNvSpPr/>
          <p:nvPr userDrawn="1"/>
        </p:nvSpPr>
        <p:spPr>
          <a:xfrm>
            <a:off x="1613846" y="3058974"/>
            <a:ext cx="728449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 name="Text Placeholder 26">
            <a:extLst>
              <a:ext uri="{FF2B5EF4-FFF2-40B4-BE49-F238E27FC236}">
                <a16:creationId xmlns:a16="http://schemas.microsoft.com/office/drawing/2014/main" id="{3DCC448D-93DC-4258-F226-9EDE35681C87}"/>
              </a:ext>
            </a:extLst>
          </p:cNvPr>
          <p:cNvSpPr>
            <a:spLocks noGrp="1"/>
          </p:cNvSpPr>
          <p:nvPr>
            <p:ph type="body" sz="quarter" idx="12" hasCustomPrompt="1"/>
          </p:nvPr>
        </p:nvSpPr>
        <p:spPr>
          <a:xfrm>
            <a:off x="1880833" y="3375002"/>
            <a:ext cx="675393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2" name="Text Placeholder 26">
            <a:extLst>
              <a:ext uri="{FF2B5EF4-FFF2-40B4-BE49-F238E27FC236}">
                <a16:creationId xmlns:a16="http://schemas.microsoft.com/office/drawing/2014/main" id="{05BAAC0A-2CAD-5701-17EA-83F0B8825788}"/>
              </a:ext>
            </a:extLst>
          </p:cNvPr>
          <p:cNvSpPr>
            <a:spLocks noGrp="1"/>
          </p:cNvSpPr>
          <p:nvPr>
            <p:ph type="body" sz="quarter" idx="13" hasCustomPrompt="1"/>
          </p:nvPr>
        </p:nvSpPr>
        <p:spPr>
          <a:xfrm>
            <a:off x="1880832" y="4364108"/>
            <a:ext cx="6753936" cy="4111152"/>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5" name="Rectangle: Rounded Corners 4">
            <a:extLst>
              <a:ext uri="{FF2B5EF4-FFF2-40B4-BE49-F238E27FC236}">
                <a16:creationId xmlns:a16="http://schemas.microsoft.com/office/drawing/2014/main" id="{0F1E6C0A-D599-53FA-842D-17A043644205}"/>
              </a:ext>
            </a:extLst>
          </p:cNvPr>
          <p:cNvSpPr/>
          <p:nvPr userDrawn="1"/>
        </p:nvSpPr>
        <p:spPr>
          <a:xfrm>
            <a:off x="9389662" y="3058974"/>
            <a:ext cx="7284492" cy="5716536"/>
          </a:xfrm>
          <a:prstGeom prst="roundRect">
            <a:avLst>
              <a:gd name="adj" fmla="val 4519"/>
            </a:avLst>
          </a:prstGeom>
          <a:gradFill>
            <a:gsLst>
              <a:gs pos="100000">
                <a:schemeClr val="accent1"/>
              </a:gs>
              <a:gs pos="0">
                <a:schemeClr val="accent2">
                  <a:lumMod val="80000"/>
                </a:schemeClr>
              </a:gs>
            </a:gsLst>
            <a:lin ang="7200000" scaled="0"/>
          </a:gradFill>
          <a:ln>
            <a:noFill/>
          </a:ln>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 Placeholder 26">
            <a:extLst>
              <a:ext uri="{FF2B5EF4-FFF2-40B4-BE49-F238E27FC236}">
                <a16:creationId xmlns:a16="http://schemas.microsoft.com/office/drawing/2014/main" id="{595BE6F8-3DF0-D31A-DD46-C365B3A01789}"/>
              </a:ext>
            </a:extLst>
          </p:cNvPr>
          <p:cNvSpPr>
            <a:spLocks noGrp="1"/>
          </p:cNvSpPr>
          <p:nvPr>
            <p:ph type="body" sz="quarter" idx="14" hasCustomPrompt="1"/>
          </p:nvPr>
        </p:nvSpPr>
        <p:spPr>
          <a:xfrm>
            <a:off x="9656647" y="3375002"/>
            <a:ext cx="6753936" cy="814861"/>
          </a:xfrm>
        </p:spPr>
        <p:txBody>
          <a:bodyPr>
            <a:normAutofit/>
          </a:bodyPr>
          <a:lstStyle>
            <a:lvl1pPr marL="0" indent="0" algn="ctr">
              <a:buNone/>
              <a:defRPr sz="2800" b="1">
                <a:solidFill>
                  <a:schemeClr val="bg1"/>
                </a:solidFill>
              </a:defRPr>
            </a:lvl1pPr>
          </a:lstStyle>
          <a:p>
            <a:pPr lvl="0"/>
            <a:r>
              <a:rPr lang="sv-SE" err="1"/>
              <a:t>Write</a:t>
            </a:r>
            <a:r>
              <a:rPr lang="sv-SE"/>
              <a:t> a </a:t>
            </a:r>
            <a:r>
              <a:rPr lang="sv-SE" err="1"/>
              <a:t>heading</a:t>
            </a:r>
            <a:r>
              <a:rPr lang="sv-SE"/>
              <a:t> </a:t>
            </a:r>
            <a:r>
              <a:rPr lang="sv-SE" err="1"/>
              <a:t>here</a:t>
            </a:r>
            <a:endParaRPr lang="en-GB"/>
          </a:p>
        </p:txBody>
      </p:sp>
      <p:sp>
        <p:nvSpPr>
          <p:cNvPr id="14" name="Text Placeholder 26">
            <a:extLst>
              <a:ext uri="{FF2B5EF4-FFF2-40B4-BE49-F238E27FC236}">
                <a16:creationId xmlns:a16="http://schemas.microsoft.com/office/drawing/2014/main" id="{25B7F437-46B2-94C8-D5B4-99ABB9B3E2A3}"/>
              </a:ext>
            </a:extLst>
          </p:cNvPr>
          <p:cNvSpPr>
            <a:spLocks noGrp="1"/>
          </p:cNvSpPr>
          <p:nvPr>
            <p:ph type="body" sz="quarter" idx="15" hasCustomPrompt="1"/>
          </p:nvPr>
        </p:nvSpPr>
        <p:spPr>
          <a:xfrm>
            <a:off x="9656647" y="4427110"/>
            <a:ext cx="6753936" cy="4111152"/>
          </a:xfrm>
        </p:spPr>
        <p:txBody>
          <a:bodyPr>
            <a:noAutofit/>
          </a:bodyPr>
          <a:lstStyle>
            <a:lvl1pPr marL="0" indent="0" algn="ctr">
              <a:lnSpc>
                <a:spcPct val="100000"/>
              </a:lnSpc>
              <a:buFont typeface="Arial" panose="020B0604020202020204" pitchFamily="34" charset="0"/>
              <a:buNone/>
              <a:defRPr sz="2000" b="0">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vl6pPr>
              <a:defRPr sz="2000">
                <a:solidFill>
                  <a:schemeClr val="bg2"/>
                </a:solidFill>
              </a:defRPr>
            </a:lvl6pPr>
          </a:lstStyle>
          <a:p>
            <a:pPr lvl="0"/>
            <a:r>
              <a:rPr lang="sv-SE" err="1"/>
              <a:t>Click</a:t>
            </a:r>
            <a:r>
              <a:rPr lang="sv-SE"/>
              <a:t> to </a:t>
            </a:r>
            <a:r>
              <a:rPr lang="sv-SE" err="1"/>
              <a:t>add</a:t>
            </a:r>
            <a:r>
              <a:rPr lang="sv-SE"/>
              <a:t> text…</a:t>
            </a:r>
          </a:p>
        </p:txBody>
      </p:sp>
      <p:sp>
        <p:nvSpPr>
          <p:cNvPr id="7" name="TextBox 6">
            <a:extLst>
              <a:ext uri="{FF2B5EF4-FFF2-40B4-BE49-F238E27FC236}">
                <a16:creationId xmlns:a16="http://schemas.microsoft.com/office/drawing/2014/main" id="{55BD82EC-9B39-5827-7D44-7B0F799D8AE5}"/>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769456003"/>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text boxes Green (animated)">
    <p:bg>
      <p:bgPr>
        <a:gradFill>
          <a:gsLst>
            <a:gs pos="100000">
              <a:schemeClr val="tx2"/>
            </a:gs>
            <a:gs pos="0">
              <a:schemeClr val="accent2">
                <a:lumMod val="80000"/>
              </a:schemeClr>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9" name="Picture 8" descr="A white text on a black background&#10;&#10;Description automatically generated">
            <a:extLst>
              <a:ext uri="{FF2B5EF4-FFF2-40B4-BE49-F238E27FC236}">
                <a16:creationId xmlns:a16="http://schemas.microsoft.com/office/drawing/2014/main" id="{12648B49-68D4-928B-F134-63B4C7F7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10" name="Rectangle: Rounded Corners 9">
            <a:extLst>
              <a:ext uri="{FF2B5EF4-FFF2-40B4-BE49-F238E27FC236}">
                <a16:creationId xmlns:a16="http://schemas.microsoft.com/office/drawing/2014/main" id="{E854A250-B661-5617-1907-9F8B3D041AF3}"/>
              </a:ext>
            </a:extLst>
          </p:cNvPr>
          <p:cNvSpPr/>
          <p:nvPr userDrawn="1"/>
        </p:nvSpPr>
        <p:spPr>
          <a:xfrm>
            <a:off x="9389662" y="3058974"/>
            <a:ext cx="728449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C4A94564-0973-AC88-0ADF-484AADCC0353}"/>
              </a:ext>
            </a:extLst>
          </p:cNvPr>
          <p:cNvSpPr/>
          <p:nvPr userDrawn="1"/>
        </p:nvSpPr>
        <p:spPr>
          <a:xfrm>
            <a:off x="1613848" y="3058974"/>
            <a:ext cx="728449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5" name="Text Placeholder 26">
            <a:extLst>
              <a:ext uri="{FF2B5EF4-FFF2-40B4-BE49-F238E27FC236}">
                <a16:creationId xmlns:a16="http://schemas.microsoft.com/office/drawing/2014/main" id="{E1B766F2-BFB9-FC0D-76AE-DDCD0D020EEE}"/>
              </a:ext>
            </a:extLst>
          </p:cNvPr>
          <p:cNvSpPr>
            <a:spLocks noGrp="1"/>
          </p:cNvSpPr>
          <p:nvPr>
            <p:ph type="body" sz="quarter" idx="12" hasCustomPrompt="1"/>
          </p:nvPr>
        </p:nvSpPr>
        <p:spPr>
          <a:xfrm>
            <a:off x="1880833" y="3375002"/>
            <a:ext cx="675393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7" name="Text Placeholder 26">
            <a:extLst>
              <a:ext uri="{FF2B5EF4-FFF2-40B4-BE49-F238E27FC236}">
                <a16:creationId xmlns:a16="http://schemas.microsoft.com/office/drawing/2014/main" id="{CFA0BDA4-746F-6D34-4533-60BF5B53585E}"/>
              </a:ext>
            </a:extLst>
          </p:cNvPr>
          <p:cNvSpPr>
            <a:spLocks noGrp="1"/>
          </p:cNvSpPr>
          <p:nvPr>
            <p:ph type="body" sz="quarter" idx="14" hasCustomPrompt="1"/>
          </p:nvPr>
        </p:nvSpPr>
        <p:spPr>
          <a:xfrm>
            <a:off x="9656647" y="3375002"/>
            <a:ext cx="675393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6" name="Text Placeholder 26">
            <a:extLst>
              <a:ext uri="{FF2B5EF4-FFF2-40B4-BE49-F238E27FC236}">
                <a16:creationId xmlns:a16="http://schemas.microsoft.com/office/drawing/2014/main" id="{791C4354-7594-4DAB-4EAD-ACA7648CBF02}"/>
              </a:ext>
            </a:extLst>
          </p:cNvPr>
          <p:cNvSpPr>
            <a:spLocks noGrp="1"/>
          </p:cNvSpPr>
          <p:nvPr>
            <p:ph type="body" sz="quarter" idx="13" hasCustomPrompt="1"/>
          </p:nvPr>
        </p:nvSpPr>
        <p:spPr>
          <a:xfrm>
            <a:off x="1880832" y="4364108"/>
            <a:ext cx="6753936" cy="4111152"/>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7" name="Text Placeholder 26">
            <a:extLst>
              <a:ext uri="{FF2B5EF4-FFF2-40B4-BE49-F238E27FC236}">
                <a16:creationId xmlns:a16="http://schemas.microsoft.com/office/drawing/2014/main" id="{B04B907E-1593-95C3-59F6-BD964BC2CC77}"/>
              </a:ext>
            </a:extLst>
          </p:cNvPr>
          <p:cNvSpPr>
            <a:spLocks noGrp="1"/>
          </p:cNvSpPr>
          <p:nvPr>
            <p:ph type="body" sz="quarter" idx="15" hasCustomPrompt="1"/>
          </p:nvPr>
        </p:nvSpPr>
        <p:spPr>
          <a:xfrm>
            <a:off x="9653232" y="4427110"/>
            <a:ext cx="6753936" cy="4111152"/>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5" name="TextBox 4">
            <a:extLst>
              <a:ext uri="{FF2B5EF4-FFF2-40B4-BE49-F238E27FC236}">
                <a16:creationId xmlns:a16="http://schemas.microsoft.com/office/drawing/2014/main" id="{ED2C85DD-AA15-E1AE-7828-5DE80E9E8FB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19631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anim calcmode="lin" valueType="num">
                                      <p:cBhvr>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anim calcmode="lin" valueType="num">
                                      <p:cBhvr>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anim calcmode="lin" valueType="num">
                                      <p:cBhvr>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7">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anim calcmode="lin" valueType="num">
                                      <p:cBhvr>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build="p">
        <p:tmplLst>
          <p:tmpl lvl="1">
            <p:tnLst>
              <p:par>
                <p:cTn presetID="42"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text boxes Ligh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8" name="Rectangle: Rounded Corners 7">
            <a:extLst>
              <a:ext uri="{FF2B5EF4-FFF2-40B4-BE49-F238E27FC236}">
                <a16:creationId xmlns:a16="http://schemas.microsoft.com/office/drawing/2014/main" id="{A8894687-3728-E9A3-979F-EC4AF4C69B1B}"/>
              </a:ext>
            </a:extLst>
          </p:cNvPr>
          <p:cNvSpPr/>
          <p:nvPr userDrawn="1"/>
        </p:nvSpPr>
        <p:spPr>
          <a:xfrm>
            <a:off x="1613848" y="3058974"/>
            <a:ext cx="4718713" cy="5366951"/>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0F0646E-0ABE-37B9-F310-D7DFC1E7DBC5}"/>
              </a:ext>
            </a:extLst>
          </p:cNvPr>
          <p:cNvSpPr/>
          <p:nvPr userDrawn="1"/>
        </p:nvSpPr>
        <p:spPr>
          <a:xfrm>
            <a:off x="6784643" y="3053717"/>
            <a:ext cx="4718713" cy="5366951"/>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B958148-A177-7D62-5D31-F6A6B1C44920}"/>
              </a:ext>
            </a:extLst>
          </p:cNvPr>
          <p:cNvSpPr/>
          <p:nvPr userDrawn="1"/>
        </p:nvSpPr>
        <p:spPr>
          <a:xfrm>
            <a:off x="11955439" y="3053717"/>
            <a:ext cx="4718713" cy="5366951"/>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 name="Text Placeholder 26">
            <a:extLst>
              <a:ext uri="{FF2B5EF4-FFF2-40B4-BE49-F238E27FC236}">
                <a16:creationId xmlns:a16="http://schemas.microsoft.com/office/drawing/2014/main" id="{3DCC448D-93DC-4258-F226-9EDE35681C87}"/>
              </a:ext>
            </a:extLst>
          </p:cNvPr>
          <p:cNvSpPr>
            <a:spLocks noGrp="1"/>
          </p:cNvSpPr>
          <p:nvPr>
            <p:ph type="body" sz="quarter" idx="12" hasCustomPrompt="1"/>
          </p:nvPr>
        </p:nvSpPr>
        <p:spPr>
          <a:xfrm>
            <a:off x="1871450" y="3375002"/>
            <a:ext cx="418815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3" name="Text Placeholder 26">
            <a:extLst>
              <a:ext uri="{FF2B5EF4-FFF2-40B4-BE49-F238E27FC236}">
                <a16:creationId xmlns:a16="http://schemas.microsoft.com/office/drawing/2014/main" id="{85C5753C-89EC-4A45-DB45-80BF7669560C}"/>
              </a:ext>
            </a:extLst>
          </p:cNvPr>
          <p:cNvSpPr>
            <a:spLocks noGrp="1"/>
          </p:cNvSpPr>
          <p:nvPr>
            <p:ph type="body" sz="quarter" idx="14" hasCustomPrompt="1"/>
          </p:nvPr>
        </p:nvSpPr>
        <p:spPr>
          <a:xfrm>
            <a:off x="7049921" y="3375002"/>
            <a:ext cx="418815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6" name="Text Placeholder 26">
            <a:extLst>
              <a:ext uri="{FF2B5EF4-FFF2-40B4-BE49-F238E27FC236}">
                <a16:creationId xmlns:a16="http://schemas.microsoft.com/office/drawing/2014/main" id="{F460700E-AE85-628D-B420-B466FB2EBDAA}"/>
              </a:ext>
            </a:extLst>
          </p:cNvPr>
          <p:cNvSpPr>
            <a:spLocks noGrp="1"/>
          </p:cNvSpPr>
          <p:nvPr>
            <p:ph type="body" sz="quarter" idx="16" hasCustomPrompt="1"/>
          </p:nvPr>
        </p:nvSpPr>
        <p:spPr>
          <a:xfrm>
            <a:off x="12228394" y="3355972"/>
            <a:ext cx="418815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4" name="Text Placeholder 26">
            <a:extLst>
              <a:ext uri="{FF2B5EF4-FFF2-40B4-BE49-F238E27FC236}">
                <a16:creationId xmlns:a16="http://schemas.microsoft.com/office/drawing/2014/main" id="{F26E8F59-BF02-8F76-D561-637A0494E530}"/>
              </a:ext>
            </a:extLst>
          </p:cNvPr>
          <p:cNvSpPr>
            <a:spLocks noGrp="1"/>
          </p:cNvSpPr>
          <p:nvPr>
            <p:ph type="body" sz="quarter" idx="18" hasCustomPrompt="1"/>
          </p:nvPr>
        </p:nvSpPr>
        <p:spPr>
          <a:xfrm>
            <a:off x="1880832" y="4364108"/>
            <a:ext cx="4188156" cy="3769958"/>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18" name="Text Placeholder 26">
            <a:extLst>
              <a:ext uri="{FF2B5EF4-FFF2-40B4-BE49-F238E27FC236}">
                <a16:creationId xmlns:a16="http://schemas.microsoft.com/office/drawing/2014/main" id="{72524F97-D9C8-9DED-325F-5E5EEA0F4B9C}"/>
              </a:ext>
            </a:extLst>
          </p:cNvPr>
          <p:cNvSpPr>
            <a:spLocks noGrp="1"/>
          </p:cNvSpPr>
          <p:nvPr>
            <p:ph type="body" sz="quarter" idx="19" hasCustomPrompt="1"/>
          </p:nvPr>
        </p:nvSpPr>
        <p:spPr>
          <a:xfrm>
            <a:off x="7049921" y="4364108"/>
            <a:ext cx="4188156" cy="3769958"/>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19" name="Text Placeholder 26">
            <a:extLst>
              <a:ext uri="{FF2B5EF4-FFF2-40B4-BE49-F238E27FC236}">
                <a16:creationId xmlns:a16="http://schemas.microsoft.com/office/drawing/2014/main" id="{B34C2548-6015-0941-C93C-6687E8058F9A}"/>
              </a:ext>
            </a:extLst>
          </p:cNvPr>
          <p:cNvSpPr>
            <a:spLocks noGrp="1"/>
          </p:cNvSpPr>
          <p:nvPr>
            <p:ph type="body" sz="quarter" idx="20" hasCustomPrompt="1"/>
          </p:nvPr>
        </p:nvSpPr>
        <p:spPr>
          <a:xfrm>
            <a:off x="12219012" y="4409976"/>
            <a:ext cx="4188156" cy="3769958"/>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7" name="TextBox 6">
            <a:extLst>
              <a:ext uri="{FF2B5EF4-FFF2-40B4-BE49-F238E27FC236}">
                <a16:creationId xmlns:a16="http://schemas.microsoft.com/office/drawing/2014/main" id="{FB96899E-6A53-4870-1E4B-D3A019F17C9B}"/>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408064639"/>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text boxes Green (animated)">
    <p:bg>
      <p:bgPr>
        <a:gradFill>
          <a:gsLst>
            <a:gs pos="100000">
              <a:schemeClr val="tx2">
                <a:lumMod val="100000"/>
              </a:schemeClr>
            </a:gs>
            <a:gs pos="0">
              <a:schemeClr val="accent2">
                <a:lumMod val="80000"/>
              </a:schemeClr>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1"/>
                </a:solidFill>
              </a:defRPr>
            </a:lvl1pPr>
          </a:lstStyle>
          <a:p>
            <a:r>
              <a:rPr lang="sv-SE"/>
              <a:t>WRITE A PRIMARY </a:t>
            </a:r>
            <a:r>
              <a:rPr lang="sv-SE" err="1"/>
              <a:t>heading</a:t>
            </a:r>
            <a:r>
              <a:rPr lang="sv-SE"/>
              <a:t> </a:t>
            </a:r>
            <a:r>
              <a:rPr lang="sv-SE" err="1"/>
              <a:t>here</a:t>
            </a:r>
            <a:r>
              <a:rPr lang="sv-SE"/>
              <a:t> </a:t>
            </a:r>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8" name="Rectangle: Rounded Corners 7">
            <a:extLst>
              <a:ext uri="{FF2B5EF4-FFF2-40B4-BE49-F238E27FC236}">
                <a16:creationId xmlns:a16="http://schemas.microsoft.com/office/drawing/2014/main" id="{A8894687-3728-E9A3-979F-EC4AF4C69B1B}"/>
              </a:ext>
            </a:extLst>
          </p:cNvPr>
          <p:cNvSpPr/>
          <p:nvPr userDrawn="1"/>
        </p:nvSpPr>
        <p:spPr>
          <a:xfrm>
            <a:off x="1613848" y="3058974"/>
            <a:ext cx="4718713" cy="5366951"/>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0F0646E-0ABE-37B9-F310-D7DFC1E7DBC5}"/>
              </a:ext>
            </a:extLst>
          </p:cNvPr>
          <p:cNvSpPr/>
          <p:nvPr userDrawn="1"/>
        </p:nvSpPr>
        <p:spPr>
          <a:xfrm>
            <a:off x="6784643" y="3053717"/>
            <a:ext cx="4718713" cy="5366951"/>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B958148-A177-7D62-5D31-F6A6B1C44920}"/>
              </a:ext>
            </a:extLst>
          </p:cNvPr>
          <p:cNvSpPr/>
          <p:nvPr userDrawn="1"/>
        </p:nvSpPr>
        <p:spPr>
          <a:xfrm>
            <a:off x="11955439" y="3053717"/>
            <a:ext cx="4718713" cy="5366951"/>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1" name="Text Placeholder 26">
            <a:extLst>
              <a:ext uri="{FF2B5EF4-FFF2-40B4-BE49-F238E27FC236}">
                <a16:creationId xmlns:a16="http://schemas.microsoft.com/office/drawing/2014/main" id="{3DCC448D-93DC-4258-F226-9EDE35681C87}"/>
              </a:ext>
            </a:extLst>
          </p:cNvPr>
          <p:cNvSpPr>
            <a:spLocks noGrp="1"/>
          </p:cNvSpPr>
          <p:nvPr>
            <p:ph type="body" sz="quarter" idx="12" hasCustomPrompt="1"/>
          </p:nvPr>
        </p:nvSpPr>
        <p:spPr>
          <a:xfrm>
            <a:off x="1871450" y="3375002"/>
            <a:ext cx="418815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3" name="Text Placeholder 26">
            <a:extLst>
              <a:ext uri="{FF2B5EF4-FFF2-40B4-BE49-F238E27FC236}">
                <a16:creationId xmlns:a16="http://schemas.microsoft.com/office/drawing/2014/main" id="{85C5753C-89EC-4A45-DB45-80BF7669560C}"/>
              </a:ext>
            </a:extLst>
          </p:cNvPr>
          <p:cNvSpPr>
            <a:spLocks noGrp="1"/>
          </p:cNvSpPr>
          <p:nvPr>
            <p:ph type="body" sz="quarter" idx="14" hasCustomPrompt="1"/>
          </p:nvPr>
        </p:nvSpPr>
        <p:spPr>
          <a:xfrm>
            <a:off x="7049921" y="3375002"/>
            <a:ext cx="418815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6" name="Text Placeholder 26">
            <a:extLst>
              <a:ext uri="{FF2B5EF4-FFF2-40B4-BE49-F238E27FC236}">
                <a16:creationId xmlns:a16="http://schemas.microsoft.com/office/drawing/2014/main" id="{F460700E-AE85-628D-B420-B466FB2EBDAA}"/>
              </a:ext>
            </a:extLst>
          </p:cNvPr>
          <p:cNvSpPr>
            <a:spLocks noGrp="1"/>
          </p:cNvSpPr>
          <p:nvPr>
            <p:ph type="body" sz="quarter" idx="16" hasCustomPrompt="1"/>
          </p:nvPr>
        </p:nvSpPr>
        <p:spPr>
          <a:xfrm>
            <a:off x="12228394" y="3355972"/>
            <a:ext cx="4188156"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pic>
        <p:nvPicPr>
          <p:cNvPr id="5" name="Picture 4" descr="A white text on a black background&#10;&#10;Description automatically generated">
            <a:extLst>
              <a:ext uri="{FF2B5EF4-FFF2-40B4-BE49-F238E27FC236}">
                <a16:creationId xmlns:a16="http://schemas.microsoft.com/office/drawing/2014/main" id="{DBC2D6EA-3BA2-2B0D-6450-5861D4778E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6" name="Text Placeholder 26">
            <a:extLst>
              <a:ext uri="{FF2B5EF4-FFF2-40B4-BE49-F238E27FC236}">
                <a16:creationId xmlns:a16="http://schemas.microsoft.com/office/drawing/2014/main" id="{8F10A49B-14AA-2248-DD8D-854F014609CD}"/>
              </a:ext>
            </a:extLst>
          </p:cNvPr>
          <p:cNvSpPr>
            <a:spLocks noGrp="1"/>
          </p:cNvSpPr>
          <p:nvPr>
            <p:ph type="body" sz="quarter" idx="18" hasCustomPrompt="1"/>
          </p:nvPr>
        </p:nvSpPr>
        <p:spPr>
          <a:xfrm>
            <a:off x="1880832" y="4364108"/>
            <a:ext cx="4188156" cy="3769958"/>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7" name="Text Placeholder 26">
            <a:extLst>
              <a:ext uri="{FF2B5EF4-FFF2-40B4-BE49-F238E27FC236}">
                <a16:creationId xmlns:a16="http://schemas.microsoft.com/office/drawing/2014/main" id="{4517CCDA-66C8-E1FE-37B5-8E0351DAF153}"/>
              </a:ext>
            </a:extLst>
          </p:cNvPr>
          <p:cNvSpPr>
            <a:spLocks noGrp="1"/>
          </p:cNvSpPr>
          <p:nvPr>
            <p:ph type="body" sz="quarter" idx="19" hasCustomPrompt="1"/>
          </p:nvPr>
        </p:nvSpPr>
        <p:spPr>
          <a:xfrm>
            <a:off x="7049921" y="4364108"/>
            <a:ext cx="4188156" cy="3769958"/>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14" name="Text Placeholder 26">
            <a:extLst>
              <a:ext uri="{FF2B5EF4-FFF2-40B4-BE49-F238E27FC236}">
                <a16:creationId xmlns:a16="http://schemas.microsoft.com/office/drawing/2014/main" id="{20D77440-D6BE-B6C6-BDEE-0C3B374706A7}"/>
              </a:ext>
            </a:extLst>
          </p:cNvPr>
          <p:cNvSpPr>
            <a:spLocks noGrp="1"/>
          </p:cNvSpPr>
          <p:nvPr>
            <p:ph type="body" sz="quarter" idx="20" hasCustomPrompt="1"/>
          </p:nvPr>
        </p:nvSpPr>
        <p:spPr>
          <a:xfrm>
            <a:off x="12219012" y="4409976"/>
            <a:ext cx="4188156" cy="3769958"/>
          </a:xfrm>
        </p:spPr>
        <p:txBody>
          <a:bodyPr>
            <a:noAutofit/>
          </a:bodyPr>
          <a:lstStyle>
            <a:lvl1pPr marL="0" indent="0" algn="ctr">
              <a:lnSpc>
                <a:spcPct val="100000"/>
              </a:lnSpc>
              <a:buFont typeface="Arial" panose="020B0604020202020204" pitchFamily="34" charset="0"/>
              <a:buNone/>
              <a:defRPr sz="2000" b="0">
                <a:solidFill>
                  <a:schemeClr val="tx1"/>
                </a:solidFill>
              </a:defRPr>
            </a:lvl1pPr>
            <a:lvl2pPr>
              <a:defRPr sz="2000"/>
            </a:lvl2pPr>
            <a:lvl3pPr>
              <a:defRPr sz="2000"/>
            </a:lvl3pPr>
            <a:lvl4pPr>
              <a:defRPr sz="2000"/>
            </a:lvl4pPr>
            <a:lvl5pPr>
              <a:defRPr sz="2000"/>
            </a:lvl5pPr>
            <a:lvl6pPr>
              <a:defRPr sz="2000"/>
            </a:lvl6pPr>
          </a:lstStyle>
          <a:p>
            <a:pPr lvl="0"/>
            <a:r>
              <a:rPr lang="sv-SE" err="1"/>
              <a:t>Click</a:t>
            </a:r>
            <a:r>
              <a:rPr lang="sv-SE"/>
              <a:t> to </a:t>
            </a:r>
            <a:r>
              <a:rPr lang="sv-SE" err="1"/>
              <a:t>add</a:t>
            </a:r>
            <a:r>
              <a:rPr lang="sv-SE"/>
              <a:t> text…</a:t>
            </a:r>
          </a:p>
        </p:txBody>
      </p:sp>
      <p:sp>
        <p:nvSpPr>
          <p:cNvPr id="12" name="TextBox 11">
            <a:extLst>
              <a:ext uri="{FF2B5EF4-FFF2-40B4-BE49-F238E27FC236}">
                <a16:creationId xmlns:a16="http://schemas.microsoft.com/office/drawing/2014/main" id="{55F6AA7D-EE8D-9857-849E-8D39B6813D2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255369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anim calcmode="lin" valueType="num">
                                      <p:cBhvr>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anim calcmode="lin" valueType="num">
                                      <p:cBhvr>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anim calcmode="lin" valueType="num">
                                      <p:cBhvr>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5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fade">
                                      <p:cBhvr>
                                        <p:cTn id="46" dur="500"/>
                                        <p:tgtEl>
                                          <p:spTgt spid="16">
                                            <p:txEl>
                                              <p:pRg st="0" end="0"/>
                                            </p:txEl>
                                          </p:spTgt>
                                        </p:tgtEl>
                                      </p:cBhvr>
                                    </p:animEffect>
                                    <p:anim calcmode="lin" valueType="num">
                                      <p:cBhvr>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16">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fade">
                                      <p:cBhvr>
                                        <p:cTn id="51" dur="500"/>
                                        <p:tgtEl>
                                          <p:spTgt spid="14">
                                            <p:txEl>
                                              <p:pRg st="0" end="0"/>
                                            </p:txEl>
                                          </p:spTgt>
                                        </p:tgtEl>
                                      </p:cBhvr>
                                    </p:animEffect>
                                    <p:anim calcmode="lin" valueType="num">
                                      <p:cBhvr>
                                        <p:cTn id="5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build="p">
        <p:tmplLst>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42"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text boxes Ligh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E7E3A941-8A8F-37B7-D4E1-168695C8978B}"/>
              </a:ext>
            </a:extLst>
          </p:cNvPr>
          <p:cNvSpPr/>
          <p:nvPr userDrawn="1"/>
        </p:nvSpPr>
        <p:spPr>
          <a:xfrm>
            <a:off x="1613848"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11" name="Text Placeholder 26">
            <a:extLst>
              <a:ext uri="{FF2B5EF4-FFF2-40B4-BE49-F238E27FC236}">
                <a16:creationId xmlns:a16="http://schemas.microsoft.com/office/drawing/2014/main" id="{3DCC448D-93DC-4258-F226-9EDE35681C87}"/>
              </a:ext>
            </a:extLst>
          </p:cNvPr>
          <p:cNvSpPr>
            <a:spLocks noGrp="1"/>
          </p:cNvSpPr>
          <p:nvPr>
            <p:ph type="body" sz="quarter" idx="12" hasCustomPrompt="1"/>
          </p:nvPr>
        </p:nvSpPr>
        <p:spPr>
          <a:xfrm>
            <a:off x="1877418"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5" name="Rectangle: Rounded Corners 4">
            <a:extLst>
              <a:ext uri="{FF2B5EF4-FFF2-40B4-BE49-F238E27FC236}">
                <a16:creationId xmlns:a16="http://schemas.microsoft.com/office/drawing/2014/main" id="{C748A44F-C2B4-DA27-3B2E-70F63E816C00}"/>
              </a:ext>
            </a:extLst>
          </p:cNvPr>
          <p:cNvSpPr/>
          <p:nvPr userDrawn="1"/>
        </p:nvSpPr>
        <p:spPr>
          <a:xfrm>
            <a:off x="13170090"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 name="Text Placeholder 26">
            <a:extLst>
              <a:ext uri="{FF2B5EF4-FFF2-40B4-BE49-F238E27FC236}">
                <a16:creationId xmlns:a16="http://schemas.microsoft.com/office/drawing/2014/main" id="{0D2C5470-C8FC-0D8C-298F-C2E813A039EF}"/>
              </a:ext>
            </a:extLst>
          </p:cNvPr>
          <p:cNvSpPr>
            <a:spLocks noGrp="1"/>
          </p:cNvSpPr>
          <p:nvPr>
            <p:ph type="body" sz="quarter" idx="14" hasCustomPrompt="1"/>
          </p:nvPr>
        </p:nvSpPr>
        <p:spPr>
          <a:xfrm>
            <a:off x="13433660"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0" name="Rectangle: Rounded Corners 9">
            <a:extLst>
              <a:ext uri="{FF2B5EF4-FFF2-40B4-BE49-F238E27FC236}">
                <a16:creationId xmlns:a16="http://schemas.microsoft.com/office/drawing/2014/main" id="{CAA3C19E-8FF5-D9FE-9A58-34CD3F4984BF}"/>
              </a:ext>
            </a:extLst>
          </p:cNvPr>
          <p:cNvSpPr/>
          <p:nvPr userDrawn="1"/>
        </p:nvSpPr>
        <p:spPr>
          <a:xfrm>
            <a:off x="5478438" y="3061543"/>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3" name="Text Placeholder 26">
            <a:extLst>
              <a:ext uri="{FF2B5EF4-FFF2-40B4-BE49-F238E27FC236}">
                <a16:creationId xmlns:a16="http://schemas.microsoft.com/office/drawing/2014/main" id="{B2E17DA1-AB07-FDA9-EEEC-D45A6D99EAB0}"/>
              </a:ext>
            </a:extLst>
          </p:cNvPr>
          <p:cNvSpPr>
            <a:spLocks noGrp="1"/>
          </p:cNvSpPr>
          <p:nvPr>
            <p:ph type="body" sz="quarter" idx="16" hasCustomPrompt="1"/>
          </p:nvPr>
        </p:nvSpPr>
        <p:spPr>
          <a:xfrm>
            <a:off x="5742008" y="3377571"/>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6" name="Rectangle: Rounded Corners 15">
            <a:extLst>
              <a:ext uri="{FF2B5EF4-FFF2-40B4-BE49-F238E27FC236}">
                <a16:creationId xmlns:a16="http://schemas.microsoft.com/office/drawing/2014/main" id="{E8A3D7E1-E5AF-28FA-C39F-9B51EF98D3BC}"/>
              </a:ext>
            </a:extLst>
          </p:cNvPr>
          <p:cNvSpPr/>
          <p:nvPr userDrawn="1"/>
        </p:nvSpPr>
        <p:spPr>
          <a:xfrm>
            <a:off x="9324264"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7" name="Text Placeholder 26">
            <a:extLst>
              <a:ext uri="{FF2B5EF4-FFF2-40B4-BE49-F238E27FC236}">
                <a16:creationId xmlns:a16="http://schemas.microsoft.com/office/drawing/2014/main" id="{729EAD32-0A92-9FA8-380B-06FBA591E176}"/>
              </a:ext>
            </a:extLst>
          </p:cNvPr>
          <p:cNvSpPr>
            <a:spLocks noGrp="1"/>
          </p:cNvSpPr>
          <p:nvPr>
            <p:ph type="body" sz="quarter" idx="18" hasCustomPrompt="1"/>
          </p:nvPr>
        </p:nvSpPr>
        <p:spPr>
          <a:xfrm>
            <a:off x="9587834"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7" name="Text Placeholder 26">
            <a:extLst>
              <a:ext uri="{FF2B5EF4-FFF2-40B4-BE49-F238E27FC236}">
                <a16:creationId xmlns:a16="http://schemas.microsoft.com/office/drawing/2014/main" id="{302D3F54-9B9A-4D29-0829-8E7023D32A58}"/>
              </a:ext>
            </a:extLst>
          </p:cNvPr>
          <p:cNvSpPr>
            <a:spLocks noGrp="1"/>
          </p:cNvSpPr>
          <p:nvPr>
            <p:ph type="body" sz="quarter" idx="20" hasCustomPrompt="1"/>
          </p:nvPr>
        </p:nvSpPr>
        <p:spPr>
          <a:xfrm>
            <a:off x="1880832"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4" name="Text Placeholder 26">
            <a:extLst>
              <a:ext uri="{FF2B5EF4-FFF2-40B4-BE49-F238E27FC236}">
                <a16:creationId xmlns:a16="http://schemas.microsoft.com/office/drawing/2014/main" id="{F60EA73A-9B0E-D3CC-EF4F-CC32F9BF4D4C}"/>
              </a:ext>
            </a:extLst>
          </p:cNvPr>
          <p:cNvSpPr>
            <a:spLocks noGrp="1"/>
          </p:cNvSpPr>
          <p:nvPr>
            <p:ph type="body" sz="quarter" idx="21" hasCustomPrompt="1"/>
          </p:nvPr>
        </p:nvSpPr>
        <p:spPr>
          <a:xfrm>
            <a:off x="5742008"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9" name="Text Placeholder 26">
            <a:extLst>
              <a:ext uri="{FF2B5EF4-FFF2-40B4-BE49-F238E27FC236}">
                <a16:creationId xmlns:a16="http://schemas.microsoft.com/office/drawing/2014/main" id="{B5CF764F-3B2D-8E27-184E-847C61437FA7}"/>
              </a:ext>
            </a:extLst>
          </p:cNvPr>
          <p:cNvSpPr>
            <a:spLocks noGrp="1"/>
          </p:cNvSpPr>
          <p:nvPr>
            <p:ph type="body" sz="quarter" idx="22" hasCustomPrompt="1"/>
          </p:nvPr>
        </p:nvSpPr>
        <p:spPr>
          <a:xfrm>
            <a:off x="9587834"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21" name="Text Placeholder 26">
            <a:extLst>
              <a:ext uri="{FF2B5EF4-FFF2-40B4-BE49-F238E27FC236}">
                <a16:creationId xmlns:a16="http://schemas.microsoft.com/office/drawing/2014/main" id="{69B5534D-D0E8-B997-8374-4DFAACCC3335}"/>
              </a:ext>
            </a:extLst>
          </p:cNvPr>
          <p:cNvSpPr>
            <a:spLocks noGrp="1"/>
          </p:cNvSpPr>
          <p:nvPr>
            <p:ph type="body" sz="quarter" idx="23" hasCustomPrompt="1"/>
          </p:nvPr>
        </p:nvSpPr>
        <p:spPr>
          <a:xfrm>
            <a:off x="13434943" y="4433934"/>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6" name="TextBox 5">
            <a:extLst>
              <a:ext uri="{FF2B5EF4-FFF2-40B4-BE49-F238E27FC236}">
                <a16:creationId xmlns:a16="http://schemas.microsoft.com/office/drawing/2014/main" id="{FAD70FE9-D84A-32D7-786C-644ADBE9DD8B}"/>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11731769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8E36F3-3F79-A40A-7E19-710105CA37ED}"/>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9" name="Freeform: Shape 8">
            <a:extLst>
              <a:ext uri="{FF2B5EF4-FFF2-40B4-BE49-F238E27FC236}">
                <a16:creationId xmlns:a16="http://schemas.microsoft.com/office/drawing/2014/main" id="{8AAAA920-D04B-0C90-7EE3-4B563CF687DD}"/>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6" name="Picture 5" descr="A black background with blue dots&#10;&#10;Description automatically generated">
            <a:extLst>
              <a:ext uri="{FF2B5EF4-FFF2-40B4-BE49-F238E27FC236}">
                <a16:creationId xmlns:a16="http://schemas.microsoft.com/office/drawing/2014/main" id="{DBD04EE4-4CAA-91E9-6CC6-AC7C418E89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71003" y="6373697"/>
            <a:ext cx="1523809" cy="1511111"/>
          </a:xfrm>
          <a:prstGeom prst="rect">
            <a:avLst/>
          </a:prstGeom>
        </p:spPr>
      </p:pic>
      <p:pic>
        <p:nvPicPr>
          <p:cNvPr id="7" name="Picture 6" descr="A black and white background with blue dots&#10;&#10;Description automatically generated">
            <a:extLst>
              <a:ext uri="{FF2B5EF4-FFF2-40B4-BE49-F238E27FC236}">
                <a16:creationId xmlns:a16="http://schemas.microsoft.com/office/drawing/2014/main" id="{2F7D0D34-364E-BEA4-9B20-2A8B41837A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187" y="211729"/>
            <a:ext cx="1511111" cy="1511111"/>
          </a:xfrm>
          <a:prstGeom prst="rect">
            <a:avLst/>
          </a:prstGeom>
        </p:spPr>
      </p:pic>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Rubrik 1">
            <a:extLst>
              <a:ext uri="{FF2B5EF4-FFF2-40B4-BE49-F238E27FC236}">
                <a16:creationId xmlns:a16="http://schemas.microsoft.com/office/drawing/2014/main" id="{02B77F33-2BD6-160B-077E-9A4C1AECC3A2}"/>
              </a:ext>
            </a:extLst>
          </p:cNvPr>
          <p:cNvSpPr>
            <a:spLocks noGrp="1"/>
          </p:cNvSpPr>
          <p:nvPr>
            <p:ph type="ctrTitle" hasCustomPrompt="1"/>
          </p:nvPr>
        </p:nvSpPr>
        <p:spPr>
          <a:xfrm>
            <a:off x="2286000" y="3511516"/>
            <a:ext cx="13716000" cy="2631489"/>
          </a:xfrm>
        </p:spPr>
        <p:txBody>
          <a:bodyPr anchor="b">
            <a:normAutofit/>
          </a:bodyPr>
          <a:lstStyle>
            <a:lvl1pPr algn="ctr">
              <a:defRPr sz="9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5" name="Underrubrik 2">
            <a:extLst>
              <a:ext uri="{FF2B5EF4-FFF2-40B4-BE49-F238E27FC236}">
                <a16:creationId xmlns:a16="http://schemas.microsoft.com/office/drawing/2014/main" id="{2A85A418-B866-60BB-2022-E883CA460E85}"/>
              </a:ext>
            </a:extLst>
          </p:cNvPr>
          <p:cNvSpPr>
            <a:spLocks noGrp="1"/>
          </p:cNvSpPr>
          <p:nvPr>
            <p:ph type="subTitle" idx="1" hasCustomPrompt="1"/>
          </p:nvPr>
        </p:nvSpPr>
        <p:spPr>
          <a:xfrm>
            <a:off x="2286000" y="6410507"/>
            <a:ext cx="13716000" cy="590931"/>
          </a:xfrm>
        </p:spPr>
        <p:txBody>
          <a:bodyPr>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10" name="TextBox 9">
            <a:extLst>
              <a:ext uri="{FF2B5EF4-FFF2-40B4-BE49-F238E27FC236}">
                <a16:creationId xmlns:a16="http://schemas.microsoft.com/office/drawing/2014/main" id="{03C39BC5-2D50-24C5-C97C-4C8EF2E642DE}"/>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582113694"/>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text boxes Green (animated)">
    <p:bg>
      <p:bgPr>
        <a:gradFill>
          <a:gsLst>
            <a:gs pos="100000">
              <a:schemeClr val="tx2">
                <a:lumMod val="100000"/>
              </a:schemeClr>
            </a:gs>
            <a:gs pos="0">
              <a:schemeClr val="accent2">
                <a:lumMod val="80000"/>
              </a:schemeClr>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1"/>
                </a:solidFill>
              </a:defRPr>
            </a:lvl1pPr>
          </a:lstStyle>
          <a:p>
            <a:r>
              <a:rPr lang="sv-SE"/>
              <a:t>WRITE A PRIMARY </a:t>
            </a:r>
            <a:r>
              <a:rPr lang="sv-SE" err="1"/>
              <a:t>heading</a:t>
            </a:r>
            <a:r>
              <a:rPr lang="sv-SE"/>
              <a:t> </a:t>
            </a:r>
            <a:r>
              <a:rPr lang="sv-SE" err="1"/>
              <a:t>here</a:t>
            </a:r>
            <a:r>
              <a:rPr lang="sv-SE"/>
              <a:t> </a:t>
            </a:r>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5" name="Picture 4" descr="A white text on a black background&#10;&#10;Description automatically generated">
            <a:extLst>
              <a:ext uri="{FF2B5EF4-FFF2-40B4-BE49-F238E27FC236}">
                <a16:creationId xmlns:a16="http://schemas.microsoft.com/office/drawing/2014/main" id="{DBC2D6EA-3BA2-2B0D-6450-5861D4778E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4" name="Rectangle: Rounded Corners 3">
            <a:extLst>
              <a:ext uri="{FF2B5EF4-FFF2-40B4-BE49-F238E27FC236}">
                <a16:creationId xmlns:a16="http://schemas.microsoft.com/office/drawing/2014/main" id="{C0ED2A5D-C373-9B9D-19ED-715C83497483}"/>
              </a:ext>
            </a:extLst>
          </p:cNvPr>
          <p:cNvSpPr/>
          <p:nvPr userDrawn="1"/>
        </p:nvSpPr>
        <p:spPr>
          <a:xfrm>
            <a:off x="1613848"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 Placeholder 26">
            <a:extLst>
              <a:ext uri="{FF2B5EF4-FFF2-40B4-BE49-F238E27FC236}">
                <a16:creationId xmlns:a16="http://schemas.microsoft.com/office/drawing/2014/main" id="{1386DF89-A163-2CEC-762A-9AD287C7B872}"/>
              </a:ext>
            </a:extLst>
          </p:cNvPr>
          <p:cNvSpPr>
            <a:spLocks noGrp="1"/>
          </p:cNvSpPr>
          <p:nvPr>
            <p:ph type="body" sz="quarter" idx="12" hasCustomPrompt="1"/>
          </p:nvPr>
        </p:nvSpPr>
        <p:spPr>
          <a:xfrm>
            <a:off x="1877418"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8" name="Rectangle: Rounded Corners 17">
            <a:extLst>
              <a:ext uri="{FF2B5EF4-FFF2-40B4-BE49-F238E27FC236}">
                <a16:creationId xmlns:a16="http://schemas.microsoft.com/office/drawing/2014/main" id="{C998003F-94F0-6D9F-3392-84020BB791FA}"/>
              </a:ext>
            </a:extLst>
          </p:cNvPr>
          <p:cNvSpPr/>
          <p:nvPr userDrawn="1"/>
        </p:nvSpPr>
        <p:spPr>
          <a:xfrm>
            <a:off x="13170090"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9" name="Text Placeholder 26">
            <a:extLst>
              <a:ext uri="{FF2B5EF4-FFF2-40B4-BE49-F238E27FC236}">
                <a16:creationId xmlns:a16="http://schemas.microsoft.com/office/drawing/2014/main" id="{C791B7DB-6365-12FB-1786-F052755C8A64}"/>
              </a:ext>
            </a:extLst>
          </p:cNvPr>
          <p:cNvSpPr>
            <a:spLocks noGrp="1"/>
          </p:cNvSpPr>
          <p:nvPr>
            <p:ph type="body" sz="quarter" idx="14" hasCustomPrompt="1"/>
          </p:nvPr>
        </p:nvSpPr>
        <p:spPr>
          <a:xfrm>
            <a:off x="13433660"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1" name="Rectangle: Rounded Corners 20">
            <a:extLst>
              <a:ext uri="{FF2B5EF4-FFF2-40B4-BE49-F238E27FC236}">
                <a16:creationId xmlns:a16="http://schemas.microsoft.com/office/drawing/2014/main" id="{E8B11DF5-DE19-F971-13F3-137A1BE834E7}"/>
              </a:ext>
            </a:extLst>
          </p:cNvPr>
          <p:cNvSpPr/>
          <p:nvPr userDrawn="1"/>
        </p:nvSpPr>
        <p:spPr>
          <a:xfrm>
            <a:off x="5478438" y="3061543"/>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2" name="Text Placeholder 26">
            <a:extLst>
              <a:ext uri="{FF2B5EF4-FFF2-40B4-BE49-F238E27FC236}">
                <a16:creationId xmlns:a16="http://schemas.microsoft.com/office/drawing/2014/main" id="{1A4DF1F1-58C2-DCB2-9C2F-222931BD54CB}"/>
              </a:ext>
            </a:extLst>
          </p:cNvPr>
          <p:cNvSpPr>
            <a:spLocks noGrp="1"/>
          </p:cNvSpPr>
          <p:nvPr>
            <p:ph type="body" sz="quarter" idx="16" hasCustomPrompt="1"/>
          </p:nvPr>
        </p:nvSpPr>
        <p:spPr>
          <a:xfrm>
            <a:off x="5742008" y="3377571"/>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4" name="Rectangle: Rounded Corners 23">
            <a:extLst>
              <a:ext uri="{FF2B5EF4-FFF2-40B4-BE49-F238E27FC236}">
                <a16:creationId xmlns:a16="http://schemas.microsoft.com/office/drawing/2014/main" id="{18DF5A73-84C2-8388-1989-41905A3765B0}"/>
              </a:ext>
            </a:extLst>
          </p:cNvPr>
          <p:cNvSpPr/>
          <p:nvPr userDrawn="1"/>
        </p:nvSpPr>
        <p:spPr>
          <a:xfrm>
            <a:off x="9324264"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5" name="Text Placeholder 26">
            <a:extLst>
              <a:ext uri="{FF2B5EF4-FFF2-40B4-BE49-F238E27FC236}">
                <a16:creationId xmlns:a16="http://schemas.microsoft.com/office/drawing/2014/main" id="{D45C0221-F55B-CDA1-CB25-28268329E3E1}"/>
              </a:ext>
            </a:extLst>
          </p:cNvPr>
          <p:cNvSpPr>
            <a:spLocks noGrp="1"/>
          </p:cNvSpPr>
          <p:nvPr>
            <p:ph type="body" sz="quarter" idx="18" hasCustomPrompt="1"/>
          </p:nvPr>
        </p:nvSpPr>
        <p:spPr>
          <a:xfrm>
            <a:off x="9587834"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9" name="Text Placeholder 26">
            <a:extLst>
              <a:ext uri="{FF2B5EF4-FFF2-40B4-BE49-F238E27FC236}">
                <a16:creationId xmlns:a16="http://schemas.microsoft.com/office/drawing/2014/main" id="{1779152A-37FC-9101-C296-9332C72E5888}"/>
              </a:ext>
            </a:extLst>
          </p:cNvPr>
          <p:cNvSpPr>
            <a:spLocks noGrp="1"/>
          </p:cNvSpPr>
          <p:nvPr>
            <p:ph type="body" sz="quarter" idx="20" hasCustomPrompt="1"/>
          </p:nvPr>
        </p:nvSpPr>
        <p:spPr>
          <a:xfrm>
            <a:off x="1880832"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0" name="Text Placeholder 26">
            <a:extLst>
              <a:ext uri="{FF2B5EF4-FFF2-40B4-BE49-F238E27FC236}">
                <a16:creationId xmlns:a16="http://schemas.microsoft.com/office/drawing/2014/main" id="{7F42E10E-D5FC-47CC-2BDC-A7E33E6FA213}"/>
              </a:ext>
            </a:extLst>
          </p:cNvPr>
          <p:cNvSpPr>
            <a:spLocks noGrp="1"/>
          </p:cNvSpPr>
          <p:nvPr>
            <p:ph type="body" sz="quarter" idx="21" hasCustomPrompt="1"/>
          </p:nvPr>
        </p:nvSpPr>
        <p:spPr>
          <a:xfrm>
            <a:off x="5742008"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1" name="Text Placeholder 26">
            <a:extLst>
              <a:ext uri="{FF2B5EF4-FFF2-40B4-BE49-F238E27FC236}">
                <a16:creationId xmlns:a16="http://schemas.microsoft.com/office/drawing/2014/main" id="{718CFB5F-4A8E-30DA-C79B-4947C63E69A1}"/>
              </a:ext>
            </a:extLst>
          </p:cNvPr>
          <p:cNvSpPr>
            <a:spLocks noGrp="1"/>
          </p:cNvSpPr>
          <p:nvPr>
            <p:ph type="body" sz="quarter" idx="22" hasCustomPrompt="1"/>
          </p:nvPr>
        </p:nvSpPr>
        <p:spPr>
          <a:xfrm>
            <a:off x="9587834"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2" name="Text Placeholder 26">
            <a:extLst>
              <a:ext uri="{FF2B5EF4-FFF2-40B4-BE49-F238E27FC236}">
                <a16:creationId xmlns:a16="http://schemas.microsoft.com/office/drawing/2014/main" id="{0A5F25AB-AFCD-D2DF-146E-F653D9B650D3}"/>
              </a:ext>
            </a:extLst>
          </p:cNvPr>
          <p:cNvSpPr>
            <a:spLocks noGrp="1"/>
          </p:cNvSpPr>
          <p:nvPr>
            <p:ph type="body" sz="quarter" idx="23" hasCustomPrompt="1"/>
          </p:nvPr>
        </p:nvSpPr>
        <p:spPr>
          <a:xfrm>
            <a:off x="13434943" y="4433934"/>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7" name="TextBox 6">
            <a:extLst>
              <a:ext uri="{FF2B5EF4-FFF2-40B4-BE49-F238E27FC236}">
                <a16:creationId xmlns:a16="http://schemas.microsoft.com/office/drawing/2014/main" id="{1171B07C-C1E4-EC46-25A2-B3C7D40A4E8F}"/>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6875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anim calcmode="lin" valueType="num">
                                      <p:cBhvr>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500"/>
                                        <p:tgtEl>
                                          <p:spTgt spid="22">
                                            <p:txEl>
                                              <p:pRg st="0" end="0"/>
                                            </p:txEl>
                                          </p:spTgt>
                                        </p:tgtEl>
                                      </p:cBhvr>
                                    </p:animEffect>
                                    <p:anim calcmode="lin" valueType="num">
                                      <p:cBhvr>
                                        <p:cTn id="3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22">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anim calcmode="lin" valueType="num">
                                      <p:cBhvr>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fade">
                                      <p:cBhvr>
                                        <p:cTn id="46" dur="500"/>
                                        <p:tgtEl>
                                          <p:spTgt spid="25">
                                            <p:txEl>
                                              <p:pRg st="0" end="0"/>
                                            </p:txEl>
                                          </p:spTgt>
                                        </p:tgtEl>
                                      </p:cBhvr>
                                    </p:animEffect>
                                    <p:anim calcmode="lin" valueType="num">
                                      <p:cBhvr>
                                        <p:cTn id="4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5">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anim calcmode="lin" valueType="num">
                                      <p:cBhvr>
                                        <p:cTn id="5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fade">
                                      <p:cBhvr>
                                        <p:cTn id="63" dur="500"/>
                                        <p:tgtEl>
                                          <p:spTgt spid="19">
                                            <p:txEl>
                                              <p:pRg st="0" end="0"/>
                                            </p:txEl>
                                          </p:spTgt>
                                        </p:tgtEl>
                                      </p:cBhvr>
                                    </p:animEffect>
                                    <p:anim calcmode="lin" valueType="num">
                                      <p:cBhvr>
                                        <p:cTn id="6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2">
                                            <p:txEl>
                                              <p:pRg st="0" end="0"/>
                                            </p:txEl>
                                          </p:spTgt>
                                        </p:tgtEl>
                                        <p:attrNameLst>
                                          <p:attrName>style.visibility</p:attrName>
                                        </p:attrNameLst>
                                      </p:cBhvr>
                                      <p:to>
                                        <p:strVal val="visible"/>
                                      </p:to>
                                    </p:set>
                                    <p:animEffect transition="in" filter="fade">
                                      <p:cBhvr>
                                        <p:cTn id="68" dur="500"/>
                                        <p:tgtEl>
                                          <p:spTgt spid="12">
                                            <p:txEl>
                                              <p:pRg st="0" end="0"/>
                                            </p:txEl>
                                          </p:spTgt>
                                        </p:tgtEl>
                                      </p:cBhvr>
                                    </p:animEffect>
                                    <p:anim calcmode="lin" valueType="num">
                                      <p:cBhvr>
                                        <p:cTn id="6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1" grpId="0" animBg="1"/>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ve text boxes Ligh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E7E3A941-8A8F-37B7-D4E1-168695C8978B}"/>
              </a:ext>
            </a:extLst>
          </p:cNvPr>
          <p:cNvSpPr/>
          <p:nvPr userDrawn="1"/>
        </p:nvSpPr>
        <p:spPr>
          <a:xfrm>
            <a:off x="566395"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11" name="Text Placeholder 26">
            <a:extLst>
              <a:ext uri="{FF2B5EF4-FFF2-40B4-BE49-F238E27FC236}">
                <a16:creationId xmlns:a16="http://schemas.microsoft.com/office/drawing/2014/main" id="{3DCC448D-93DC-4258-F226-9EDE35681C87}"/>
              </a:ext>
            </a:extLst>
          </p:cNvPr>
          <p:cNvSpPr>
            <a:spLocks noGrp="1"/>
          </p:cNvSpPr>
          <p:nvPr>
            <p:ph type="body" sz="quarter" idx="12" hasCustomPrompt="1"/>
          </p:nvPr>
        </p:nvSpPr>
        <p:spPr>
          <a:xfrm>
            <a:off x="754891"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6" name="Rectangle: Rounded Corners 5">
            <a:extLst>
              <a:ext uri="{FF2B5EF4-FFF2-40B4-BE49-F238E27FC236}">
                <a16:creationId xmlns:a16="http://schemas.microsoft.com/office/drawing/2014/main" id="{AB717D2F-BEBB-3F25-9971-1037F6C44C2E}"/>
              </a:ext>
            </a:extLst>
          </p:cNvPr>
          <p:cNvSpPr/>
          <p:nvPr userDrawn="1"/>
        </p:nvSpPr>
        <p:spPr>
          <a:xfrm>
            <a:off x="4071304"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3A2D0DB-030D-B101-0383-C21930C2D781}"/>
              </a:ext>
            </a:extLst>
          </p:cNvPr>
          <p:cNvSpPr/>
          <p:nvPr userDrawn="1"/>
        </p:nvSpPr>
        <p:spPr>
          <a:xfrm>
            <a:off x="14586031"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6A374B8-F309-0292-A0BF-7207B52F028B}"/>
              </a:ext>
            </a:extLst>
          </p:cNvPr>
          <p:cNvSpPr/>
          <p:nvPr userDrawn="1"/>
        </p:nvSpPr>
        <p:spPr>
          <a:xfrm>
            <a:off x="7576213"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D802F4A8-967C-C929-07F1-A6534316CA11}"/>
              </a:ext>
            </a:extLst>
          </p:cNvPr>
          <p:cNvSpPr/>
          <p:nvPr userDrawn="1"/>
        </p:nvSpPr>
        <p:spPr>
          <a:xfrm>
            <a:off x="11081122"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2" name="Text Placeholder 26">
            <a:extLst>
              <a:ext uri="{FF2B5EF4-FFF2-40B4-BE49-F238E27FC236}">
                <a16:creationId xmlns:a16="http://schemas.microsoft.com/office/drawing/2014/main" id="{EE43817B-D420-08A5-8577-9FA0BBBC0E7D}"/>
              </a:ext>
            </a:extLst>
          </p:cNvPr>
          <p:cNvSpPr>
            <a:spLocks noGrp="1"/>
          </p:cNvSpPr>
          <p:nvPr>
            <p:ph type="body" sz="quarter" idx="14" hasCustomPrompt="1"/>
          </p:nvPr>
        </p:nvSpPr>
        <p:spPr>
          <a:xfrm>
            <a:off x="4264640"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4" name="Text Placeholder 26">
            <a:extLst>
              <a:ext uri="{FF2B5EF4-FFF2-40B4-BE49-F238E27FC236}">
                <a16:creationId xmlns:a16="http://schemas.microsoft.com/office/drawing/2014/main" id="{DB030E6E-3E84-37DD-1A9C-ED2CFBE5CC3E}"/>
              </a:ext>
            </a:extLst>
          </p:cNvPr>
          <p:cNvSpPr>
            <a:spLocks noGrp="1"/>
          </p:cNvSpPr>
          <p:nvPr>
            <p:ph type="body" sz="quarter" idx="16" hasCustomPrompt="1"/>
          </p:nvPr>
        </p:nvSpPr>
        <p:spPr>
          <a:xfrm>
            <a:off x="7767707"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6" name="Text Placeholder 26">
            <a:extLst>
              <a:ext uri="{FF2B5EF4-FFF2-40B4-BE49-F238E27FC236}">
                <a16:creationId xmlns:a16="http://schemas.microsoft.com/office/drawing/2014/main" id="{B30B1537-A3E8-1FE7-2C0A-3F1E3C510C86}"/>
              </a:ext>
            </a:extLst>
          </p:cNvPr>
          <p:cNvSpPr>
            <a:spLocks noGrp="1"/>
          </p:cNvSpPr>
          <p:nvPr>
            <p:ph type="body" sz="quarter" idx="18" hasCustomPrompt="1"/>
          </p:nvPr>
        </p:nvSpPr>
        <p:spPr>
          <a:xfrm>
            <a:off x="11270774"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8" name="Text Placeholder 26">
            <a:extLst>
              <a:ext uri="{FF2B5EF4-FFF2-40B4-BE49-F238E27FC236}">
                <a16:creationId xmlns:a16="http://schemas.microsoft.com/office/drawing/2014/main" id="{10D45AA7-3F13-718E-B41A-D1EF0831CCEB}"/>
              </a:ext>
            </a:extLst>
          </p:cNvPr>
          <p:cNvSpPr>
            <a:spLocks noGrp="1"/>
          </p:cNvSpPr>
          <p:nvPr>
            <p:ph type="body" sz="quarter" idx="20" hasCustomPrompt="1"/>
          </p:nvPr>
        </p:nvSpPr>
        <p:spPr>
          <a:xfrm>
            <a:off x="14780523"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9" name="Text Placeholder 26">
            <a:extLst>
              <a:ext uri="{FF2B5EF4-FFF2-40B4-BE49-F238E27FC236}">
                <a16:creationId xmlns:a16="http://schemas.microsoft.com/office/drawing/2014/main" id="{F7314CAC-C8B4-841E-9CAB-720754DD741D}"/>
              </a:ext>
            </a:extLst>
          </p:cNvPr>
          <p:cNvSpPr>
            <a:spLocks noGrp="1"/>
          </p:cNvSpPr>
          <p:nvPr>
            <p:ph type="body" sz="quarter" idx="21" hasCustomPrompt="1"/>
          </p:nvPr>
        </p:nvSpPr>
        <p:spPr>
          <a:xfrm>
            <a:off x="754890"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0" name="Text Placeholder 26">
            <a:extLst>
              <a:ext uri="{FF2B5EF4-FFF2-40B4-BE49-F238E27FC236}">
                <a16:creationId xmlns:a16="http://schemas.microsoft.com/office/drawing/2014/main" id="{F02768B6-638A-9CBA-78A2-33C1E88E0E03}"/>
              </a:ext>
            </a:extLst>
          </p:cNvPr>
          <p:cNvSpPr>
            <a:spLocks noGrp="1"/>
          </p:cNvSpPr>
          <p:nvPr>
            <p:ph type="body" sz="quarter" idx="22" hasCustomPrompt="1"/>
          </p:nvPr>
        </p:nvSpPr>
        <p:spPr>
          <a:xfrm>
            <a:off x="4262797"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3" name="Text Placeholder 26">
            <a:extLst>
              <a:ext uri="{FF2B5EF4-FFF2-40B4-BE49-F238E27FC236}">
                <a16:creationId xmlns:a16="http://schemas.microsoft.com/office/drawing/2014/main" id="{55B24074-D7C1-A733-ADB3-5DD49B8E2D23}"/>
              </a:ext>
            </a:extLst>
          </p:cNvPr>
          <p:cNvSpPr>
            <a:spLocks noGrp="1"/>
          </p:cNvSpPr>
          <p:nvPr>
            <p:ph type="body" sz="quarter" idx="23" hasCustomPrompt="1"/>
          </p:nvPr>
        </p:nvSpPr>
        <p:spPr>
          <a:xfrm>
            <a:off x="7767706"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4" name="Text Placeholder 26">
            <a:extLst>
              <a:ext uri="{FF2B5EF4-FFF2-40B4-BE49-F238E27FC236}">
                <a16:creationId xmlns:a16="http://schemas.microsoft.com/office/drawing/2014/main" id="{70DFF47D-0684-C39A-3269-9063C21EA530}"/>
              </a:ext>
            </a:extLst>
          </p:cNvPr>
          <p:cNvSpPr>
            <a:spLocks noGrp="1"/>
          </p:cNvSpPr>
          <p:nvPr>
            <p:ph type="body" sz="quarter" idx="24" hasCustomPrompt="1"/>
          </p:nvPr>
        </p:nvSpPr>
        <p:spPr>
          <a:xfrm>
            <a:off x="11270774" y="4604531"/>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5" name="Text Placeholder 26">
            <a:extLst>
              <a:ext uri="{FF2B5EF4-FFF2-40B4-BE49-F238E27FC236}">
                <a16:creationId xmlns:a16="http://schemas.microsoft.com/office/drawing/2014/main" id="{3F606738-B484-9AFF-CCA3-B5BC0826256E}"/>
              </a:ext>
            </a:extLst>
          </p:cNvPr>
          <p:cNvSpPr>
            <a:spLocks noGrp="1"/>
          </p:cNvSpPr>
          <p:nvPr>
            <p:ph type="body" sz="quarter" idx="25" hasCustomPrompt="1"/>
          </p:nvPr>
        </p:nvSpPr>
        <p:spPr>
          <a:xfrm>
            <a:off x="14780523"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8" name="TextBox 7">
            <a:extLst>
              <a:ext uri="{FF2B5EF4-FFF2-40B4-BE49-F238E27FC236}">
                <a16:creationId xmlns:a16="http://schemas.microsoft.com/office/drawing/2014/main" id="{06182ADC-C645-28E2-26EA-B2C12E703B4F}"/>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462533738"/>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text boxes Green (animated)">
    <p:bg>
      <p:bgPr>
        <a:gradFill>
          <a:gsLst>
            <a:gs pos="100000">
              <a:schemeClr val="tx2">
                <a:lumMod val="100000"/>
              </a:schemeClr>
            </a:gs>
            <a:gs pos="0">
              <a:schemeClr val="accent2">
                <a:lumMod val="80000"/>
              </a:schemeClr>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1"/>
                </a:solidFill>
              </a:defRPr>
            </a:lvl1pPr>
          </a:lstStyle>
          <a:p>
            <a:r>
              <a:rPr lang="sv-SE"/>
              <a:t>WRITE A PRIMARY </a:t>
            </a:r>
            <a:r>
              <a:rPr lang="sv-SE" err="1"/>
              <a:t>heading</a:t>
            </a:r>
            <a:r>
              <a:rPr lang="sv-SE"/>
              <a:t> </a:t>
            </a:r>
            <a:r>
              <a:rPr lang="sv-SE" err="1"/>
              <a:t>here</a:t>
            </a:r>
            <a:r>
              <a:rPr lang="sv-SE"/>
              <a:t> </a:t>
            </a:r>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5" name="Picture 4" descr="A white text on a black background&#10;&#10;Description automatically generated">
            <a:extLst>
              <a:ext uri="{FF2B5EF4-FFF2-40B4-BE49-F238E27FC236}">
                <a16:creationId xmlns:a16="http://schemas.microsoft.com/office/drawing/2014/main" id="{DBC2D6EA-3BA2-2B0D-6450-5861D4778E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8" name="Rectangle: Rounded Corners 7">
            <a:extLst>
              <a:ext uri="{FF2B5EF4-FFF2-40B4-BE49-F238E27FC236}">
                <a16:creationId xmlns:a16="http://schemas.microsoft.com/office/drawing/2014/main" id="{B6497105-23A8-B158-AFBC-EE82CE199D08}"/>
              </a:ext>
            </a:extLst>
          </p:cNvPr>
          <p:cNvSpPr/>
          <p:nvPr userDrawn="1"/>
        </p:nvSpPr>
        <p:spPr>
          <a:xfrm>
            <a:off x="566395"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Text Placeholder 26">
            <a:extLst>
              <a:ext uri="{FF2B5EF4-FFF2-40B4-BE49-F238E27FC236}">
                <a16:creationId xmlns:a16="http://schemas.microsoft.com/office/drawing/2014/main" id="{8F69D8A3-52ED-5483-384B-76A3969BBB57}"/>
              </a:ext>
            </a:extLst>
          </p:cNvPr>
          <p:cNvSpPr>
            <a:spLocks noGrp="1"/>
          </p:cNvSpPr>
          <p:nvPr>
            <p:ph type="body" sz="quarter" idx="12" hasCustomPrompt="1"/>
          </p:nvPr>
        </p:nvSpPr>
        <p:spPr>
          <a:xfrm>
            <a:off x="754891"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1" name="Rectangle: Rounded Corners 10">
            <a:extLst>
              <a:ext uri="{FF2B5EF4-FFF2-40B4-BE49-F238E27FC236}">
                <a16:creationId xmlns:a16="http://schemas.microsoft.com/office/drawing/2014/main" id="{DAEB085F-4522-057F-0889-CCBCB2C3493E}"/>
              </a:ext>
            </a:extLst>
          </p:cNvPr>
          <p:cNvSpPr/>
          <p:nvPr userDrawn="1"/>
        </p:nvSpPr>
        <p:spPr>
          <a:xfrm>
            <a:off x="4071304"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BA26208-B835-91EB-6AED-1DBDD87F4EDF}"/>
              </a:ext>
            </a:extLst>
          </p:cNvPr>
          <p:cNvSpPr/>
          <p:nvPr userDrawn="1"/>
        </p:nvSpPr>
        <p:spPr>
          <a:xfrm>
            <a:off x="14586031"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2073D4C9-A4FB-45D5-CD61-909D288D71A5}"/>
              </a:ext>
            </a:extLst>
          </p:cNvPr>
          <p:cNvSpPr/>
          <p:nvPr userDrawn="1"/>
        </p:nvSpPr>
        <p:spPr>
          <a:xfrm>
            <a:off x="7576213"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A24EC4F-4550-CD08-C254-46EECB5EA8EE}"/>
              </a:ext>
            </a:extLst>
          </p:cNvPr>
          <p:cNvSpPr/>
          <p:nvPr userDrawn="1"/>
        </p:nvSpPr>
        <p:spPr>
          <a:xfrm>
            <a:off x="11081122"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6" name="Text Placeholder 26">
            <a:extLst>
              <a:ext uri="{FF2B5EF4-FFF2-40B4-BE49-F238E27FC236}">
                <a16:creationId xmlns:a16="http://schemas.microsoft.com/office/drawing/2014/main" id="{A366B2DA-2DEC-ADF9-1666-29D7F7980C19}"/>
              </a:ext>
            </a:extLst>
          </p:cNvPr>
          <p:cNvSpPr>
            <a:spLocks noGrp="1"/>
          </p:cNvSpPr>
          <p:nvPr>
            <p:ph type="body" sz="quarter" idx="14" hasCustomPrompt="1"/>
          </p:nvPr>
        </p:nvSpPr>
        <p:spPr>
          <a:xfrm>
            <a:off x="4264640"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7" name="Text Placeholder 26">
            <a:extLst>
              <a:ext uri="{FF2B5EF4-FFF2-40B4-BE49-F238E27FC236}">
                <a16:creationId xmlns:a16="http://schemas.microsoft.com/office/drawing/2014/main" id="{59F47946-E3C6-DFCF-48FF-61521B3757DD}"/>
              </a:ext>
            </a:extLst>
          </p:cNvPr>
          <p:cNvSpPr>
            <a:spLocks noGrp="1"/>
          </p:cNvSpPr>
          <p:nvPr>
            <p:ph type="body" sz="quarter" idx="16" hasCustomPrompt="1"/>
          </p:nvPr>
        </p:nvSpPr>
        <p:spPr>
          <a:xfrm>
            <a:off x="7767707"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9" name="Text Placeholder 26">
            <a:extLst>
              <a:ext uri="{FF2B5EF4-FFF2-40B4-BE49-F238E27FC236}">
                <a16:creationId xmlns:a16="http://schemas.microsoft.com/office/drawing/2014/main" id="{E4FA438F-28E9-802E-0BC4-7E07114335E3}"/>
              </a:ext>
            </a:extLst>
          </p:cNvPr>
          <p:cNvSpPr>
            <a:spLocks noGrp="1"/>
          </p:cNvSpPr>
          <p:nvPr>
            <p:ph type="body" sz="quarter" idx="18" hasCustomPrompt="1"/>
          </p:nvPr>
        </p:nvSpPr>
        <p:spPr>
          <a:xfrm>
            <a:off x="11270774"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31" name="Text Placeholder 26">
            <a:extLst>
              <a:ext uri="{FF2B5EF4-FFF2-40B4-BE49-F238E27FC236}">
                <a16:creationId xmlns:a16="http://schemas.microsoft.com/office/drawing/2014/main" id="{D369EE6D-3B22-3953-78CF-6924E457EC4B}"/>
              </a:ext>
            </a:extLst>
          </p:cNvPr>
          <p:cNvSpPr>
            <a:spLocks noGrp="1"/>
          </p:cNvSpPr>
          <p:nvPr>
            <p:ph type="body" sz="quarter" idx="20" hasCustomPrompt="1"/>
          </p:nvPr>
        </p:nvSpPr>
        <p:spPr>
          <a:xfrm>
            <a:off x="14780523"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6" name="Text Placeholder 26">
            <a:extLst>
              <a:ext uri="{FF2B5EF4-FFF2-40B4-BE49-F238E27FC236}">
                <a16:creationId xmlns:a16="http://schemas.microsoft.com/office/drawing/2014/main" id="{CE00E92A-E989-B67C-992E-A58F1BDB9A6B}"/>
              </a:ext>
            </a:extLst>
          </p:cNvPr>
          <p:cNvSpPr>
            <a:spLocks noGrp="1"/>
          </p:cNvSpPr>
          <p:nvPr>
            <p:ph type="body" sz="quarter" idx="21" hasCustomPrompt="1"/>
          </p:nvPr>
        </p:nvSpPr>
        <p:spPr>
          <a:xfrm>
            <a:off x="754890"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7" name="Text Placeholder 26">
            <a:extLst>
              <a:ext uri="{FF2B5EF4-FFF2-40B4-BE49-F238E27FC236}">
                <a16:creationId xmlns:a16="http://schemas.microsoft.com/office/drawing/2014/main" id="{1EE039B0-422D-2A0E-DBBB-E77A9DCCA98C}"/>
              </a:ext>
            </a:extLst>
          </p:cNvPr>
          <p:cNvSpPr>
            <a:spLocks noGrp="1"/>
          </p:cNvSpPr>
          <p:nvPr>
            <p:ph type="body" sz="quarter" idx="22" hasCustomPrompt="1"/>
          </p:nvPr>
        </p:nvSpPr>
        <p:spPr>
          <a:xfrm>
            <a:off x="4262797"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4" name="Text Placeholder 26">
            <a:extLst>
              <a:ext uri="{FF2B5EF4-FFF2-40B4-BE49-F238E27FC236}">
                <a16:creationId xmlns:a16="http://schemas.microsoft.com/office/drawing/2014/main" id="{A41CE8E5-D66E-4458-A6AE-ACCE03441A67}"/>
              </a:ext>
            </a:extLst>
          </p:cNvPr>
          <p:cNvSpPr>
            <a:spLocks noGrp="1"/>
          </p:cNvSpPr>
          <p:nvPr>
            <p:ph type="body" sz="quarter" idx="23" hasCustomPrompt="1"/>
          </p:nvPr>
        </p:nvSpPr>
        <p:spPr>
          <a:xfrm>
            <a:off x="7767706"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8" name="Text Placeholder 26">
            <a:extLst>
              <a:ext uri="{FF2B5EF4-FFF2-40B4-BE49-F238E27FC236}">
                <a16:creationId xmlns:a16="http://schemas.microsoft.com/office/drawing/2014/main" id="{876B5382-A4C6-AD2E-5013-28A23BE3968A}"/>
              </a:ext>
            </a:extLst>
          </p:cNvPr>
          <p:cNvSpPr>
            <a:spLocks noGrp="1"/>
          </p:cNvSpPr>
          <p:nvPr>
            <p:ph type="body" sz="quarter" idx="24" hasCustomPrompt="1"/>
          </p:nvPr>
        </p:nvSpPr>
        <p:spPr>
          <a:xfrm>
            <a:off x="11270774" y="4604531"/>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9" name="Text Placeholder 26">
            <a:extLst>
              <a:ext uri="{FF2B5EF4-FFF2-40B4-BE49-F238E27FC236}">
                <a16:creationId xmlns:a16="http://schemas.microsoft.com/office/drawing/2014/main" id="{F3FB2407-9AFB-25FF-AF65-7B7FED1362A4}"/>
              </a:ext>
            </a:extLst>
          </p:cNvPr>
          <p:cNvSpPr>
            <a:spLocks noGrp="1"/>
          </p:cNvSpPr>
          <p:nvPr>
            <p:ph type="body" sz="quarter" idx="25" hasCustomPrompt="1"/>
          </p:nvPr>
        </p:nvSpPr>
        <p:spPr>
          <a:xfrm>
            <a:off x="14780523"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0" name="TextBox 9">
            <a:extLst>
              <a:ext uri="{FF2B5EF4-FFF2-40B4-BE49-F238E27FC236}">
                <a16:creationId xmlns:a16="http://schemas.microsoft.com/office/drawing/2014/main" id="{D5B94848-82AD-5651-A75E-DC0A23C7CD3B}"/>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1025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anim calcmode="lin" valueType="num">
                                      <p:cBhvr>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anim calcmode="lin" valueType="num">
                                      <p:cBhvr>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500"/>
                                        <p:tgtEl>
                                          <p:spTgt spid="16">
                                            <p:txEl>
                                              <p:pRg st="0" end="0"/>
                                            </p:txEl>
                                          </p:spTgt>
                                        </p:tgtEl>
                                      </p:cBhvr>
                                    </p:animEffect>
                                    <p:anim calcmode="lin" valueType="num">
                                      <p:cBhvr>
                                        <p:cTn id="3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16">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anim calcmode="lin" valueType="num">
                                      <p:cBhvr>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anim calcmode="lin" valueType="num">
                                      <p:cBhvr>
                                        <p:cTn id="4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7">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fade">
                                      <p:cBhvr>
                                        <p:cTn id="51" dur="500"/>
                                        <p:tgtEl>
                                          <p:spTgt spid="14">
                                            <p:txEl>
                                              <p:pRg st="0" end="0"/>
                                            </p:txEl>
                                          </p:spTgt>
                                        </p:tgtEl>
                                      </p:cBhvr>
                                    </p:animEffect>
                                    <p:anim calcmode="lin" valueType="num">
                                      <p:cBhvr>
                                        <p:cTn id="5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strVal val="#ppt_x"/>
                                          </p:val>
                                        </p:tav>
                                        <p:tav tm="100000">
                                          <p:val>
                                            <p:strVal val="#ppt_x"/>
                                          </p:val>
                                        </p:tav>
                                      </p:tavLst>
                                    </p:anim>
                                    <p:anim calcmode="lin" valueType="num">
                                      <p:cBhvr>
                                        <p:cTn id="60" dur="5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500"/>
                                        <p:tgtEl>
                                          <p:spTgt spid="29">
                                            <p:txEl>
                                              <p:pRg st="0" end="0"/>
                                            </p:txEl>
                                          </p:spTgt>
                                        </p:tgtEl>
                                      </p:cBhvr>
                                    </p:animEffect>
                                    <p:anim calcmode="lin" valueType="num">
                                      <p:cBhvr>
                                        <p:cTn id="6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29">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fade">
                                      <p:cBhvr>
                                        <p:cTn id="68" dur="500"/>
                                        <p:tgtEl>
                                          <p:spTgt spid="18">
                                            <p:txEl>
                                              <p:pRg st="0" end="0"/>
                                            </p:txEl>
                                          </p:spTgt>
                                        </p:tgtEl>
                                      </p:cBhvr>
                                    </p:animEffect>
                                    <p:anim calcmode="lin" valueType="num">
                                      <p:cBhvr>
                                        <p:cTn id="6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anim calcmode="lin" valueType="num">
                                      <p:cBhvr>
                                        <p:cTn id="76" dur="500" fill="hold"/>
                                        <p:tgtEl>
                                          <p:spTgt spid="12"/>
                                        </p:tgtEl>
                                        <p:attrNameLst>
                                          <p:attrName>ppt_x</p:attrName>
                                        </p:attrNameLst>
                                      </p:cBhvr>
                                      <p:tavLst>
                                        <p:tav tm="0">
                                          <p:val>
                                            <p:strVal val="#ppt_x"/>
                                          </p:val>
                                        </p:tav>
                                        <p:tav tm="100000">
                                          <p:val>
                                            <p:strVal val="#ppt_x"/>
                                          </p:val>
                                        </p:tav>
                                      </p:tavLst>
                                    </p:anim>
                                    <p:anim calcmode="lin" valueType="num">
                                      <p:cBhvr>
                                        <p:cTn id="77" dur="500" fill="hold"/>
                                        <p:tgtEl>
                                          <p:spTgt spid="1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fade">
                                      <p:cBhvr>
                                        <p:cTn id="80" dur="500"/>
                                        <p:tgtEl>
                                          <p:spTgt spid="31">
                                            <p:txEl>
                                              <p:pRg st="0" end="0"/>
                                            </p:txEl>
                                          </p:spTgt>
                                        </p:tgtEl>
                                      </p:cBhvr>
                                    </p:animEffect>
                                    <p:anim calcmode="lin" valueType="num">
                                      <p:cBhvr>
                                        <p:cTn id="8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31">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Effect transition="in" filter="fade">
                                      <p:cBhvr>
                                        <p:cTn id="85" dur="500"/>
                                        <p:tgtEl>
                                          <p:spTgt spid="19">
                                            <p:txEl>
                                              <p:pRg st="0" end="0"/>
                                            </p:txEl>
                                          </p:spTgt>
                                        </p:tgtEl>
                                      </p:cBhvr>
                                    </p:animEffect>
                                    <p:anim calcmode="lin" valueType="num">
                                      <p:cBhvr>
                                        <p:cTn id="8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87"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42"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1" grpId="0" animBg="1"/>
      <p:bldP spid="12" grpId="0" animBg="1"/>
      <p:bldP spid="13" grpId="0" animBg="1"/>
      <p:bldP spid="15" grpId="0" animBg="1"/>
      <p:bldP spid="16" grpId="0" build="p">
        <p:tmplLst>
          <p:tmpl lvl="1">
            <p:tnLst>
              <p:par>
                <p:cTn presetID="42"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42"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left + image 50%">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1DBAEC-42E8-8095-29D7-569DD6EC97FB}"/>
              </a:ext>
            </a:extLst>
          </p:cNvPr>
          <p:cNvSpPr>
            <a:spLocks noGrp="1"/>
          </p:cNvSpPr>
          <p:nvPr>
            <p:ph type="pic" sz="quarter" idx="12" hasCustomPrompt="1"/>
          </p:nvPr>
        </p:nvSpPr>
        <p:spPr>
          <a:xfrm>
            <a:off x="9144000" y="0"/>
            <a:ext cx="9144000" cy="10287000"/>
          </a:xfrm>
        </p:spPr>
        <p:txBody>
          <a:bodyPr/>
          <a:lstStyle>
            <a:lvl1pPr marL="0" indent="0">
              <a:buNone/>
              <a:defRPr/>
            </a:lvl1pPr>
          </a:lstStyle>
          <a:p>
            <a:r>
              <a:rPr lang="sv-SE" err="1"/>
              <a:t>Click</a:t>
            </a:r>
            <a:r>
              <a:rPr lang="sv-SE"/>
              <a:t> on the </a:t>
            </a:r>
            <a:r>
              <a:rPr lang="sv-SE" err="1"/>
              <a:t>icon</a:t>
            </a:r>
            <a:r>
              <a:rPr lang="sv-SE"/>
              <a:t> to </a:t>
            </a:r>
            <a:r>
              <a:rPr lang="sv-SE" err="1"/>
              <a:t>add</a:t>
            </a:r>
            <a:r>
              <a:rPr lang="sv-SE"/>
              <a:t> an image</a:t>
            </a:r>
            <a:endParaRPr lang="en-GB"/>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6" name="Underrubrik 2">
            <a:extLst>
              <a:ext uri="{FF2B5EF4-FFF2-40B4-BE49-F238E27FC236}">
                <a16:creationId xmlns:a16="http://schemas.microsoft.com/office/drawing/2014/main" id="{2275A6C3-D9D5-42A8-F4C9-7D3DBCD81E61}"/>
              </a:ext>
            </a:extLst>
          </p:cNvPr>
          <p:cNvSpPr>
            <a:spLocks noGrp="1"/>
          </p:cNvSpPr>
          <p:nvPr>
            <p:ph type="subTitle" idx="1" hasCustomPrompt="1"/>
          </p:nvPr>
        </p:nvSpPr>
        <p:spPr>
          <a:xfrm>
            <a:off x="491320" y="2830065"/>
            <a:ext cx="8188656" cy="590931"/>
          </a:xfrm>
        </p:spPr>
        <p:txBody>
          <a:bodyPr wrap="square">
            <a:noAutofit/>
          </a:bodyPr>
          <a:lstStyle>
            <a:lvl1pPr marL="0" indent="0" algn="l">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short </a:t>
            </a:r>
            <a:r>
              <a:rPr lang="sv-SE" err="1"/>
              <a:t>subheading</a:t>
            </a:r>
            <a:r>
              <a:rPr lang="sv-SE"/>
              <a:t> </a:t>
            </a:r>
            <a:r>
              <a:rPr lang="sv-SE" err="1"/>
              <a:t>here</a:t>
            </a:r>
            <a:endParaRPr lang="sv-SE"/>
          </a:p>
        </p:txBody>
      </p:sp>
      <p:sp>
        <p:nvSpPr>
          <p:cNvPr id="9" name="Text Placeholder 8">
            <a:extLst>
              <a:ext uri="{FF2B5EF4-FFF2-40B4-BE49-F238E27FC236}">
                <a16:creationId xmlns:a16="http://schemas.microsoft.com/office/drawing/2014/main" id="{C7950EE1-17CA-E459-3942-0D76B18CA201}"/>
              </a:ext>
            </a:extLst>
          </p:cNvPr>
          <p:cNvSpPr>
            <a:spLocks noGrp="1"/>
          </p:cNvSpPr>
          <p:nvPr>
            <p:ph type="body" sz="quarter" idx="13" hasCustomPrompt="1"/>
          </p:nvPr>
        </p:nvSpPr>
        <p:spPr>
          <a:xfrm>
            <a:off x="490064" y="799509"/>
            <a:ext cx="8189912" cy="1779918"/>
          </a:xfrm>
        </p:spPr>
        <p:txBody>
          <a:bodyPr tIns="0" anchor="t" anchorCtr="0">
            <a:normAutofit/>
          </a:bodyPr>
          <a:lstStyle>
            <a:lvl1pPr marL="0" indent="0">
              <a:lnSpc>
                <a:spcPct val="100000"/>
              </a:lnSpc>
              <a:buNone/>
              <a:defRPr sz="6000" cap="all" baseline="0">
                <a:solidFill>
                  <a:schemeClr val="tx2"/>
                </a:solidFill>
                <a:latin typeface="+mj-lt"/>
              </a:defRPr>
            </a:lvl1pPr>
          </a:lstStyle>
          <a:p>
            <a:pPr lvl="0"/>
            <a:r>
              <a:rPr lang="sv-SE" err="1">
                <a:latin typeface="+mj-lt"/>
              </a:rPr>
              <a:t>Write</a:t>
            </a:r>
            <a:r>
              <a:rPr lang="sv-SE">
                <a:latin typeface="+mj-lt"/>
              </a:rPr>
              <a:t> a </a:t>
            </a:r>
            <a:r>
              <a:rPr lang="sv-SE" err="1">
                <a:latin typeface="+mj-lt"/>
              </a:rPr>
              <a:t>primary</a:t>
            </a:r>
            <a:r>
              <a:rPr lang="sv-SE">
                <a:latin typeface="+mj-lt"/>
              </a:rPr>
              <a:t> </a:t>
            </a:r>
            <a:r>
              <a:rPr lang="sv-SE" err="1">
                <a:latin typeface="+mj-lt"/>
              </a:rPr>
              <a:t>heading</a:t>
            </a:r>
            <a:r>
              <a:rPr lang="sv-SE">
                <a:latin typeface="+mj-lt"/>
              </a:rPr>
              <a:t> </a:t>
            </a:r>
            <a:r>
              <a:rPr lang="sv-SE" err="1">
                <a:latin typeface="+mj-lt"/>
              </a:rPr>
              <a:t>here</a:t>
            </a:r>
            <a:endParaRPr lang="en-GB"/>
          </a:p>
        </p:txBody>
      </p:sp>
      <p:sp>
        <p:nvSpPr>
          <p:cNvPr id="11" name="Text Placeholder 10">
            <a:extLst>
              <a:ext uri="{FF2B5EF4-FFF2-40B4-BE49-F238E27FC236}">
                <a16:creationId xmlns:a16="http://schemas.microsoft.com/office/drawing/2014/main" id="{E556B4AA-2D0D-BC3C-FCA5-8DFCE953F580}"/>
              </a:ext>
            </a:extLst>
          </p:cNvPr>
          <p:cNvSpPr>
            <a:spLocks noGrp="1"/>
          </p:cNvSpPr>
          <p:nvPr>
            <p:ph type="body" sz="quarter" idx="14" hasCustomPrompt="1"/>
          </p:nvPr>
        </p:nvSpPr>
        <p:spPr>
          <a:xfrm>
            <a:off x="490064" y="3917311"/>
            <a:ext cx="8189912" cy="504926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5" name="TextBox 4">
            <a:extLst>
              <a:ext uri="{FF2B5EF4-FFF2-40B4-BE49-F238E27FC236}">
                <a16:creationId xmlns:a16="http://schemas.microsoft.com/office/drawing/2014/main" id="{1B981721-1937-6FE8-A4BC-5CD3EF8C83B9}"/>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13845548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and short text + image 50%">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1DBAEC-42E8-8095-29D7-569DD6EC97FB}"/>
              </a:ext>
            </a:extLst>
          </p:cNvPr>
          <p:cNvSpPr>
            <a:spLocks noGrp="1"/>
          </p:cNvSpPr>
          <p:nvPr>
            <p:ph type="pic" sz="quarter" idx="12" hasCustomPrompt="1"/>
          </p:nvPr>
        </p:nvSpPr>
        <p:spPr>
          <a:xfrm>
            <a:off x="9144000" y="0"/>
            <a:ext cx="9144000" cy="10287000"/>
          </a:xfrm>
        </p:spPr>
        <p:txBody>
          <a:bodyPr/>
          <a:lstStyle>
            <a:lvl1pPr marL="0" indent="0">
              <a:buNone/>
              <a:defRPr/>
            </a:lvl1pPr>
          </a:lstStyle>
          <a:p>
            <a:r>
              <a:rPr lang="sv-SE" err="1"/>
              <a:t>Click</a:t>
            </a:r>
            <a:r>
              <a:rPr lang="sv-SE"/>
              <a:t> on the </a:t>
            </a:r>
            <a:r>
              <a:rPr lang="sv-SE" err="1"/>
              <a:t>icon</a:t>
            </a:r>
            <a:r>
              <a:rPr lang="sv-SE"/>
              <a:t> to </a:t>
            </a:r>
            <a:r>
              <a:rPr lang="sv-SE" err="1"/>
              <a:t>add</a:t>
            </a:r>
            <a:r>
              <a:rPr lang="sv-SE"/>
              <a:t> an image</a:t>
            </a:r>
            <a:endParaRPr lang="en-GB"/>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2" name="Text Placeholder 8">
            <a:extLst>
              <a:ext uri="{FF2B5EF4-FFF2-40B4-BE49-F238E27FC236}">
                <a16:creationId xmlns:a16="http://schemas.microsoft.com/office/drawing/2014/main" id="{8F8926EC-2EF0-4CF1-61FF-497D15233592}"/>
              </a:ext>
            </a:extLst>
          </p:cNvPr>
          <p:cNvSpPr>
            <a:spLocks noGrp="1"/>
          </p:cNvSpPr>
          <p:nvPr>
            <p:ph type="body" sz="quarter" idx="13" hasCustomPrompt="1"/>
          </p:nvPr>
        </p:nvSpPr>
        <p:spPr>
          <a:xfrm>
            <a:off x="491319" y="2740062"/>
            <a:ext cx="8490163" cy="1779918"/>
          </a:xfrm>
        </p:spPr>
        <p:txBody>
          <a:bodyPr tIns="0" anchor="t" anchorCtr="0">
            <a:normAutofit/>
          </a:bodyPr>
          <a:lstStyle>
            <a:lvl1pPr marL="0" indent="0">
              <a:lnSpc>
                <a:spcPct val="100000"/>
              </a:lnSpc>
              <a:buNone/>
              <a:defRPr sz="6000" cap="all" baseline="0">
                <a:solidFill>
                  <a:schemeClr val="tx2"/>
                </a:solidFill>
                <a:latin typeface="+mj-lt"/>
              </a:defRPr>
            </a:lvl1pPr>
          </a:lstStyle>
          <a:p>
            <a:pPr lvl="0"/>
            <a:r>
              <a:rPr lang="sv-SE" err="1">
                <a:latin typeface="+mj-lt"/>
              </a:rPr>
              <a:t>Write</a:t>
            </a:r>
            <a:r>
              <a:rPr lang="sv-SE">
                <a:latin typeface="+mj-lt"/>
              </a:rPr>
              <a:t> a </a:t>
            </a:r>
            <a:r>
              <a:rPr lang="sv-SE" err="1">
                <a:latin typeface="+mj-lt"/>
              </a:rPr>
              <a:t>primary</a:t>
            </a:r>
            <a:r>
              <a:rPr lang="sv-SE">
                <a:latin typeface="+mj-lt"/>
              </a:rPr>
              <a:t> </a:t>
            </a:r>
            <a:r>
              <a:rPr lang="sv-SE" err="1">
                <a:latin typeface="+mj-lt"/>
              </a:rPr>
              <a:t>heading</a:t>
            </a:r>
            <a:r>
              <a:rPr lang="sv-SE">
                <a:latin typeface="+mj-lt"/>
              </a:rPr>
              <a:t> </a:t>
            </a:r>
            <a:r>
              <a:rPr lang="sv-SE" err="1">
                <a:latin typeface="+mj-lt"/>
              </a:rPr>
              <a:t>here</a:t>
            </a:r>
            <a:endParaRPr lang="en-GB"/>
          </a:p>
        </p:txBody>
      </p:sp>
      <p:sp>
        <p:nvSpPr>
          <p:cNvPr id="8" name="Text Placeholder 10">
            <a:extLst>
              <a:ext uri="{FF2B5EF4-FFF2-40B4-BE49-F238E27FC236}">
                <a16:creationId xmlns:a16="http://schemas.microsoft.com/office/drawing/2014/main" id="{D939CE31-5C8E-F0F7-D94F-FF179B301489}"/>
              </a:ext>
            </a:extLst>
          </p:cNvPr>
          <p:cNvSpPr>
            <a:spLocks noGrp="1"/>
          </p:cNvSpPr>
          <p:nvPr>
            <p:ph type="body" sz="quarter" idx="15" hasCustomPrompt="1"/>
          </p:nvPr>
        </p:nvSpPr>
        <p:spPr>
          <a:xfrm>
            <a:off x="490064" y="4940893"/>
            <a:ext cx="8490162" cy="255172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a short text…</a:t>
            </a:r>
          </a:p>
        </p:txBody>
      </p:sp>
      <p:sp>
        <p:nvSpPr>
          <p:cNvPr id="5" name="TextBox 4">
            <a:extLst>
              <a:ext uri="{FF2B5EF4-FFF2-40B4-BE49-F238E27FC236}">
                <a16:creationId xmlns:a16="http://schemas.microsoft.com/office/drawing/2014/main" id="{334C9D4B-49A6-7356-5B98-5D326A955744}"/>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884399151"/>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image in a rectangle">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6" name="Underrubrik 2">
            <a:extLst>
              <a:ext uri="{FF2B5EF4-FFF2-40B4-BE49-F238E27FC236}">
                <a16:creationId xmlns:a16="http://schemas.microsoft.com/office/drawing/2014/main" id="{2275A6C3-D9D5-42A8-F4C9-7D3DBCD81E61}"/>
              </a:ext>
            </a:extLst>
          </p:cNvPr>
          <p:cNvSpPr>
            <a:spLocks noGrp="1"/>
          </p:cNvSpPr>
          <p:nvPr>
            <p:ph type="subTitle" idx="1" hasCustomPrompt="1"/>
          </p:nvPr>
        </p:nvSpPr>
        <p:spPr>
          <a:xfrm>
            <a:off x="491319" y="2830065"/>
            <a:ext cx="8488861" cy="590931"/>
          </a:xfrm>
        </p:spPr>
        <p:txBody>
          <a:bodyPr wrap="square">
            <a:noAutofit/>
          </a:bodyPr>
          <a:lstStyle>
            <a:lvl1pPr marL="0" indent="0" algn="l">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short </a:t>
            </a:r>
            <a:r>
              <a:rPr lang="sv-SE" err="1"/>
              <a:t>subheading</a:t>
            </a:r>
            <a:r>
              <a:rPr lang="sv-SE"/>
              <a:t> </a:t>
            </a:r>
            <a:r>
              <a:rPr lang="sv-SE" err="1"/>
              <a:t>here</a:t>
            </a:r>
            <a:endParaRPr lang="sv-SE"/>
          </a:p>
        </p:txBody>
      </p:sp>
      <p:sp>
        <p:nvSpPr>
          <p:cNvPr id="9" name="Text Placeholder 8">
            <a:extLst>
              <a:ext uri="{FF2B5EF4-FFF2-40B4-BE49-F238E27FC236}">
                <a16:creationId xmlns:a16="http://schemas.microsoft.com/office/drawing/2014/main" id="{C7950EE1-17CA-E459-3942-0D76B18CA201}"/>
              </a:ext>
            </a:extLst>
          </p:cNvPr>
          <p:cNvSpPr>
            <a:spLocks noGrp="1"/>
          </p:cNvSpPr>
          <p:nvPr>
            <p:ph type="body" sz="quarter" idx="13" hasCustomPrompt="1"/>
          </p:nvPr>
        </p:nvSpPr>
        <p:spPr>
          <a:xfrm>
            <a:off x="490063" y="799509"/>
            <a:ext cx="8490163" cy="1779918"/>
          </a:xfrm>
        </p:spPr>
        <p:txBody>
          <a:bodyPr tIns="0" anchor="t" anchorCtr="0">
            <a:normAutofit/>
          </a:bodyPr>
          <a:lstStyle>
            <a:lvl1pPr marL="0" indent="0">
              <a:lnSpc>
                <a:spcPct val="100000"/>
              </a:lnSpc>
              <a:buNone/>
              <a:defRPr sz="6000" cap="all" baseline="0">
                <a:solidFill>
                  <a:schemeClr val="tx2"/>
                </a:solidFill>
                <a:latin typeface="+mj-lt"/>
              </a:defRPr>
            </a:lvl1pPr>
          </a:lstStyle>
          <a:p>
            <a:pPr lvl="0"/>
            <a:r>
              <a:rPr lang="sv-SE" err="1">
                <a:latin typeface="+mj-lt"/>
              </a:rPr>
              <a:t>Write</a:t>
            </a:r>
            <a:r>
              <a:rPr lang="sv-SE">
                <a:latin typeface="+mj-lt"/>
              </a:rPr>
              <a:t> a </a:t>
            </a:r>
            <a:r>
              <a:rPr lang="sv-SE" err="1">
                <a:latin typeface="+mj-lt"/>
              </a:rPr>
              <a:t>primary</a:t>
            </a:r>
            <a:r>
              <a:rPr lang="sv-SE">
                <a:latin typeface="+mj-lt"/>
              </a:rPr>
              <a:t> </a:t>
            </a:r>
            <a:r>
              <a:rPr lang="sv-SE" err="1">
                <a:latin typeface="+mj-lt"/>
              </a:rPr>
              <a:t>heading</a:t>
            </a:r>
            <a:r>
              <a:rPr lang="sv-SE">
                <a:latin typeface="+mj-lt"/>
              </a:rPr>
              <a:t> </a:t>
            </a:r>
            <a:r>
              <a:rPr lang="sv-SE" err="1">
                <a:latin typeface="+mj-lt"/>
              </a:rPr>
              <a:t>here</a:t>
            </a:r>
            <a:endParaRPr lang="en-GB"/>
          </a:p>
        </p:txBody>
      </p:sp>
      <p:sp>
        <p:nvSpPr>
          <p:cNvPr id="5" name="Picture Placeholder 4">
            <a:extLst>
              <a:ext uri="{FF2B5EF4-FFF2-40B4-BE49-F238E27FC236}">
                <a16:creationId xmlns:a16="http://schemas.microsoft.com/office/drawing/2014/main" id="{2F9CD14C-76C7-A3B5-C0A9-160637CC8C7B}"/>
              </a:ext>
            </a:extLst>
          </p:cNvPr>
          <p:cNvSpPr>
            <a:spLocks noGrp="1"/>
          </p:cNvSpPr>
          <p:nvPr>
            <p:ph type="pic" sz="quarter" idx="15" hasCustomPrompt="1"/>
          </p:nvPr>
        </p:nvSpPr>
        <p:spPr>
          <a:xfrm>
            <a:off x="9608026" y="799509"/>
            <a:ext cx="8168962" cy="8167070"/>
          </a:xfrm>
          <a:prstGeom prst="roundRect">
            <a:avLst>
              <a:gd name="adj" fmla="val 3131"/>
            </a:avLst>
          </a:prstGeom>
        </p:spPr>
        <p:txBody>
          <a:bodyPr/>
          <a:lstStyle>
            <a:lvl1pPr marL="0" indent="0">
              <a:buNone/>
              <a:defRPr/>
            </a:lvl1pPr>
          </a:lstStyle>
          <a:p>
            <a:r>
              <a:rPr lang="sv-SE" err="1"/>
              <a:t>Click</a:t>
            </a:r>
            <a:r>
              <a:rPr lang="sv-SE"/>
              <a:t> on the </a:t>
            </a:r>
            <a:r>
              <a:rPr lang="sv-SE" err="1"/>
              <a:t>icon</a:t>
            </a:r>
            <a:r>
              <a:rPr lang="sv-SE"/>
              <a:t> to </a:t>
            </a:r>
            <a:r>
              <a:rPr lang="sv-SE" err="1"/>
              <a:t>add</a:t>
            </a:r>
            <a:r>
              <a:rPr lang="sv-SE"/>
              <a:t> an image or </a:t>
            </a:r>
            <a:r>
              <a:rPr lang="sv-SE" err="1"/>
              <a:t>graphic</a:t>
            </a:r>
            <a:endParaRPr lang="en-GB"/>
          </a:p>
        </p:txBody>
      </p:sp>
      <p:sp>
        <p:nvSpPr>
          <p:cNvPr id="7" name="Text Placeholder 10">
            <a:extLst>
              <a:ext uri="{FF2B5EF4-FFF2-40B4-BE49-F238E27FC236}">
                <a16:creationId xmlns:a16="http://schemas.microsoft.com/office/drawing/2014/main" id="{05597FF8-5C5F-3C11-F6D1-DD5896627A59}"/>
              </a:ext>
            </a:extLst>
          </p:cNvPr>
          <p:cNvSpPr>
            <a:spLocks noGrp="1"/>
          </p:cNvSpPr>
          <p:nvPr>
            <p:ph type="body" sz="quarter" idx="16" hasCustomPrompt="1"/>
          </p:nvPr>
        </p:nvSpPr>
        <p:spPr>
          <a:xfrm>
            <a:off x="490064" y="3917311"/>
            <a:ext cx="8490162" cy="504926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3" name="TextBox 2">
            <a:extLst>
              <a:ext uri="{FF2B5EF4-FFF2-40B4-BE49-F238E27FC236}">
                <a16:creationId xmlns:a16="http://schemas.microsoft.com/office/drawing/2014/main" id="{31B39ED7-97BA-B4C7-8961-34E32340F04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1686561209"/>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short text + image in a rectangle">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5" name="Picture Placeholder 4">
            <a:extLst>
              <a:ext uri="{FF2B5EF4-FFF2-40B4-BE49-F238E27FC236}">
                <a16:creationId xmlns:a16="http://schemas.microsoft.com/office/drawing/2014/main" id="{2F9CD14C-76C7-A3B5-C0A9-160637CC8C7B}"/>
              </a:ext>
            </a:extLst>
          </p:cNvPr>
          <p:cNvSpPr>
            <a:spLocks noGrp="1"/>
          </p:cNvSpPr>
          <p:nvPr>
            <p:ph type="pic" sz="quarter" idx="15" hasCustomPrompt="1"/>
          </p:nvPr>
        </p:nvSpPr>
        <p:spPr>
          <a:xfrm>
            <a:off x="9608026" y="799509"/>
            <a:ext cx="8168962" cy="8167070"/>
          </a:xfrm>
          <a:prstGeom prst="roundRect">
            <a:avLst>
              <a:gd name="adj" fmla="val 3131"/>
            </a:avLst>
          </a:prstGeom>
        </p:spPr>
        <p:txBody>
          <a:bodyPr/>
          <a:lstStyle>
            <a:lvl1pPr marL="0" indent="0">
              <a:buNone/>
              <a:defRPr/>
            </a:lvl1pPr>
          </a:lstStyle>
          <a:p>
            <a:r>
              <a:rPr lang="sv-SE" err="1"/>
              <a:t>Click</a:t>
            </a:r>
            <a:r>
              <a:rPr lang="sv-SE"/>
              <a:t> on the </a:t>
            </a:r>
            <a:r>
              <a:rPr lang="sv-SE" err="1"/>
              <a:t>icon</a:t>
            </a:r>
            <a:r>
              <a:rPr lang="sv-SE"/>
              <a:t> to </a:t>
            </a:r>
            <a:r>
              <a:rPr lang="sv-SE" err="1"/>
              <a:t>add</a:t>
            </a:r>
            <a:r>
              <a:rPr lang="sv-SE"/>
              <a:t> an image or </a:t>
            </a:r>
            <a:r>
              <a:rPr lang="sv-SE" err="1"/>
              <a:t>graphic</a:t>
            </a:r>
            <a:endParaRPr lang="en-GB"/>
          </a:p>
        </p:txBody>
      </p:sp>
      <p:sp>
        <p:nvSpPr>
          <p:cNvPr id="2" name="Text Placeholder 8">
            <a:extLst>
              <a:ext uri="{FF2B5EF4-FFF2-40B4-BE49-F238E27FC236}">
                <a16:creationId xmlns:a16="http://schemas.microsoft.com/office/drawing/2014/main" id="{B72AEC15-6594-3EA8-0622-E9F1A9D5836D}"/>
              </a:ext>
            </a:extLst>
          </p:cNvPr>
          <p:cNvSpPr>
            <a:spLocks noGrp="1"/>
          </p:cNvSpPr>
          <p:nvPr>
            <p:ph type="body" sz="quarter" idx="13" hasCustomPrompt="1"/>
          </p:nvPr>
        </p:nvSpPr>
        <p:spPr>
          <a:xfrm>
            <a:off x="491319" y="2740062"/>
            <a:ext cx="8490163" cy="1779918"/>
          </a:xfrm>
        </p:spPr>
        <p:txBody>
          <a:bodyPr tIns="0" anchor="t" anchorCtr="0">
            <a:normAutofit/>
          </a:bodyPr>
          <a:lstStyle>
            <a:lvl1pPr marL="0" indent="0">
              <a:lnSpc>
                <a:spcPct val="100000"/>
              </a:lnSpc>
              <a:buNone/>
              <a:defRPr sz="6000" cap="all" baseline="0">
                <a:solidFill>
                  <a:schemeClr val="tx2"/>
                </a:solidFill>
                <a:latin typeface="+mj-lt"/>
              </a:defRPr>
            </a:lvl1pPr>
          </a:lstStyle>
          <a:p>
            <a:pPr lvl="0"/>
            <a:r>
              <a:rPr lang="sv-SE" err="1">
                <a:latin typeface="+mj-lt"/>
              </a:rPr>
              <a:t>Write</a:t>
            </a:r>
            <a:r>
              <a:rPr lang="sv-SE">
                <a:latin typeface="+mj-lt"/>
              </a:rPr>
              <a:t> a </a:t>
            </a:r>
            <a:r>
              <a:rPr lang="sv-SE" err="1">
                <a:latin typeface="+mj-lt"/>
              </a:rPr>
              <a:t>primary</a:t>
            </a:r>
            <a:r>
              <a:rPr lang="sv-SE">
                <a:latin typeface="+mj-lt"/>
              </a:rPr>
              <a:t> </a:t>
            </a:r>
            <a:r>
              <a:rPr lang="sv-SE" err="1">
                <a:latin typeface="+mj-lt"/>
              </a:rPr>
              <a:t>heading</a:t>
            </a:r>
            <a:r>
              <a:rPr lang="sv-SE">
                <a:latin typeface="+mj-lt"/>
              </a:rPr>
              <a:t> </a:t>
            </a:r>
            <a:r>
              <a:rPr lang="sv-SE" err="1">
                <a:latin typeface="+mj-lt"/>
              </a:rPr>
              <a:t>here</a:t>
            </a:r>
            <a:endParaRPr lang="en-GB"/>
          </a:p>
        </p:txBody>
      </p:sp>
      <p:sp>
        <p:nvSpPr>
          <p:cNvPr id="7" name="Text Placeholder 10">
            <a:extLst>
              <a:ext uri="{FF2B5EF4-FFF2-40B4-BE49-F238E27FC236}">
                <a16:creationId xmlns:a16="http://schemas.microsoft.com/office/drawing/2014/main" id="{1C7B83F8-16C1-8796-B936-D3A097CCCF35}"/>
              </a:ext>
            </a:extLst>
          </p:cNvPr>
          <p:cNvSpPr>
            <a:spLocks noGrp="1"/>
          </p:cNvSpPr>
          <p:nvPr>
            <p:ph type="body" sz="quarter" idx="16" hasCustomPrompt="1"/>
          </p:nvPr>
        </p:nvSpPr>
        <p:spPr>
          <a:xfrm>
            <a:off x="490064" y="4940893"/>
            <a:ext cx="8490162" cy="2551728"/>
          </a:xfrm>
        </p:spPr>
        <p:txBody>
          <a:bodyPr>
            <a:noAutofit/>
          </a:bodyPr>
          <a:lstStyle>
            <a:lvl1pPr marL="0" indent="0" algn="l">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a short text…</a:t>
            </a:r>
          </a:p>
        </p:txBody>
      </p:sp>
      <p:sp>
        <p:nvSpPr>
          <p:cNvPr id="3" name="TextBox 2">
            <a:extLst>
              <a:ext uri="{FF2B5EF4-FFF2-40B4-BE49-F238E27FC236}">
                <a16:creationId xmlns:a16="http://schemas.microsoft.com/office/drawing/2014/main" id="{0A954960-9056-3921-D298-1BB58859FE29}"/>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300279769"/>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image in a circle">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23E6294-E6E5-6D3D-29E5-DEC6FFBB2C52}"/>
              </a:ext>
            </a:extLst>
          </p:cNvPr>
          <p:cNvSpPr/>
          <p:nvPr userDrawn="1"/>
        </p:nvSpPr>
        <p:spPr>
          <a:xfrm>
            <a:off x="9650578" y="970558"/>
            <a:ext cx="7978034" cy="7848647"/>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6" name="Underrubrik 2">
            <a:extLst>
              <a:ext uri="{FF2B5EF4-FFF2-40B4-BE49-F238E27FC236}">
                <a16:creationId xmlns:a16="http://schemas.microsoft.com/office/drawing/2014/main" id="{2275A6C3-D9D5-42A8-F4C9-7D3DBCD81E61}"/>
              </a:ext>
            </a:extLst>
          </p:cNvPr>
          <p:cNvSpPr>
            <a:spLocks noGrp="1"/>
          </p:cNvSpPr>
          <p:nvPr>
            <p:ph type="subTitle" idx="1" hasCustomPrompt="1"/>
          </p:nvPr>
        </p:nvSpPr>
        <p:spPr>
          <a:xfrm>
            <a:off x="491319" y="2830065"/>
            <a:ext cx="8488861" cy="590931"/>
          </a:xfrm>
        </p:spPr>
        <p:txBody>
          <a:bodyPr wrap="square">
            <a:noAutofit/>
          </a:bodyPr>
          <a:lstStyle>
            <a:lvl1pPr marL="0" indent="0" algn="l">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short </a:t>
            </a:r>
            <a:r>
              <a:rPr lang="sv-SE" err="1"/>
              <a:t>subheading</a:t>
            </a:r>
            <a:r>
              <a:rPr lang="sv-SE"/>
              <a:t> </a:t>
            </a:r>
            <a:r>
              <a:rPr lang="sv-SE" err="1"/>
              <a:t>here</a:t>
            </a:r>
            <a:endParaRPr lang="sv-SE"/>
          </a:p>
        </p:txBody>
      </p:sp>
      <p:sp>
        <p:nvSpPr>
          <p:cNvPr id="9" name="Text Placeholder 8">
            <a:extLst>
              <a:ext uri="{FF2B5EF4-FFF2-40B4-BE49-F238E27FC236}">
                <a16:creationId xmlns:a16="http://schemas.microsoft.com/office/drawing/2014/main" id="{C7950EE1-17CA-E459-3942-0D76B18CA201}"/>
              </a:ext>
            </a:extLst>
          </p:cNvPr>
          <p:cNvSpPr>
            <a:spLocks noGrp="1"/>
          </p:cNvSpPr>
          <p:nvPr>
            <p:ph type="body" sz="quarter" idx="13" hasCustomPrompt="1"/>
          </p:nvPr>
        </p:nvSpPr>
        <p:spPr>
          <a:xfrm>
            <a:off x="490063" y="799509"/>
            <a:ext cx="8490163" cy="1779918"/>
          </a:xfrm>
        </p:spPr>
        <p:txBody>
          <a:bodyPr tIns="0" anchor="t" anchorCtr="0">
            <a:normAutofit/>
          </a:bodyPr>
          <a:lstStyle>
            <a:lvl1pPr marL="0" indent="0">
              <a:lnSpc>
                <a:spcPct val="100000"/>
              </a:lnSpc>
              <a:buNone/>
              <a:defRPr sz="6000" cap="all" baseline="0">
                <a:solidFill>
                  <a:schemeClr val="tx2"/>
                </a:solidFill>
                <a:latin typeface="+mj-lt"/>
              </a:defRPr>
            </a:lvl1pPr>
          </a:lstStyle>
          <a:p>
            <a:pPr lvl="0"/>
            <a:r>
              <a:rPr lang="sv-SE" err="1">
                <a:latin typeface="+mj-lt"/>
              </a:rPr>
              <a:t>Write</a:t>
            </a:r>
            <a:r>
              <a:rPr lang="sv-SE">
                <a:latin typeface="+mj-lt"/>
              </a:rPr>
              <a:t> a </a:t>
            </a:r>
            <a:r>
              <a:rPr lang="sv-SE" err="1">
                <a:latin typeface="+mj-lt"/>
              </a:rPr>
              <a:t>primary</a:t>
            </a:r>
            <a:r>
              <a:rPr lang="sv-SE">
                <a:latin typeface="+mj-lt"/>
              </a:rPr>
              <a:t> </a:t>
            </a:r>
            <a:r>
              <a:rPr lang="sv-SE" err="1">
                <a:latin typeface="+mj-lt"/>
              </a:rPr>
              <a:t>heading</a:t>
            </a:r>
            <a:r>
              <a:rPr lang="sv-SE">
                <a:latin typeface="+mj-lt"/>
              </a:rPr>
              <a:t> </a:t>
            </a:r>
            <a:r>
              <a:rPr lang="sv-SE" err="1">
                <a:latin typeface="+mj-lt"/>
              </a:rPr>
              <a:t>here</a:t>
            </a:r>
            <a:endParaRPr lang="en-GB"/>
          </a:p>
        </p:txBody>
      </p:sp>
      <p:sp>
        <p:nvSpPr>
          <p:cNvPr id="5" name="Picture Placeholder 4">
            <a:extLst>
              <a:ext uri="{FF2B5EF4-FFF2-40B4-BE49-F238E27FC236}">
                <a16:creationId xmlns:a16="http://schemas.microsoft.com/office/drawing/2014/main" id="{2F9CD14C-76C7-A3B5-C0A9-160637CC8C7B}"/>
              </a:ext>
            </a:extLst>
          </p:cNvPr>
          <p:cNvSpPr>
            <a:spLocks noGrp="1"/>
          </p:cNvSpPr>
          <p:nvPr>
            <p:ph type="pic" sz="quarter" idx="15" hasCustomPrompt="1"/>
          </p:nvPr>
        </p:nvSpPr>
        <p:spPr>
          <a:xfrm>
            <a:off x="9841904" y="970558"/>
            <a:ext cx="7622678" cy="7848646"/>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p:spPr>
        <p:txBody>
          <a:bodyPr/>
          <a:lstStyle>
            <a:lvl1pPr marL="0" indent="0">
              <a:buNone/>
              <a:defRPr/>
            </a:lvl1pPr>
          </a:lstStyle>
          <a:p>
            <a:r>
              <a:rPr lang="sv-SE" err="1"/>
              <a:t>Click</a:t>
            </a:r>
            <a:r>
              <a:rPr lang="sv-SE"/>
              <a:t> on the </a:t>
            </a:r>
            <a:r>
              <a:rPr lang="sv-SE" err="1"/>
              <a:t>icon</a:t>
            </a:r>
            <a:r>
              <a:rPr lang="sv-SE"/>
              <a:t> to </a:t>
            </a:r>
            <a:r>
              <a:rPr lang="sv-SE" err="1"/>
              <a:t>add</a:t>
            </a:r>
            <a:r>
              <a:rPr lang="sv-SE"/>
              <a:t> an image</a:t>
            </a:r>
            <a:endParaRPr lang="en-GB"/>
          </a:p>
        </p:txBody>
      </p:sp>
      <p:sp>
        <p:nvSpPr>
          <p:cNvPr id="7" name="Text Placeholder 10">
            <a:extLst>
              <a:ext uri="{FF2B5EF4-FFF2-40B4-BE49-F238E27FC236}">
                <a16:creationId xmlns:a16="http://schemas.microsoft.com/office/drawing/2014/main" id="{C14790D0-0512-EE84-41B5-D33FE42DC401}"/>
              </a:ext>
            </a:extLst>
          </p:cNvPr>
          <p:cNvSpPr>
            <a:spLocks noGrp="1"/>
          </p:cNvSpPr>
          <p:nvPr>
            <p:ph type="body" sz="quarter" idx="16" hasCustomPrompt="1"/>
          </p:nvPr>
        </p:nvSpPr>
        <p:spPr>
          <a:xfrm>
            <a:off x="490064" y="3917311"/>
            <a:ext cx="8490162" cy="504926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8" name="TextBox 7">
            <a:extLst>
              <a:ext uri="{FF2B5EF4-FFF2-40B4-BE49-F238E27FC236}">
                <a16:creationId xmlns:a16="http://schemas.microsoft.com/office/drawing/2014/main" id="{54EB1F25-5976-6399-4AE6-16117CD26BB7}"/>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999661527"/>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ding and short text + image in a circle">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23E6294-E6E5-6D3D-29E5-DEC6FFBB2C52}"/>
              </a:ext>
            </a:extLst>
          </p:cNvPr>
          <p:cNvSpPr/>
          <p:nvPr userDrawn="1"/>
        </p:nvSpPr>
        <p:spPr>
          <a:xfrm>
            <a:off x="9650578" y="970558"/>
            <a:ext cx="7978034" cy="7848647"/>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9" name="Text Placeholder 8">
            <a:extLst>
              <a:ext uri="{FF2B5EF4-FFF2-40B4-BE49-F238E27FC236}">
                <a16:creationId xmlns:a16="http://schemas.microsoft.com/office/drawing/2014/main" id="{C7950EE1-17CA-E459-3942-0D76B18CA201}"/>
              </a:ext>
            </a:extLst>
          </p:cNvPr>
          <p:cNvSpPr>
            <a:spLocks noGrp="1"/>
          </p:cNvSpPr>
          <p:nvPr>
            <p:ph type="body" sz="quarter" idx="13" hasCustomPrompt="1"/>
          </p:nvPr>
        </p:nvSpPr>
        <p:spPr>
          <a:xfrm>
            <a:off x="491319" y="2740062"/>
            <a:ext cx="8490163" cy="1779918"/>
          </a:xfrm>
        </p:spPr>
        <p:txBody>
          <a:bodyPr tIns="0" anchor="t" anchorCtr="0">
            <a:normAutofit/>
          </a:bodyPr>
          <a:lstStyle>
            <a:lvl1pPr marL="0" indent="0">
              <a:lnSpc>
                <a:spcPct val="100000"/>
              </a:lnSpc>
              <a:buNone/>
              <a:defRPr sz="6000" cap="all" baseline="0">
                <a:solidFill>
                  <a:schemeClr val="tx2"/>
                </a:solidFill>
                <a:latin typeface="+mj-lt"/>
              </a:defRPr>
            </a:lvl1pPr>
          </a:lstStyle>
          <a:p>
            <a:pPr lvl="0"/>
            <a:r>
              <a:rPr lang="sv-SE" err="1">
                <a:latin typeface="+mj-lt"/>
              </a:rPr>
              <a:t>Write</a:t>
            </a:r>
            <a:r>
              <a:rPr lang="sv-SE">
                <a:latin typeface="+mj-lt"/>
              </a:rPr>
              <a:t> a </a:t>
            </a:r>
            <a:r>
              <a:rPr lang="sv-SE" err="1">
                <a:latin typeface="+mj-lt"/>
              </a:rPr>
              <a:t>primary</a:t>
            </a:r>
            <a:r>
              <a:rPr lang="sv-SE">
                <a:latin typeface="+mj-lt"/>
              </a:rPr>
              <a:t> </a:t>
            </a:r>
            <a:r>
              <a:rPr lang="sv-SE" err="1">
                <a:latin typeface="+mj-lt"/>
              </a:rPr>
              <a:t>heading</a:t>
            </a:r>
            <a:r>
              <a:rPr lang="sv-SE">
                <a:latin typeface="+mj-lt"/>
              </a:rPr>
              <a:t> </a:t>
            </a:r>
            <a:r>
              <a:rPr lang="sv-SE" err="1">
                <a:latin typeface="+mj-lt"/>
              </a:rPr>
              <a:t>here</a:t>
            </a:r>
            <a:endParaRPr lang="en-GB"/>
          </a:p>
        </p:txBody>
      </p:sp>
      <p:sp>
        <p:nvSpPr>
          <p:cNvPr id="5" name="Picture Placeholder 4">
            <a:extLst>
              <a:ext uri="{FF2B5EF4-FFF2-40B4-BE49-F238E27FC236}">
                <a16:creationId xmlns:a16="http://schemas.microsoft.com/office/drawing/2014/main" id="{2F9CD14C-76C7-A3B5-C0A9-160637CC8C7B}"/>
              </a:ext>
            </a:extLst>
          </p:cNvPr>
          <p:cNvSpPr>
            <a:spLocks noGrp="1"/>
          </p:cNvSpPr>
          <p:nvPr>
            <p:ph type="pic" sz="quarter" idx="15" hasCustomPrompt="1"/>
          </p:nvPr>
        </p:nvSpPr>
        <p:spPr>
          <a:xfrm>
            <a:off x="9841904" y="970558"/>
            <a:ext cx="7622678" cy="7848646"/>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p:spPr>
        <p:txBody>
          <a:bodyPr/>
          <a:lstStyle>
            <a:lvl1pPr marL="0" indent="0">
              <a:buNone/>
              <a:defRPr/>
            </a:lvl1pPr>
          </a:lstStyle>
          <a:p>
            <a:r>
              <a:rPr lang="sv-SE" err="1"/>
              <a:t>Click</a:t>
            </a:r>
            <a:r>
              <a:rPr lang="sv-SE"/>
              <a:t> on the </a:t>
            </a:r>
            <a:r>
              <a:rPr lang="sv-SE" err="1"/>
              <a:t>icon</a:t>
            </a:r>
            <a:r>
              <a:rPr lang="sv-SE"/>
              <a:t> to </a:t>
            </a:r>
            <a:r>
              <a:rPr lang="sv-SE" err="1"/>
              <a:t>add</a:t>
            </a:r>
            <a:r>
              <a:rPr lang="sv-SE"/>
              <a:t> an image</a:t>
            </a:r>
            <a:endParaRPr lang="en-GB"/>
          </a:p>
        </p:txBody>
      </p:sp>
      <p:sp>
        <p:nvSpPr>
          <p:cNvPr id="6" name="Text Placeholder 10">
            <a:extLst>
              <a:ext uri="{FF2B5EF4-FFF2-40B4-BE49-F238E27FC236}">
                <a16:creationId xmlns:a16="http://schemas.microsoft.com/office/drawing/2014/main" id="{BA74CBE9-9BB8-E8E6-0219-DAD53BEBAA5A}"/>
              </a:ext>
            </a:extLst>
          </p:cNvPr>
          <p:cNvSpPr>
            <a:spLocks noGrp="1"/>
          </p:cNvSpPr>
          <p:nvPr>
            <p:ph type="body" sz="quarter" idx="16" hasCustomPrompt="1"/>
          </p:nvPr>
        </p:nvSpPr>
        <p:spPr>
          <a:xfrm>
            <a:off x="490064" y="4940893"/>
            <a:ext cx="8490162" cy="2551728"/>
          </a:xfrm>
        </p:spPr>
        <p:txBody>
          <a:bodyPr>
            <a:noAutofit/>
          </a:bodyPr>
          <a:lstStyle>
            <a:lvl1pPr marL="0" indent="0" algn="l">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a short text…</a:t>
            </a:r>
          </a:p>
        </p:txBody>
      </p:sp>
      <p:sp>
        <p:nvSpPr>
          <p:cNvPr id="7" name="TextBox 6">
            <a:extLst>
              <a:ext uri="{FF2B5EF4-FFF2-40B4-BE49-F238E27FC236}">
                <a16:creationId xmlns:a16="http://schemas.microsoft.com/office/drawing/2014/main" id="{0C98DE78-4AEF-9112-71CF-5B22E8ABB5C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66942068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 subheading Center aligned">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Rubrik 1">
            <a:extLst>
              <a:ext uri="{FF2B5EF4-FFF2-40B4-BE49-F238E27FC236}">
                <a16:creationId xmlns:a16="http://schemas.microsoft.com/office/drawing/2014/main" id="{CCC1BE1B-B3C0-F164-5BB7-6B50E47F9935}"/>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7" name="Underrubrik 2">
            <a:extLst>
              <a:ext uri="{FF2B5EF4-FFF2-40B4-BE49-F238E27FC236}">
                <a16:creationId xmlns:a16="http://schemas.microsoft.com/office/drawing/2014/main" id="{69462161-3846-AB11-8CD2-7672E740E4E7}"/>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5" name="TextBox 4">
            <a:extLst>
              <a:ext uri="{FF2B5EF4-FFF2-40B4-BE49-F238E27FC236}">
                <a16:creationId xmlns:a16="http://schemas.microsoft.com/office/drawing/2014/main" id="{24AE7AE1-42F9-D8D3-2971-4D224BD8E64F}"/>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44849845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5 items">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628DA3-094F-5651-AA9A-9B8F7C2D3F80}"/>
              </a:ext>
            </a:extLst>
          </p:cNvPr>
          <p:cNvSpPr/>
          <p:nvPr userDrawn="1"/>
        </p:nvSpPr>
        <p:spPr>
          <a:xfrm>
            <a:off x="0" y="1"/>
            <a:ext cx="6608618" cy="10287000"/>
          </a:xfrm>
          <a:prstGeom prst="rect">
            <a:avLst/>
          </a:prstGeom>
          <a:gradFill>
            <a:gsLst>
              <a:gs pos="100000">
                <a:schemeClr val="accent1"/>
              </a:gs>
              <a:gs pos="0">
                <a:schemeClr val="accent2">
                  <a:lumMod val="80000"/>
                </a:schemeClr>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491320" y="984140"/>
            <a:ext cx="5327589" cy="923330"/>
          </a:xfrm>
        </p:spPr>
        <p:txBody>
          <a:bodyPr wrap="square" anchor="t" anchorCtr="0">
            <a:noAutofit/>
          </a:bodyPr>
          <a:lstStyle>
            <a:lvl1pPr algn="l">
              <a:defRPr sz="6000" cap="all" baseline="0">
                <a:solidFill>
                  <a:schemeClr val="bg1"/>
                </a:solidFill>
              </a:defRPr>
            </a:lvl1pPr>
          </a:lstStyle>
          <a:p>
            <a:r>
              <a:rPr lang="sv-SE"/>
              <a:t>agenda</a:t>
            </a:r>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10" name="Text Placeholder 8">
            <a:extLst>
              <a:ext uri="{FF2B5EF4-FFF2-40B4-BE49-F238E27FC236}">
                <a16:creationId xmlns:a16="http://schemas.microsoft.com/office/drawing/2014/main" id="{D7192A1A-3EA6-178A-5B46-7AA8286D2A9E}"/>
              </a:ext>
            </a:extLst>
          </p:cNvPr>
          <p:cNvSpPr>
            <a:spLocks noGrp="1"/>
          </p:cNvSpPr>
          <p:nvPr>
            <p:ph type="body" sz="quarter" idx="13" hasCustomPrompt="1"/>
          </p:nvPr>
        </p:nvSpPr>
        <p:spPr>
          <a:xfrm>
            <a:off x="7660944" y="984140"/>
            <a:ext cx="621666" cy="667240"/>
          </a:xfrm>
          <a:noFill/>
          <a:ln>
            <a:noFill/>
          </a:ln>
        </p:spPr>
        <p:txBody>
          <a:bodyPr wrap="square" lIns="0" tIns="0" rIns="0" bIns="0">
            <a:noAutofit/>
          </a:bodyPr>
          <a:lstStyle>
            <a:lvl1pPr marL="0" indent="0">
              <a:buNone/>
              <a:defRPr sz="6000">
                <a:ln w="28575">
                  <a:noFill/>
                </a:ln>
                <a:solidFill>
                  <a:schemeClr val="tx2"/>
                </a:solidFill>
                <a:latin typeface="+mj-lt"/>
              </a:defRPr>
            </a:lvl1pPr>
          </a:lstStyle>
          <a:p>
            <a:pPr lvl="0"/>
            <a:r>
              <a:rPr lang="sv-SE"/>
              <a:t>1</a:t>
            </a:r>
            <a:endParaRPr lang="en-GB"/>
          </a:p>
        </p:txBody>
      </p:sp>
      <p:sp>
        <p:nvSpPr>
          <p:cNvPr id="12" name="Text Placeholder 8">
            <a:extLst>
              <a:ext uri="{FF2B5EF4-FFF2-40B4-BE49-F238E27FC236}">
                <a16:creationId xmlns:a16="http://schemas.microsoft.com/office/drawing/2014/main" id="{F25D5F10-A9D5-E0D0-9208-62B0757A6398}"/>
              </a:ext>
            </a:extLst>
          </p:cNvPr>
          <p:cNvSpPr>
            <a:spLocks noGrp="1"/>
          </p:cNvSpPr>
          <p:nvPr>
            <p:ph type="body" sz="quarter" idx="14" hasCustomPrompt="1"/>
          </p:nvPr>
        </p:nvSpPr>
        <p:spPr>
          <a:xfrm>
            <a:off x="8751772" y="3265855"/>
            <a:ext cx="8550321" cy="400110"/>
          </a:xfrm>
        </p:spPr>
        <p:txBody>
          <a:bodyPr wrap="square">
            <a:spAutoFit/>
          </a:bodyPr>
          <a:lstStyle>
            <a:lvl1pPr marL="0" indent="0">
              <a:lnSpc>
                <a:spcPct val="100000"/>
              </a:lnSpc>
              <a:spcBef>
                <a:spcPts val="0"/>
              </a:spcBef>
              <a:buNone/>
              <a:defRPr sz="2000"/>
            </a:lvl1pPr>
          </a:lstStyle>
          <a:p>
            <a:pPr lvl="0"/>
            <a:r>
              <a:rPr lang="sv-SE" err="1"/>
              <a:t>Write</a:t>
            </a:r>
            <a:r>
              <a:rPr lang="sv-SE"/>
              <a:t> a short </a:t>
            </a:r>
            <a:r>
              <a:rPr lang="sv-SE" err="1"/>
              <a:t>description</a:t>
            </a:r>
            <a:r>
              <a:rPr lang="sv-SE"/>
              <a:t> </a:t>
            </a:r>
            <a:r>
              <a:rPr lang="sv-SE" err="1"/>
              <a:t>here</a:t>
            </a:r>
            <a:r>
              <a:rPr lang="sv-SE"/>
              <a:t>…</a:t>
            </a:r>
          </a:p>
        </p:txBody>
      </p:sp>
      <p:sp>
        <p:nvSpPr>
          <p:cNvPr id="13" name="Text Placeholder 8">
            <a:extLst>
              <a:ext uri="{FF2B5EF4-FFF2-40B4-BE49-F238E27FC236}">
                <a16:creationId xmlns:a16="http://schemas.microsoft.com/office/drawing/2014/main" id="{9DB50F24-A906-2843-1C23-A780EF37D85E}"/>
              </a:ext>
            </a:extLst>
          </p:cNvPr>
          <p:cNvSpPr>
            <a:spLocks noGrp="1"/>
          </p:cNvSpPr>
          <p:nvPr>
            <p:ph type="body" sz="quarter" idx="15" hasCustomPrompt="1"/>
          </p:nvPr>
        </p:nvSpPr>
        <p:spPr>
          <a:xfrm>
            <a:off x="7660944" y="2588821"/>
            <a:ext cx="621666" cy="667240"/>
          </a:xfrm>
          <a:noFill/>
          <a:ln>
            <a:noFill/>
          </a:ln>
        </p:spPr>
        <p:txBody>
          <a:bodyPr wrap="square" lIns="0" tIns="0" rIns="0" bIns="0">
            <a:noAutofit/>
          </a:bodyPr>
          <a:lstStyle>
            <a:lvl1pPr marL="0" indent="0">
              <a:buNone/>
              <a:defRPr sz="6000">
                <a:ln w="28575">
                  <a:noFill/>
                </a:ln>
                <a:solidFill>
                  <a:schemeClr val="tx2"/>
                </a:solidFill>
                <a:latin typeface="+mj-lt"/>
              </a:defRPr>
            </a:lvl1pPr>
          </a:lstStyle>
          <a:p>
            <a:pPr lvl="0"/>
            <a:r>
              <a:rPr lang="sv-SE"/>
              <a:t>2</a:t>
            </a:r>
            <a:endParaRPr lang="en-GB"/>
          </a:p>
        </p:txBody>
      </p:sp>
      <p:sp>
        <p:nvSpPr>
          <p:cNvPr id="14" name="Text Placeholder 8">
            <a:extLst>
              <a:ext uri="{FF2B5EF4-FFF2-40B4-BE49-F238E27FC236}">
                <a16:creationId xmlns:a16="http://schemas.microsoft.com/office/drawing/2014/main" id="{BEA1CE82-6E9F-2827-95F1-F9172C7A3248}"/>
              </a:ext>
            </a:extLst>
          </p:cNvPr>
          <p:cNvSpPr>
            <a:spLocks noGrp="1"/>
          </p:cNvSpPr>
          <p:nvPr>
            <p:ph type="body" sz="quarter" idx="16" hasCustomPrompt="1"/>
          </p:nvPr>
        </p:nvSpPr>
        <p:spPr>
          <a:xfrm>
            <a:off x="8751772" y="2581360"/>
            <a:ext cx="8550321" cy="646331"/>
          </a:xfrm>
        </p:spPr>
        <p:txBody>
          <a:bodyPr wrap="square">
            <a:spAutoFit/>
          </a:bodyPr>
          <a:lstStyle>
            <a:lvl1pPr marL="0" indent="0">
              <a:lnSpc>
                <a:spcPct val="100000"/>
              </a:lnSpc>
              <a:spcBef>
                <a:spcPts val="0"/>
              </a:spcBef>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5" name="Text Placeholder 8">
            <a:extLst>
              <a:ext uri="{FF2B5EF4-FFF2-40B4-BE49-F238E27FC236}">
                <a16:creationId xmlns:a16="http://schemas.microsoft.com/office/drawing/2014/main" id="{FB24BC65-5E3A-C3D7-0B94-DF0EC40A5DA1}"/>
              </a:ext>
            </a:extLst>
          </p:cNvPr>
          <p:cNvSpPr>
            <a:spLocks noGrp="1"/>
          </p:cNvSpPr>
          <p:nvPr>
            <p:ph type="body" sz="quarter" idx="17" hasCustomPrompt="1"/>
          </p:nvPr>
        </p:nvSpPr>
        <p:spPr>
          <a:xfrm>
            <a:off x="8751772" y="1668635"/>
            <a:ext cx="8550321" cy="400110"/>
          </a:xfrm>
        </p:spPr>
        <p:txBody>
          <a:bodyPr wrap="square">
            <a:spAutoFit/>
          </a:bodyPr>
          <a:lstStyle>
            <a:lvl1pPr marL="0" indent="0">
              <a:lnSpc>
                <a:spcPct val="100000"/>
              </a:lnSpc>
              <a:spcBef>
                <a:spcPts val="0"/>
              </a:spcBef>
              <a:buNone/>
              <a:defRPr sz="2000"/>
            </a:lvl1pPr>
          </a:lstStyle>
          <a:p>
            <a:pPr lvl="0"/>
            <a:r>
              <a:rPr lang="sv-SE" err="1"/>
              <a:t>Write</a:t>
            </a:r>
            <a:r>
              <a:rPr lang="sv-SE"/>
              <a:t> a short </a:t>
            </a:r>
            <a:r>
              <a:rPr lang="sv-SE" err="1"/>
              <a:t>description</a:t>
            </a:r>
            <a:r>
              <a:rPr lang="sv-SE"/>
              <a:t> </a:t>
            </a:r>
            <a:r>
              <a:rPr lang="sv-SE" err="1"/>
              <a:t>here</a:t>
            </a:r>
            <a:r>
              <a:rPr lang="sv-SE"/>
              <a:t>…</a:t>
            </a:r>
          </a:p>
        </p:txBody>
      </p:sp>
      <p:sp>
        <p:nvSpPr>
          <p:cNvPr id="16" name="Text Placeholder 8">
            <a:extLst>
              <a:ext uri="{FF2B5EF4-FFF2-40B4-BE49-F238E27FC236}">
                <a16:creationId xmlns:a16="http://schemas.microsoft.com/office/drawing/2014/main" id="{71EA3244-F822-3899-A877-44C60A441D59}"/>
              </a:ext>
            </a:extLst>
          </p:cNvPr>
          <p:cNvSpPr>
            <a:spLocks noGrp="1"/>
          </p:cNvSpPr>
          <p:nvPr>
            <p:ph type="body" sz="quarter" idx="18" hasCustomPrompt="1"/>
          </p:nvPr>
        </p:nvSpPr>
        <p:spPr>
          <a:xfrm>
            <a:off x="8751772" y="984140"/>
            <a:ext cx="8550321" cy="646331"/>
          </a:xfrm>
        </p:spPr>
        <p:txBody>
          <a:bodyPr wrap="square">
            <a:spAutoFit/>
          </a:bodyPr>
          <a:lstStyle>
            <a:lvl1pPr marL="0" indent="0">
              <a:lnSpc>
                <a:spcPct val="100000"/>
              </a:lnSpc>
              <a:spcBef>
                <a:spcPts val="0"/>
              </a:spcBef>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7" name="Text Placeholder 8">
            <a:extLst>
              <a:ext uri="{FF2B5EF4-FFF2-40B4-BE49-F238E27FC236}">
                <a16:creationId xmlns:a16="http://schemas.microsoft.com/office/drawing/2014/main" id="{8DFA388E-6493-1275-888E-8C70546DE73D}"/>
              </a:ext>
            </a:extLst>
          </p:cNvPr>
          <p:cNvSpPr>
            <a:spLocks noGrp="1"/>
          </p:cNvSpPr>
          <p:nvPr>
            <p:ph type="body" sz="quarter" idx="19" hasCustomPrompt="1"/>
          </p:nvPr>
        </p:nvSpPr>
        <p:spPr>
          <a:xfrm>
            <a:off x="8751772" y="4864745"/>
            <a:ext cx="8550321" cy="400110"/>
          </a:xfrm>
        </p:spPr>
        <p:txBody>
          <a:bodyPr wrap="square">
            <a:spAutoFit/>
          </a:bodyPr>
          <a:lstStyle>
            <a:lvl1pPr marL="0" indent="0">
              <a:lnSpc>
                <a:spcPct val="100000"/>
              </a:lnSpc>
              <a:spcBef>
                <a:spcPts val="0"/>
              </a:spcBef>
              <a:buNone/>
              <a:defRPr sz="2000"/>
            </a:lvl1pPr>
          </a:lstStyle>
          <a:p>
            <a:pPr lvl="0"/>
            <a:r>
              <a:rPr lang="sv-SE" err="1"/>
              <a:t>Write</a:t>
            </a:r>
            <a:r>
              <a:rPr lang="sv-SE"/>
              <a:t> a short </a:t>
            </a:r>
            <a:r>
              <a:rPr lang="sv-SE" err="1"/>
              <a:t>description</a:t>
            </a:r>
            <a:r>
              <a:rPr lang="sv-SE"/>
              <a:t> </a:t>
            </a:r>
            <a:r>
              <a:rPr lang="sv-SE" err="1"/>
              <a:t>here</a:t>
            </a:r>
            <a:r>
              <a:rPr lang="sv-SE"/>
              <a:t>…</a:t>
            </a:r>
          </a:p>
        </p:txBody>
      </p:sp>
      <p:sp>
        <p:nvSpPr>
          <p:cNvPr id="18" name="Text Placeholder 8">
            <a:extLst>
              <a:ext uri="{FF2B5EF4-FFF2-40B4-BE49-F238E27FC236}">
                <a16:creationId xmlns:a16="http://schemas.microsoft.com/office/drawing/2014/main" id="{5ADCB7BD-257D-76E2-16EE-47149793B58F}"/>
              </a:ext>
            </a:extLst>
          </p:cNvPr>
          <p:cNvSpPr>
            <a:spLocks noGrp="1"/>
          </p:cNvSpPr>
          <p:nvPr>
            <p:ph type="body" sz="quarter" idx="20" hasCustomPrompt="1"/>
          </p:nvPr>
        </p:nvSpPr>
        <p:spPr>
          <a:xfrm>
            <a:off x="7660944" y="4193502"/>
            <a:ext cx="621666" cy="667240"/>
          </a:xfrm>
          <a:noFill/>
          <a:ln>
            <a:noFill/>
          </a:ln>
        </p:spPr>
        <p:txBody>
          <a:bodyPr wrap="square" lIns="0" tIns="0" rIns="0" bIns="0">
            <a:noAutofit/>
          </a:bodyPr>
          <a:lstStyle>
            <a:lvl1pPr marL="0" indent="0">
              <a:buNone/>
              <a:defRPr sz="6000">
                <a:ln w="28575">
                  <a:noFill/>
                </a:ln>
                <a:solidFill>
                  <a:schemeClr val="tx2"/>
                </a:solidFill>
                <a:latin typeface="+mj-lt"/>
              </a:defRPr>
            </a:lvl1pPr>
          </a:lstStyle>
          <a:p>
            <a:pPr lvl="0"/>
            <a:r>
              <a:rPr lang="sv-SE"/>
              <a:t>3</a:t>
            </a:r>
            <a:endParaRPr lang="en-GB"/>
          </a:p>
        </p:txBody>
      </p:sp>
      <p:sp>
        <p:nvSpPr>
          <p:cNvPr id="19" name="Text Placeholder 8">
            <a:extLst>
              <a:ext uri="{FF2B5EF4-FFF2-40B4-BE49-F238E27FC236}">
                <a16:creationId xmlns:a16="http://schemas.microsoft.com/office/drawing/2014/main" id="{46AE531F-1799-2955-F674-7606060953A9}"/>
              </a:ext>
            </a:extLst>
          </p:cNvPr>
          <p:cNvSpPr>
            <a:spLocks noGrp="1"/>
          </p:cNvSpPr>
          <p:nvPr>
            <p:ph type="body" sz="quarter" idx="21" hasCustomPrompt="1"/>
          </p:nvPr>
        </p:nvSpPr>
        <p:spPr>
          <a:xfrm>
            <a:off x="8751772" y="4193502"/>
            <a:ext cx="8550321" cy="646331"/>
          </a:xfrm>
        </p:spPr>
        <p:txBody>
          <a:bodyPr wrap="square">
            <a:spAutoFit/>
          </a:bodyPr>
          <a:lstStyle>
            <a:lvl1pPr marL="0" indent="0">
              <a:lnSpc>
                <a:spcPct val="100000"/>
              </a:lnSpc>
              <a:spcBef>
                <a:spcPts val="0"/>
              </a:spcBef>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0" name="Text Placeholder 8">
            <a:extLst>
              <a:ext uri="{FF2B5EF4-FFF2-40B4-BE49-F238E27FC236}">
                <a16:creationId xmlns:a16="http://schemas.microsoft.com/office/drawing/2014/main" id="{23DFD7BA-025B-5FD7-60F7-6F40318038AB}"/>
              </a:ext>
            </a:extLst>
          </p:cNvPr>
          <p:cNvSpPr>
            <a:spLocks noGrp="1"/>
          </p:cNvSpPr>
          <p:nvPr>
            <p:ph type="body" sz="quarter" idx="22" hasCustomPrompt="1"/>
          </p:nvPr>
        </p:nvSpPr>
        <p:spPr>
          <a:xfrm>
            <a:off x="8751772" y="6489709"/>
            <a:ext cx="8550321" cy="400110"/>
          </a:xfrm>
        </p:spPr>
        <p:txBody>
          <a:bodyPr wrap="square">
            <a:spAutoFit/>
          </a:bodyPr>
          <a:lstStyle>
            <a:lvl1pPr marL="0" indent="0">
              <a:lnSpc>
                <a:spcPct val="100000"/>
              </a:lnSpc>
              <a:spcBef>
                <a:spcPts val="0"/>
              </a:spcBef>
              <a:buNone/>
              <a:defRPr sz="2000"/>
            </a:lvl1pPr>
          </a:lstStyle>
          <a:p>
            <a:pPr lvl="0"/>
            <a:r>
              <a:rPr lang="sv-SE" err="1"/>
              <a:t>Write</a:t>
            </a:r>
            <a:r>
              <a:rPr lang="sv-SE"/>
              <a:t> a short </a:t>
            </a:r>
            <a:r>
              <a:rPr lang="sv-SE" err="1"/>
              <a:t>description</a:t>
            </a:r>
            <a:r>
              <a:rPr lang="sv-SE"/>
              <a:t> </a:t>
            </a:r>
            <a:r>
              <a:rPr lang="sv-SE" err="1"/>
              <a:t>here</a:t>
            </a:r>
            <a:r>
              <a:rPr lang="sv-SE"/>
              <a:t>…</a:t>
            </a:r>
          </a:p>
        </p:txBody>
      </p:sp>
      <p:sp>
        <p:nvSpPr>
          <p:cNvPr id="21" name="Text Placeholder 8">
            <a:extLst>
              <a:ext uri="{FF2B5EF4-FFF2-40B4-BE49-F238E27FC236}">
                <a16:creationId xmlns:a16="http://schemas.microsoft.com/office/drawing/2014/main" id="{525A41F3-3D4D-E198-F3B5-53FEB12E18E7}"/>
              </a:ext>
            </a:extLst>
          </p:cNvPr>
          <p:cNvSpPr>
            <a:spLocks noGrp="1"/>
          </p:cNvSpPr>
          <p:nvPr>
            <p:ph type="body" sz="quarter" idx="23" hasCustomPrompt="1"/>
          </p:nvPr>
        </p:nvSpPr>
        <p:spPr>
          <a:xfrm>
            <a:off x="7660944" y="5798183"/>
            <a:ext cx="621666" cy="667240"/>
          </a:xfrm>
          <a:noFill/>
          <a:ln>
            <a:noFill/>
          </a:ln>
        </p:spPr>
        <p:txBody>
          <a:bodyPr wrap="square" lIns="0" tIns="0" rIns="0" bIns="0">
            <a:noAutofit/>
          </a:bodyPr>
          <a:lstStyle>
            <a:lvl1pPr marL="0" indent="0">
              <a:buNone/>
              <a:defRPr sz="6000">
                <a:ln w="28575">
                  <a:noFill/>
                </a:ln>
                <a:solidFill>
                  <a:schemeClr val="tx2"/>
                </a:solidFill>
                <a:latin typeface="+mj-lt"/>
              </a:defRPr>
            </a:lvl1pPr>
          </a:lstStyle>
          <a:p>
            <a:pPr lvl="0"/>
            <a:r>
              <a:rPr lang="sv-SE"/>
              <a:t>4</a:t>
            </a:r>
            <a:endParaRPr lang="en-GB"/>
          </a:p>
        </p:txBody>
      </p:sp>
      <p:sp>
        <p:nvSpPr>
          <p:cNvPr id="22" name="Text Placeholder 8">
            <a:extLst>
              <a:ext uri="{FF2B5EF4-FFF2-40B4-BE49-F238E27FC236}">
                <a16:creationId xmlns:a16="http://schemas.microsoft.com/office/drawing/2014/main" id="{501EB68E-3137-C4C9-E048-4B7B70A06DC0}"/>
              </a:ext>
            </a:extLst>
          </p:cNvPr>
          <p:cNvSpPr>
            <a:spLocks noGrp="1"/>
          </p:cNvSpPr>
          <p:nvPr>
            <p:ph type="body" sz="quarter" idx="24" hasCustomPrompt="1"/>
          </p:nvPr>
        </p:nvSpPr>
        <p:spPr>
          <a:xfrm>
            <a:off x="8751772" y="5818466"/>
            <a:ext cx="8550321" cy="646331"/>
          </a:xfrm>
        </p:spPr>
        <p:txBody>
          <a:bodyPr wrap="square">
            <a:spAutoFit/>
          </a:bodyPr>
          <a:lstStyle>
            <a:lvl1pPr marL="0" indent="0">
              <a:lnSpc>
                <a:spcPct val="100000"/>
              </a:lnSpc>
              <a:spcBef>
                <a:spcPts val="0"/>
              </a:spcBef>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3" name="Text Placeholder 8">
            <a:extLst>
              <a:ext uri="{FF2B5EF4-FFF2-40B4-BE49-F238E27FC236}">
                <a16:creationId xmlns:a16="http://schemas.microsoft.com/office/drawing/2014/main" id="{472773F3-A012-68C0-C4C4-A7DE6178E19B}"/>
              </a:ext>
            </a:extLst>
          </p:cNvPr>
          <p:cNvSpPr>
            <a:spLocks noGrp="1"/>
          </p:cNvSpPr>
          <p:nvPr>
            <p:ph type="body" sz="quarter" idx="25" hasCustomPrompt="1"/>
          </p:nvPr>
        </p:nvSpPr>
        <p:spPr>
          <a:xfrm>
            <a:off x="8751772" y="8083788"/>
            <a:ext cx="8550321" cy="400110"/>
          </a:xfrm>
        </p:spPr>
        <p:txBody>
          <a:bodyPr wrap="square">
            <a:spAutoFit/>
          </a:bodyPr>
          <a:lstStyle>
            <a:lvl1pPr marL="0" indent="0">
              <a:lnSpc>
                <a:spcPct val="100000"/>
              </a:lnSpc>
              <a:spcBef>
                <a:spcPts val="0"/>
              </a:spcBef>
              <a:buNone/>
              <a:defRPr sz="2000"/>
            </a:lvl1pPr>
          </a:lstStyle>
          <a:p>
            <a:pPr lvl="0"/>
            <a:r>
              <a:rPr lang="sv-SE" err="1"/>
              <a:t>Write</a:t>
            </a:r>
            <a:r>
              <a:rPr lang="sv-SE"/>
              <a:t> a short </a:t>
            </a:r>
            <a:r>
              <a:rPr lang="sv-SE" err="1"/>
              <a:t>description</a:t>
            </a:r>
            <a:r>
              <a:rPr lang="sv-SE"/>
              <a:t> </a:t>
            </a:r>
            <a:r>
              <a:rPr lang="sv-SE" err="1"/>
              <a:t>here</a:t>
            </a:r>
            <a:r>
              <a:rPr lang="sv-SE"/>
              <a:t>…</a:t>
            </a:r>
          </a:p>
        </p:txBody>
      </p:sp>
      <p:sp>
        <p:nvSpPr>
          <p:cNvPr id="24" name="Text Placeholder 8">
            <a:extLst>
              <a:ext uri="{FF2B5EF4-FFF2-40B4-BE49-F238E27FC236}">
                <a16:creationId xmlns:a16="http://schemas.microsoft.com/office/drawing/2014/main" id="{FE3D9F51-774F-0DD5-8543-EC52489EDDDE}"/>
              </a:ext>
            </a:extLst>
          </p:cNvPr>
          <p:cNvSpPr>
            <a:spLocks noGrp="1"/>
          </p:cNvSpPr>
          <p:nvPr>
            <p:ph type="body" sz="quarter" idx="26" hasCustomPrompt="1"/>
          </p:nvPr>
        </p:nvSpPr>
        <p:spPr>
          <a:xfrm>
            <a:off x="7660944" y="7402865"/>
            <a:ext cx="621666" cy="667240"/>
          </a:xfrm>
          <a:noFill/>
          <a:ln>
            <a:noFill/>
          </a:ln>
        </p:spPr>
        <p:txBody>
          <a:bodyPr wrap="square" lIns="0" tIns="0" rIns="0" bIns="0">
            <a:noAutofit/>
          </a:bodyPr>
          <a:lstStyle>
            <a:lvl1pPr marL="0" indent="0">
              <a:buNone/>
              <a:defRPr sz="6000">
                <a:ln w="28575">
                  <a:noFill/>
                </a:ln>
                <a:solidFill>
                  <a:schemeClr val="tx2"/>
                </a:solidFill>
                <a:latin typeface="+mj-lt"/>
              </a:defRPr>
            </a:lvl1pPr>
          </a:lstStyle>
          <a:p>
            <a:pPr lvl="0"/>
            <a:r>
              <a:rPr lang="sv-SE"/>
              <a:t>5</a:t>
            </a:r>
            <a:endParaRPr lang="en-GB"/>
          </a:p>
        </p:txBody>
      </p:sp>
      <p:sp>
        <p:nvSpPr>
          <p:cNvPr id="25" name="Text Placeholder 8">
            <a:extLst>
              <a:ext uri="{FF2B5EF4-FFF2-40B4-BE49-F238E27FC236}">
                <a16:creationId xmlns:a16="http://schemas.microsoft.com/office/drawing/2014/main" id="{9B4437E6-A9EC-EA12-051B-3DF9E1531B40}"/>
              </a:ext>
            </a:extLst>
          </p:cNvPr>
          <p:cNvSpPr>
            <a:spLocks noGrp="1"/>
          </p:cNvSpPr>
          <p:nvPr>
            <p:ph type="body" sz="quarter" idx="27" hasCustomPrompt="1"/>
          </p:nvPr>
        </p:nvSpPr>
        <p:spPr>
          <a:xfrm>
            <a:off x="8751772" y="7399293"/>
            <a:ext cx="8550321" cy="646331"/>
          </a:xfrm>
        </p:spPr>
        <p:txBody>
          <a:bodyPr wrap="square">
            <a:spAutoFit/>
          </a:bodyPr>
          <a:lstStyle>
            <a:lvl1pPr marL="0" indent="0">
              <a:lnSpc>
                <a:spcPct val="100000"/>
              </a:lnSpc>
              <a:spcBef>
                <a:spcPts val="0"/>
              </a:spcBef>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6" name="Text Placeholder 8">
            <a:extLst>
              <a:ext uri="{FF2B5EF4-FFF2-40B4-BE49-F238E27FC236}">
                <a16:creationId xmlns:a16="http://schemas.microsoft.com/office/drawing/2014/main" id="{C722860E-0E4B-F330-97E1-2FDBC951E7CE}"/>
              </a:ext>
            </a:extLst>
          </p:cNvPr>
          <p:cNvSpPr>
            <a:spLocks noGrp="1"/>
          </p:cNvSpPr>
          <p:nvPr>
            <p:ph type="body" sz="quarter" idx="28" hasCustomPrompt="1"/>
          </p:nvPr>
        </p:nvSpPr>
        <p:spPr>
          <a:xfrm>
            <a:off x="491321" y="2163722"/>
            <a:ext cx="5327589" cy="867930"/>
          </a:xfrm>
        </p:spPr>
        <p:txBody>
          <a:bodyPr wrap="square">
            <a:spAutoFit/>
          </a:bodyPr>
          <a:lstStyle>
            <a:lvl1pPr marL="0" indent="0">
              <a:buNone/>
              <a:defRPr>
                <a:solidFill>
                  <a:schemeClr val="bg1"/>
                </a:solidFill>
              </a:defRPr>
            </a:lvl1pPr>
          </a:lstStyle>
          <a:p>
            <a:pPr lvl="0"/>
            <a:r>
              <a:rPr lang="sv-SE" err="1"/>
              <a:t>Write</a:t>
            </a:r>
            <a:r>
              <a:rPr lang="sv-SE"/>
              <a:t> the date or a </a:t>
            </a:r>
            <a:r>
              <a:rPr lang="sv-SE" err="1"/>
              <a:t>description</a:t>
            </a:r>
            <a:r>
              <a:rPr lang="sv-SE"/>
              <a:t> </a:t>
            </a:r>
            <a:r>
              <a:rPr lang="sv-SE" err="1"/>
              <a:t>here</a:t>
            </a:r>
            <a:r>
              <a:rPr lang="sv-SE"/>
              <a:t>…</a:t>
            </a:r>
          </a:p>
        </p:txBody>
      </p:sp>
      <p:sp>
        <p:nvSpPr>
          <p:cNvPr id="6" name="TextBox 5">
            <a:extLst>
              <a:ext uri="{FF2B5EF4-FFF2-40B4-BE49-F238E27FC236}">
                <a16:creationId xmlns:a16="http://schemas.microsoft.com/office/drawing/2014/main" id="{1D673A22-19A8-139F-98C2-1F7BE145402C}"/>
              </a:ext>
            </a:extLst>
          </p:cNvPr>
          <p:cNvSpPr txBox="1"/>
          <p:nvPr userDrawn="1"/>
        </p:nvSpPr>
        <p:spPr>
          <a:xfrm>
            <a:off x="491320" y="9491449"/>
            <a:ext cx="5585923"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pic>
        <p:nvPicPr>
          <p:cNvPr id="7" name="Picture 20" descr="A black and white background with white dots&#10;&#10;Description automatically generated">
            <a:extLst>
              <a:ext uri="{FF2B5EF4-FFF2-40B4-BE49-F238E27FC236}">
                <a16:creationId xmlns:a16="http://schemas.microsoft.com/office/drawing/2014/main" id="{D1C02300-7993-EE8A-1962-0EC7CFDAFE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387" y="7108852"/>
            <a:ext cx="1511111" cy="1498413"/>
          </a:xfrm>
          <a:prstGeom prst="rect">
            <a:avLst/>
          </a:prstGeom>
        </p:spPr>
      </p:pic>
    </p:spTree>
    <p:extLst>
      <p:ext uri="{BB962C8B-B14F-4D97-AF65-F5344CB8AC3E}">
        <p14:creationId xmlns:p14="http://schemas.microsoft.com/office/powerpoint/2010/main" val="3495647499"/>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heading + subheading">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8" name="Rubrik 1">
            <a:extLst>
              <a:ext uri="{FF2B5EF4-FFF2-40B4-BE49-F238E27FC236}">
                <a16:creationId xmlns:a16="http://schemas.microsoft.com/office/drawing/2014/main" id="{A3A5FEAD-8BD7-0655-E6B6-707F548C6BB0}"/>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9" name="Underrubrik 2">
            <a:extLst>
              <a:ext uri="{FF2B5EF4-FFF2-40B4-BE49-F238E27FC236}">
                <a16:creationId xmlns:a16="http://schemas.microsoft.com/office/drawing/2014/main" id="{80CA4853-B9F7-B749-7061-C6E31AD133B8}"/>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5" name="Text Placeholder 10">
            <a:extLst>
              <a:ext uri="{FF2B5EF4-FFF2-40B4-BE49-F238E27FC236}">
                <a16:creationId xmlns:a16="http://schemas.microsoft.com/office/drawing/2014/main" id="{7B95D223-A8DD-5BDF-8D52-4E4537F01B2C}"/>
              </a:ext>
            </a:extLst>
          </p:cNvPr>
          <p:cNvSpPr>
            <a:spLocks noGrp="1"/>
          </p:cNvSpPr>
          <p:nvPr>
            <p:ph type="body" sz="quarter" idx="16" hasCustomPrompt="1"/>
          </p:nvPr>
        </p:nvSpPr>
        <p:spPr>
          <a:xfrm>
            <a:off x="1610434" y="2989261"/>
            <a:ext cx="7369792" cy="597731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11" name="Text Placeholder 10">
            <a:extLst>
              <a:ext uri="{FF2B5EF4-FFF2-40B4-BE49-F238E27FC236}">
                <a16:creationId xmlns:a16="http://schemas.microsoft.com/office/drawing/2014/main" id="{CC4101FA-CACD-F452-193D-4EC898110328}"/>
              </a:ext>
            </a:extLst>
          </p:cNvPr>
          <p:cNvSpPr>
            <a:spLocks noGrp="1"/>
          </p:cNvSpPr>
          <p:nvPr>
            <p:ph type="body" sz="quarter" idx="17" hasCustomPrompt="1"/>
          </p:nvPr>
        </p:nvSpPr>
        <p:spPr>
          <a:xfrm>
            <a:off x="9287299" y="2989261"/>
            <a:ext cx="7369792" cy="597731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3" name="TextBox 2">
            <a:extLst>
              <a:ext uri="{FF2B5EF4-FFF2-40B4-BE49-F238E27FC236}">
                <a16:creationId xmlns:a16="http://schemas.microsoft.com/office/drawing/2014/main" id="{6E4501BA-F77D-F447-AAED-F69633E8E6CB}"/>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045486513"/>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with heading + subheading">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8" name="Rubrik 1">
            <a:extLst>
              <a:ext uri="{FF2B5EF4-FFF2-40B4-BE49-F238E27FC236}">
                <a16:creationId xmlns:a16="http://schemas.microsoft.com/office/drawing/2014/main" id="{A3A5FEAD-8BD7-0655-E6B6-707F548C6BB0}"/>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9" name="Underrubrik 2">
            <a:extLst>
              <a:ext uri="{FF2B5EF4-FFF2-40B4-BE49-F238E27FC236}">
                <a16:creationId xmlns:a16="http://schemas.microsoft.com/office/drawing/2014/main" id="{80CA4853-B9F7-B749-7061-C6E31AD133B8}"/>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2" name="Picture Placeholder 2">
            <a:extLst>
              <a:ext uri="{FF2B5EF4-FFF2-40B4-BE49-F238E27FC236}">
                <a16:creationId xmlns:a16="http://schemas.microsoft.com/office/drawing/2014/main" id="{C2BB954C-AC23-0FFC-EC33-B4D6E37C6D79}"/>
              </a:ext>
            </a:extLst>
          </p:cNvPr>
          <p:cNvSpPr>
            <a:spLocks noGrp="1"/>
          </p:cNvSpPr>
          <p:nvPr>
            <p:ph type="pic" sz="quarter" idx="13" hasCustomPrompt="1"/>
          </p:nvPr>
        </p:nvSpPr>
        <p:spPr>
          <a:xfrm>
            <a:off x="9766300" y="2989263"/>
            <a:ext cx="6907852" cy="5976937"/>
          </a:xfrm>
          <a:prstGeom prst="roundRect">
            <a:avLst>
              <a:gd name="adj" fmla="val 5707"/>
            </a:avLst>
          </a:prstGeom>
          <a:effectLst>
            <a:softEdge rad="0"/>
          </a:effectLst>
        </p:spPr>
        <p:txBody>
          <a:bodyPr/>
          <a:lstStyle>
            <a:lvl1pPr marL="0" indent="0">
              <a:buNone/>
              <a:defRPr/>
            </a:lvl1pPr>
          </a:lstStyle>
          <a:p>
            <a:r>
              <a:rPr lang="sv-SE" err="1"/>
              <a:t>Click</a:t>
            </a:r>
            <a:r>
              <a:rPr lang="sv-SE"/>
              <a:t> </a:t>
            </a:r>
            <a:r>
              <a:rPr lang="sv-SE" err="1"/>
              <a:t>icon</a:t>
            </a:r>
            <a:r>
              <a:rPr lang="sv-SE"/>
              <a:t> to </a:t>
            </a:r>
            <a:r>
              <a:rPr lang="sv-SE" err="1"/>
              <a:t>add</a:t>
            </a:r>
            <a:r>
              <a:rPr lang="sv-SE"/>
              <a:t> image or </a:t>
            </a:r>
            <a:r>
              <a:rPr lang="sv-SE" err="1"/>
              <a:t>graphic</a:t>
            </a:r>
            <a:endParaRPr lang="en-GB"/>
          </a:p>
        </p:txBody>
      </p:sp>
      <p:sp>
        <p:nvSpPr>
          <p:cNvPr id="5" name="Text Placeholder 10">
            <a:extLst>
              <a:ext uri="{FF2B5EF4-FFF2-40B4-BE49-F238E27FC236}">
                <a16:creationId xmlns:a16="http://schemas.microsoft.com/office/drawing/2014/main" id="{BE97727F-01CB-106B-F327-430BD2F73E11}"/>
              </a:ext>
            </a:extLst>
          </p:cNvPr>
          <p:cNvSpPr>
            <a:spLocks noGrp="1"/>
          </p:cNvSpPr>
          <p:nvPr>
            <p:ph type="body" sz="quarter" idx="16" hasCustomPrompt="1"/>
          </p:nvPr>
        </p:nvSpPr>
        <p:spPr>
          <a:xfrm>
            <a:off x="1610434" y="2989261"/>
            <a:ext cx="7369792" cy="597731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6" name="TextBox 5">
            <a:extLst>
              <a:ext uri="{FF2B5EF4-FFF2-40B4-BE49-F238E27FC236}">
                <a16:creationId xmlns:a16="http://schemas.microsoft.com/office/drawing/2014/main" id="{1DC75935-6975-3CF1-21F1-A11D679CB94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739702795"/>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 subheading Left aligned">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5" name="Rubrik 1">
            <a:extLst>
              <a:ext uri="{FF2B5EF4-FFF2-40B4-BE49-F238E27FC236}">
                <a16:creationId xmlns:a16="http://schemas.microsoft.com/office/drawing/2014/main" id="{0355B35E-98F3-DF3F-7B4C-26DB195D18C0}"/>
              </a:ext>
            </a:extLst>
          </p:cNvPr>
          <p:cNvSpPr>
            <a:spLocks noGrp="1"/>
          </p:cNvSpPr>
          <p:nvPr>
            <p:ph type="ctrTitle" hasCustomPrompt="1"/>
          </p:nvPr>
        </p:nvSpPr>
        <p:spPr>
          <a:xfrm>
            <a:off x="491319" y="799509"/>
            <a:ext cx="17305361" cy="1775325"/>
          </a:xfrm>
        </p:spPr>
        <p:txBody>
          <a:bodyPr wrap="square" anchor="t" anchorCtr="0">
            <a:noAutofit/>
          </a:bodyPr>
          <a:lstStyle>
            <a:lvl1pPr algn="l">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6" name="Underrubrik 2">
            <a:extLst>
              <a:ext uri="{FF2B5EF4-FFF2-40B4-BE49-F238E27FC236}">
                <a16:creationId xmlns:a16="http://schemas.microsoft.com/office/drawing/2014/main" id="{2275A6C3-D9D5-42A8-F4C9-7D3DBCD81E61}"/>
              </a:ext>
            </a:extLst>
          </p:cNvPr>
          <p:cNvSpPr>
            <a:spLocks noGrp="1"/>
          </p:cNvSpPr>
          <p:nvPr>
            <p:ph type="subTitle" idx="1" hasCustomPrompt="1"/>
          </p:nvPr>
        </p:nvSpPr>
        <p:spPr>
          <a:xfrm>
            <a:off x="491319" y="1983904"/>
            <a:ext cx="17305361" cy="590931"/>
          </a:xfrm>
        </p:spPr>
        <p:txBody>
          <a:bodyPr wrap="square">
            <a:spAutoFit/>
          </a:bodyPr>
          <a:lstStyle>
            <a:lvl1pPr marL="0" indent="0" algn="l">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3" name="TextBox 2">
            <a:extLst>
              <a:ext uri="{FF2B5EF4-FFF2-40B4-BE49-F238E27FC236}">
                <a16:creationId xmlns:a16="http://schemas.microsoft.com/office/drawing/2014/main" id="{A49DA001-5906-D095-48FC-137CD6304467}"/>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564342796"/>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box with heading + subheading Left aligned">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5" name="Rubrik 1">
            <a:extLst>
              <a:ext uri="{FF2B5EF4-FFF2-40B4-BE49-F238E27FC236}">
                <a16:creationId xmlns:a16="http://schemas.microsoft.com/office/drawing/2014/main" id="{0355B35E-98F3-DF3F-7B4C-26DB195D18C0}"/>
              </a:ext>
            </a:extLst>
          </p:cNvPr>
          <p:cNvSpPr>
            <a:spLocks noGrp="1"/>
          </p:cNvSpPr>
          <p:nvPr>
            <p:ph type="ctrTitle" hasCustomPrompt="1"/>
          </p:nvPr>
        </p:nvSpPr>
        <p:spPr>
          <a:xfrm>
            <a:off x="491319" y="799509"/>
            <a:ext cx="17305361" cy="1775325"/>
          </a:xfrm>
        </p:spPr>
        <p:txBody>
          <a:bodyPr wrap="square" anchor="t" anchorCtr="0">
            <a:noAutofit/>
          </a:bodyPr>
          <a:lstStyle>
            <a:lvl1pPr algn="l">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6" name="Underrubrik 2">
            <a:extLst>
              <a:ext uri="{FF2B5EF4-FFF2-40B4-BE49-F238E27FC236}">
                <a16:creationId xmlns:a16="http://schemas.microsoft.com/office/drawing/2014/main" id="{2275A6C3-D9D5-42A8-F4C9-7D3DBCD81E61}"/>
              </a:ext>
            </a:extLst>
          </p:cNvPr>
          <p:cNvSpPr>
            <a:spLocks noGrp="1"/>
          </p:cNvSpPr>
          <p:nvPr>
            <p:ph type="subTitle" idx="1" hasCustomPrompt="1"/>
          </p:nvPr>
        </p:nvSpPr>
        <p:spPr>
          <a:xfrm>
            <a:off x="491319" y="1983904"/>
            <a:ext cx="17305361" cy="590931"/>
          </a:xfrm>
        </p:spPr>
        <p:txBody>
          <a:bodyPr wrap="square">
            <a:spAutoFit/>
          </a:bodyPr>
          <a:lstStyle>
            <a:lvl1pPr marL="0" indent="0" algn="l">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8" name="Text Placeholder 10">
            <a:extLst>
              <a:ext uri="{FF2B5EF4-FFF2-40B4-BE49-F238E27FC236}">
                <a16:creationId xmlns:a16="http://schemas.microsoft.com/office/drawing/2014/main" id="{82D9EDB6-7B47-9651-E0A7-273569BE757B}"/>
              </a:ext>
            </a:extLst>
          </p:cNvPr>
          <p:cNvSpPr>
            <a:spLocks noGrp="1"/>
          </p:cNvSpPr>
          <p:nvPr>
            <p:ph type="body" sz="quarter" idx="16" hasCustomPrompt="1"/>
          </p:nvPr>
        </p:nvSpPr>
        <p:spPr>
          <a:xfrm>
            <a:off x="491319" y="2989261"/>
            <a:ext cx="17305361" cy="597731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2" name="TextBox 1">
            <a:extLst>
              <a:ext uri="{FF2B5EF4-FFF2-40B4-BE49-F238E27FC236}">
                <a16:creationId xmlns:a16="http://schemas.microsoft.com/office/drawing/2014/main" id="{50988F94-0D60-6382-2A13-635BC56D40B8}"/>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413234936"/>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s with heading + subheading Left aligned">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5" name="Rubrik 1">
            <a:extLst>
              <a:ext uri="{FF2B5EF4-FFF2-40B4-BE49-F238E27FC236}">
                <a16:creationId xmlns:a16="http://schemas.microsoft.com/office/drawing/2014/main" id="{0355B35E-98F3-DF3F-7B4C-26DB195D18C0}"/>
              </a:ext>
            </a:extLst>
          </p:cNvPr>
          <p:cNvSpPr>
            <a:spLocks noGrp="1"/>
          </p:cNvSpPr>
          <p:nvPr>
            <p:ph type="ctrTitle" hasCustomPrompt="1"/>
          </p:nvPr>
        </p:nvSpPr>
        <p:spPr>
          <a:xfrm>
            <a:off x="491319" y="799509"/>
            <a:ext cx="16182833" cy="1775325"/>
          </a:xfrm>
        </p:spPr>
        <p:txBody>
          <a:bodyPr wrap="square" anchor="t" anchorCtr="0">
            <a:noAutofit/>
          </a:bodyPr>
          <a:lstStyle>
            <a:lvl1pPr algn="l">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6" name="Underrubrik 2">
            <a:extLst>
              <a:ext uri="{FF2B5EF4-FFF2-40B4-BE49-F238E27FC236}">
                <a16:creationId xmlns:a16="http://schemas.microsoft.com/office/drawing/2014/main" id="{2275A6C3-D9D5-42A8-F4C9-7D3DBCD81E61}"/>
              </a:ext>
            </a:extLst>
          </p:cNvPr>
          <p:cNvSpPr>
            <a:spLocks noGrp="1"/>
          </p:cNvSpPr>
          <p:nvPr>
            <p:ph type="subTitle" idx="1" hasCustomPrompt="1"/>
          </p:nvPr>
        </p:nvSpPr>
        <p:spPr>
          <a:xfrm>
            <a:off x="491319" y="1983904"/>
            <a:ext cx="16182833" cy="590931"/>
          </a:xfrm>
        </p:spPr>
        <p:txBody>
          <a:bodyPr wrap="square">
            <a:spAutoFit/>
          </a:bodyPr>
          <a:lstStyle>
            <a:lvl1pPr marL="0" indent="0" algn="l">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9" name="Text Placeholder 10">
            <a:extLst>
              <a:ext uri="{FF2B5EF4-FFF2-40B4-BE49-F238E27FC236}">
                <a16:creationId xmlns:a16="http://schemas.microsoft.com/office/drawing/2014/main" id="{2886CF54-4236-E482-FF4D-31BCA3FE624B}"/>
              </a:ext>
            </a:extLst>
          </p:cNvPr>
          <p:cNvSpPr>
            <a:spLocks noGrp="1"/>
          </p:cNvSpPr>
          <p:nvPr>
            <p:ph type="body" sz="quarter" idx="16" hasCustomPrompt="1"/>
          </p:nvPr>
        </p:nvSpPr>
        <p:spPr>
          <a:xfrm>
            <a:off x="491319" y="2989261"/>
            <a:ext cx="8098799" cy="597731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10" name="Text Placeholder 10">
            <a:extLst>
              <a:ext uri="{FF2B5EF4-FFF2-40B4-BE49-F238E27FC236}">
                <a16:creationId xmlns:a16="http://schemas.microsoft.com/office/drawing/2014/main" id="{20251E38-55B9-5BB3-5A3A-24439E5D3A30}"/>
              </a:ext>
            </a:extLst>
          </p:cNvPr>
          <p:cNvSpPr>
            <a:spLocks noGrp="1"/>
          </p:cNvSpPr>
          <p:nvPr>
            <p:ph type="body" sz="quarter" idx="17" hasCustomPrompt="1"/>
          </p:nvPr>
        </p:nvSpPr>
        <p:spPr>
          <a:xfrm>
            <a:off x="9144000" y="2989261"/>
            <a:ext cx="8098799" cy="597731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2" name="TextBox 1">
            <a:extLst>
              <a:ext uri="{FF2B5EF4-FFF2-40B4-BE49-F238E27FC236}">
                <a16:creationId xmlns:a16="http://schemas.microsoft.com/office/drawing/2014/main" id="{5D846F28-5659-46C2-CE98-B2FC25B43B15}"/>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1134538141"/>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with heading + subheading Left aligned">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5" name="Rubrik 1">
            <a:extLst>
              <a:ext uri="{FF2B5EF4-FFF2-40B4-BE49-F238E27FC236}">
                <a16:creationId xmlns:a16="http://schemas.microsoft.com/office/drawing/2014/main" id="{0355B35E-98F3-DF3F-7B4C-26DB195D18C0}"/>
              </a:ext>
            </a:extLst>
          </p:cNvPr>
          <p:cNvSpPr>
            <a:spLocks noGrp="1"/>
          </p:cNvSpPr>
          <p:nvPr>
            <p:ph type="ctrTitle" hasCustomPrompt="1"/>
          </p:nvPr>
        </p:nvSpPr>
        <p:spPr>
          <a:xfrm>
            <a:off x="491319" y="799509"/>
            <a:ext cx="16182833" cy="1775325"/>
          </a:xfrm>
        </p:spPr>
        <p:txBody>
          <a:bodyPr wrap="square" anchor="t" anchorCtr="0">
            <a:noAutofit/>
          </a:bodyPr>
          <a:lstStyle>
            <a:lvl1pPr algn="l">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6" name="Underrubrik 2">
            <a:extLst>
              <a:ext uri="{FF2B5EF4-FFF2-40B4-BE49-F238E27FC236}">
                <a16:creationId xmlns:a16="http://schemas.microsoft.com/office/drawing/2014/main" id="{2275A6C3-D9D5-42A8-F4C9-7D3DBCD81E61}"/>
              </a:ext>
            </a:extLst>
          </p:cNvPr>
          <p:cNvSpPr>
            <a:spLocks noGrp="1"/>
          </p:cNvSpPr>
          <p:nvPr>
            <p:ph type="subTitle" idx="1" hasCustomPrompt="1"/>
          </p:nvPr>
        </p:nvSpPr>
        <p:spPr>
          <a:xfrm>
            <a:off x="491319" y="1983904"/>
            <a:ext cx="16182833" cy="590931"/>
          </a:xfrm>
        </p:spPr>
        <p:txBody>
          <a:bodyPr wrap="square">
            <a:spAutoFit/>
          </a:bodyPr>
          <a:lstStyle>
            <a:lvl1pPr marL="0" indent="0" algn="l">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7" name="Picture Placeholder 2">
            <a:extLst>
              <a:ext uri="{FF2B5EF4-FFF2-40B4-BE49-F238E27FC236}">
                <a16:creationId xmlns:a16="http://schemas.microsoft.com/office/drawing/2014/main" id="{BDAD0B84-EF2E-A11A-EA2A-5986373B58DF}"/>
              </a:ext>
            </a:extLst>
          </p:cNvPr>
          <p:cNvSpPr>
            <a:spLocks noGrp="1"/>
          </p:cNvSpPr>
          <p:nvPr>
            <p:ph type="pic" sz="quarter" idx="13" hasCustomPrompt="1"/>
          </p:nvPr>
        </p:nvSpPr>
        <p:spPr>
          <a:xfrm>
            <a:off x="9766300" y="2989263"/>
            <a:ext cx="6907852" cy="5976937"/>
          </a:xfrm>
          <a:prstGeom prst="roundRect">
            <a:avLst>
              <a:gd name="adj" fmla="val 5707"/>
            </a:avLst>
          </a:prstGeom>
          <a:effectLst>
            <a:softEdge rad="0"/>
          </a:effectLst>
        </p:spPr>
        <p:txBody>
          <a:bodyPr/>
          <a:lstStyle>
            <a:lvl1pPr marL="0" indent="0">
              <a:buNone/>
              <a:defRPr/>
            </a:lvl1pPr>
          </a:lstStyle>
          <a:p>
            <a:r>
              <a:rPr lang="sv-SE" err="1"/>
              <a:t>Click</a:t>
            </a:r>
            <a:r>
              <a:rPr lang="sv-SE"/>
              <a:t> </a:t>
            </a:r>
            <a:r>
              <a:rPr lang="sv-SE" err="1"/>
              <a:t>icon</a:t>
            </a:r>
            <a:r>
              <a:rPr lang="sv-SE"/>
              <a:t> to </a:t>
            </a:r>
            <a:r>
              <a:rPr lang="sv-SE" err="1"/>
              <a:t>add</a:t>
            </a:r>
            <a:r>
              <a:rPr lang="sv-SE"/>
              <a:t> image or </a:t>
            </a:r>
            <a:r>
              <a:rPr lang="sv-SE" err="1"/>
              <a:t>graphic</a:t>
            </a:r>
            <a:endParaRPr lang="en-GB"/>
          </a:p>
        </p:txBody>
      </p:sp>
      <p:sp>
        <p:nvSpPr>
          <p:cNvPr id="9" name="Text Placeholder 10">
            <a:extLst>
              <a:ext uri="{FF2B5EF4-FFF2-40B4-BE49-F238E27FC236}">
                <a16:creationId xmlns:a16="http://schemas.microsoft.com/office/drawing/2014/main" id="{78E22F56-D381-9D7D-2634-315737AC31CA}"/>
              </a:ext>
            </a:extLst>
          </p:cNvPr>
          <p:cNvSpPr>
            <a:spLocks noGrp="1"/>
          </p:cNvSpPr>
          <p:nvPr>
            <p:ph type="body" sz="quarter" idx="16" hasCustomPrompt="1"/>
          </p:nvPr>
        </p:nvSpPr>
        <p:spPr>
          <a:xfrm>
            <a:off x="491319" y="2989261"/>
            <a:ext cx="8258979" cy="5977318"/>
          </a:xfrm>
        </p:spPr>
        <p:txBody>
          <a:bodyPr>
            <a:noAutofit/>
          </a:bodyPr>
          <a:lstStyle>
            <a:lvl1pPr marL="0" indent="0">
              <a:buFont typeface="Arial" panose="020B0604020202020204" pitchFamily="34" charset="0"/>
              <a:buNone/>
              <a:defRPr/>
            </a:lvl1pPr>
            <a:lvl2pPr>
              <a:defRPr/>
            </a:lvl2pPr>
            <a:lvl3pPr>
              <a:defRPr/>
            </a:lvl3pPr>
            <a:lvl4pPr>
              <a:defRPr/>
            </a:lvl4pPr>
            <a:lvl5pPr>
              <a:defRPr/>
            </a:lvl5pPr>
            <a:lvl6pPr>
              <a:defRPr/>
            </a:lvl6pPr>
            <a:lvl7pPr marL="4114800" indent="0">
              <a:buNone/>
              <a:defRPr/>
            </a:lvl7pPr>
          </a:lstStyle>
          <a:p>
            <a:pPr lvl="0"/>
            <a:r>
              <a:rPr lang="sv-SE" err="1"/>
              <a:t>Click</a:t>
            </a:r>
            <a:r>
              <a:rPr lang="sv-SE"/>
              <a:t> to </a:t>
            </a:r>
            <a:r>
              <a:rPr lang="sv-SE" err="1"/>
              <a:t>add</a:t>
            </a:r>
            <a:r>
              <a:rPr lang="sv-SE"/>
              <a:t> text…</a:t>
            </a:r>
          </a:p>
        </p:txBody>
      </p:sp>
      <p:sp>
        <p:nvSpPr>
          <p:cNvPr id="2" name="TextBox 1">
            <a:extLst>
              <a:ext uri="{FF2B5EF4-FFF2-40B4-BE49-F238E27FC236}">
                <a16:creationId xmlns:a16="http://schemas.microsoft.com/office/drawing/2014/main" id="{AF661E1A-C8EA-DF69-7638-5CF693CFCA9E}"/>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012447331"/>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mpty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3" name="TextBox 2">
            <a:extLst>
              <a:ext uri="{FF2B5EF4-FFF2-40B4-BE49-F238E27FC236}">
                <a16:creationId xmlns:a16="http://schemas.microsoft.com/office/drawing/2014/main" id="{6E847C47-93A8-E7A7-1EEC-554E9613107A}"/>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3434282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ty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3" name="TextBox 2">
            <a:extLst>
              <a:ext uri="{FF2B5EF4-FFF2-40B4-BE49-F238E27FC236}">
                <a16:creationId xmlns:a16="http://schemas.microsoft.com/office/drawing/2014/main" id="{F09F6924-176F-962E-C71B-9422135EEDAC}"/>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3367965689"/>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ty Blue gradient">
    <p:bg>
      <p:bgPr>
        <a:gradFill>
          <a:gsLst>
            <a:gs pos="90000">
              <a:schemeClr val="accent3"/>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5E2825B7-A503-B3A1-1E59-B5A49BDC710A}"/>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4245517050"/>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ty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9B80BD2A-C65C-0CFC-5850-0FF7ABCEA692}"/>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99713654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6 Short items">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12" name="Text Placeholder 8">
            <a:extLst>
              <a:ext uri="{FF2B5EF4-FFF2-40B4-BE49-F238E27FC236}">
                <a16:creationId xmlns:a16="http://schemas.microsoft.com/office/drawing/2014/main" id="{F25D5F10-A9D5-E0D0-9208-62B0757A6398}"/>
              </a:ext>
            </a:extLst>
          </p:cNvPr>
          <p:cNvSpPr>
            <a:spLocks noGrp="1"/>
          </p:cNvSpPr>
          <p:nvPr>
            <p:ph type="body" sz="quarter" idx="14" hasCustomPrompt="1"/>
          </p:nvPr>
        </p:nvSpPr>
        <p:spPr>
          <a:xfrm>
            <a:off x="3914731" y="4021717"/>
            <a:ext cx="4818452" cy="369332"/>
          </a:xfrm>
        </p:spPr>
        <p:txBody>
          <a:bodyPr wrap="square">
            <a:spAutoFit/>
          </a:bodyPr>
          <a:lstStyle>
            <a:lvl1pPr marL="0" indent="0">
              <a:buNone/>
              <a:defRPr sz="2000"/>
            </a:lvl1pPr>
          </a:lstStyle>
          <a:p>
            <a:pPr lvl="0"/>
            <a:r>
              <a:rPr lang="sv-SE" err="1"/>
              <a:t>Write</a:t>
            </a:r>
            <a:r>
              <a:rPr lang="sv-SE"/>
              <a:t> a </a:t>
            </a:r>
            <a:r>
              <a:rPr lang="sv-SE" err="1"/>
              <a:t>description</a:t>
            </a:r>
            <a:r>
              <a:rPr lang="sv-SE"/>
              <a:t> </a:t>
            </a:r>
            <a:r>
              <a:rPr lang="sv-SE" err="1"/>
              <a:t>here</a:t>
            </a:r>
            <a:r>
              <a:rPr lang="sv-SE"/>
              <a:t>…</a:t>
            </a:r>
          </a:p>
        </p:txBody>
      </p:sp>
      <p:sp>
        <p:nvSpPr>
          <p:cNvPr id="14" name="Text Placeholder 8">
            <a:extLst>
              <a:ext uri="{FF2B5EF4-FFF2-40B4-BE49-F238E27FC236}">
                <a16:creationId xmlns:a16="http://schemas.microsoft.com/office/drawing/2014/main" id="{BEA1CE82-6E9F-2827-95F1-F9172C7A3248}"/>
              </a:ext>
            </a:extLst>
          </p:cNvPr>
          <p:cNvSpPr>
            <a:spLocks noGrp="1"/>
          </p:cNvSpPr>
          <p:nvPr>
            <p:ph type="body" sz="quarter" idx="16" hasCustomPrompt="1"/>
          </p:nvPr>
        </p:nvSpPr>
        <p:spPr>
          <a:xfrm>
            <a:off x="3914731" y="3337222"/>
            <a:ext cx="4818452" cy="590931"/>
          </a:xfrm>
        </p:spPr>
        <p:txBody>
          <a:bodyPr wrap="square">
            <a:spAutoFit/>
          </a:bodyPr>
          <a:lstStyle>
            <a:lvl1pPr marL="0" indent="0">
              <a:buNone/>
              <a:defRPr sz="3600" b="1">
                <a:solidFill>
                  <a:schemeClr val="tx2"/>
                </a:solidFill>
              </a:defRPr>
            </a:lvl1pPr>
          </a:lstStyle>
          <a:p>
            <a:pPr lvl="0"/>
            <a:r>
              <a:rPr lang="sv-SE"/>
              <a:t>Short </a:t>
            </a:r>
            <a:r>
              <a:rPr lang="sv-SE" err="1"/>
              <a:t>heading</a:t>
            </a:r>
            <a:endParaRPr lang="en-GB"/>
          </a:p>
        </p:txBody>
      </p:sp>
      <p:sp>
        <p:nvSpPr>
          <p:cNvPr id="6" name="TextBox 5">
            <a:extLst>
              <a:ext uri="{FF2B5EF4-FFF2-40B4-BE49-F238E27FC236}">
                <a16:creationId xmlns:a16="http://schemas.microsoft.com/office/drawing/2014/main" id="{1D673A22-19A8-139F-98C2-1F7BE145402C}"/>
              </a:ext>
            </a:extLst>
          </p:cNvPr>
          <p:cNvSpPr txBox="1"/>
          <p:nvPr userDrawn="1"/>
        </p:nvSpPr>
        <p:spPr>
          <a:xfrm>
            <a:off x="491320" y="9491449"/>
            <a:ext cx="5585923"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3" name="Text Placeholder 17">
            <a:extLst>
              <a:ext uri="{FF2B5EF4-FFF2-40B4-BE49-F238E27FC236}">
                <a16:creationId xmlns:a16="http://schemas.microsoft.com/office/drawing/2014/main" id="{732E9316-D2E0-4436-D7D1-296A81123731}"/>
              </a:ext>
            </a:extLst>
          </p:cNvPr>
          <p:cNvSpPr>
            <a:spLocks noGrp="1"/>
          </p:cNvSpPr>
          <p:nvPr>
            <p:ph type="body" sz="quarter" idx="11" hasCustomPrompt="1"/>
          </p:nvPr>
        </p:nvSpPr>
        <p:spPr>
          <a:xfrm>
            <a:off x="2329780" y="3181206"/>
            <a:ext cx="1235055" cy="1262320"/>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gradFill>
            <a:gsLst>
              <a:gs pos="100000">
                <a:schemeClr val="tx2"/>
              </a:gs>
              <a:gs pos="0">
                <a:srgbClr val="28A086"/>
              </a:gs>
            </a:gsLst>
            <a:lin ang="7200000" scaled="0"/>
          </a:gradFill>
        </p:spPr>
        <p:txBody>
          <a:bodyPr anchor="ctr" anchorCtr="0"/>
          <a:lstStyle>
            <a:lvl1pPr marL="0" indent="0" algn="ctr">
              <a:buNone/>
              <a:defRPr sz="4800" b="1">
                <a:solidFill>
                  <a:schemeClr val="bg1"/>
                </a:solidFill>
                <a:latin typeface="+mj-lt"/>
              </a:defRPr>
            </a:lvl1pPr>
          </a:lstStyle>
          <a:p>
            <a:pPr lvl="0"/>
            <a:r>
              <a:rPr lang="en-US"/>
              <a:t>1</a:t>
            </a:r>
            <a:endParaRPr lang="en-SE"/>
          </a:p>
        </p:txBody>
      </p:sp>
      <p:sp>
        <p:nvSpPr>
          <p:cNvPr id="9" name="Rubrik 1">
            <a:extLst>
              <a:ext uri="{FF2B5EF4-FFF2-40B4-BE49-F238E27FC236}">
                <a16:creationId xmlns:a16="http://schemas.microsoft.com/office/drawing/2014/main" id="{CB71FE72-52EA-2771-22F2-58A5355EADF6}"/>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err="1"/>
              <a:t>Today’s</a:t>
            </a:r>
            <a:r>
              <a:rPr lang="sv-SE"/>
              <a:t> agenda</a:t>
            </a:r>
          </a:p>
        </p:txBody>
      </p:sp>
      <p:sp>
        <p:nvSpPr>
          <p:cNvPr id="27" name="Text Placeholder 8">
            <a:extLst>
              <a:ext uri="{FF2B5EF4-FFF2-40B4-BE49-F238E27FC236}">
                <a16:creationId xmlns:a16="http://schemas.microsoft.com/office/drawing/2014/main" id="{BD99E888-4BDF-C19B-B408-4FC9E4361EA4}"/>
              </a:ext>
            </a:extLst>
          </p:cNvPr>
          <p:cNvSpPr>
            <a:spLocks noGrp="1"/>
          </p:cNvSpPr>
          <p:nvPr>
            <p:ph type="body" sz="quarter" idx="17" hasCustomPrompt="1"/>
          </p:nvPr>
        </p:nvSpPr>
        <p:spPr>
          <a:xfrm>
            <a:off x="11037774" y="4021717"/>
            <a:ext cx="4818452" cy="369332"/>
          </a:xfrm>
        </p:spPr>
        <p:txBody>
          <a:bodyPr wrap="square">
            <a:spAutoFit/>
          </a:bodyPr>
          <a:lstStyle>
            <a:lvl1pPr marL="0" indent="0">
              <a:buNone/>
              <a:defRPr sz="2000"/>
            </a:lvl1pPr>
          </a:lstStyle>
          <a:p>
            <a:pPr lvl="0"/>
            <a:r>
              <a:rPr lang="sv-SE" err="1"/>
              <a:t>Write</a:t>
            </a:r>
            <a:r>
              <a:rPr lang="sv-SE"/>
              <a:t> a </a:t>
            </a:r>
            <a:r>
              <a:rPr lang="sv-SE" err="1"/>
              <a:t>description</a:t>
            </a:r>
            <a:r>
              <a:rPr lang="sv-SE"/>
              <a:t> </a:t>
            </a:r>
            <a:r>
              <a:rPr lang="sv-SE" err="1"/>
              <a:t>here</a:t>
            </a:r>
            <a:r>
              <a:rPr lang="sv-SE"/>
              <a:t>…</a:t>
            </a:r>
          </a:p>
        </p:txBody>
      </p:sp>
      <p:sp>
        <p:nvSpPr>
          <p:cNvPr id="28" name="Text Placeholder 8">
            <a:extLst>
              <a:ext uri="{FF2B5EF4-FFF2-40B4-BE49-F238E27FC236}">
                <a16:creationId xmlns:a16="http://schemas.microsoft.com/office/drawing/2014/main" id="{D128C0B2-1043-168A-8C85-8D7B95A084B2}"/>
              </a:ext>
            </a:extLst>
          </p:cNvPr>
          <p:cNvSpPr>
            <a:spLocks noGrp="1"/>
          </p:cNvSpPr>
          <p:nvPr>
            <p:ph type="body" sz="quarter" idx="18" hasCustomPrompt="1"/>
          </p:nvPr>
        </p:nvSpPr>
        <p:spPr>
          <a:xfrm>
            <a:off x="11037774" y="3337222"/>
            <a:ext cx="4818452" cy="590931"/>
          </a:xfrm>
        </p:spPr>
        <p:txBody>
          <a:bodyPr wrap="square">
            <a:spAutoFit/>
          </a:bodyPr>
          <a:lstStyle>
            <a:lvl1pPr marL="0" indent="0">
              <a:buNone/>
              <a:defRPr sz="3600" b="1">
                <a:solidFill>
                  <a:schemeClr val="tx2"/>
                </a:solidFill>
              </a:defRPr>
            </a:lvl1pPr>
          </a:lstStyle>
          <a:p>
            <a:pPr lvl="0"/>
            <a:r>
              <a:rPr lang="sv-SE"/>
              <a:t>Short </a:t>
            </a:r>
            <a:r>
              <a:rPr lang="sv-SE" err="1"/>
              <a:t>heading</a:t>
            </a:r>
            <a:endParaRPr lang="en-GB"/>
          </a:p>
        </p:txBody>
      </p:sp>
      <p:sp>
        <p:nvSpPr>
          <p:cNvPr id="29" name="Text Placeholder 17">
            <a:extLst>
              <a:ext uri="{FF2B5EF4-FFF2-40B4-BE49-F238E27FC236}">
                <a16:creationId xmlns:a16="http://schemas.microsoft.com/office/drawing/2014/main" id="{F1D35DA9-61B2-452D-42E9-C3BF97B16BC9}"/>
              </a:ext>
            </a:extLst>
          </p:cNvPr>
          <p:cNvSpPr>
            <a:spLocks noGrp="1"/>
          </p:cNvSpPr>
          <p:nvPr>
            <p:ph type="body" sz="quarter" idx="19" hasCustomPrompt="1"/>
          </p:nvPr>
        </p:nvSpPr>
        <p:spPr>
          <a:xfrm>
            <a:off x="9452823" y="3181206"/>
            <a:ext cx="1235055" cy="1262320"/>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gradFill>
            <a:gsLst>
              <a:gs pos="100000">
                <a:schemeClr val="tx2"/>
              </a:gs>
              <a:gs pos="0">
                <a:srgbClr val="28A086"/>
              </a:gs>
            </a:gsLst>
            <a:lin ang="7200000" scaled="0"/>
          </a:gradFill>
        </p:spPr>
        <p:txBody>
          <a:bodyPr anchor="ctr" anchorCtr="0"/>
          <a:lstStyle>
            <a:lvl1pPr marL="0" indent="0" algn="ctr">
              <a:buNone/>
              <a:defRPr sz="4800" b="1">
                <a:solidFill>
                  <a:schemeClr val="bg1"/>
                </a:solidFill>
                <a:latin typeface="+mj-lt"/>
              </a:defRPr>
            </a:lvl1pPr>
          </a:lstStyle>
          <a:p>
            <a:pPr lvl="0"/>
            <a:r>
              <a:rPr lang="en-US"/>
              <a:t>4</a:t>
            </a:r>
            <a:endParaRPr lang="en-SE"/>
          </a:p>
        </p:txBody>
      </p:sp>
      <p:sp>
        <p:nvSpPr>
          <p:cNvPr id="30" name="Text Placeholder 8">
            <a:extLst>
              <a:ext uri="{FF2B5EF4-FFF2-40B4-BE49-F238E27FC236}">
                <a16:creationId xmlns:a16="http://schemas.microsoft.com/office/drawing/2014/main" id="{0388C5FE-DA50-65EF-11C4-AF1016DDDB6F}"/>
              </a:ext>
            </a:extLst>
          </p:cNvPr>
          <p:cNvSpPr>
            <a:spLocks noGrp="1"/>
          </p:cNvSpPr>
          <p:nvPr>
            <p:ph type="body" sz="quarter" idx="20" hasCustomPrompt="1"/>
          </p:nvPr>
        </p:nvSpPr>
        <p:spPr>
          <a:xfrm>
            <a:off x="3914731" y="5864226"/>
            <a:ext cx="4818452" cy="369332"/>
          </a:xfrm>
        </p:spPr>
        <p:txBody>
          <a:bodyPr wrap="square">
            <a:spAutoFit/>
          </a:bodyPr>
          <a:lstStyle>
            <a:lvl1pPr marL="0" indent="0">
              <a:buNone/>
              <a:defRPr sz="2000"/>
            </a:lvl1pPr>
          </a:lstStyle>
          <a:p>
            <a:pPr lvl="0"/>
            <a:r>
              <a:rPr lang="sv-SE" err="1"/>
              <a:t>Write</a:t>
            </a:r>
            <a:r>
              <a:rPr lang="sv-SE"/>
              <a:t> a </a:t>
            </a:r>
            <a:r>
              <a:rPr lang="sv-SE" err="1"/>
              <a:t>description</a:t>
            </a:r>
            <a:r>
              <a:rPr lang="sv-SE"/>
              <a:t> </a:t>
            </a:r>
            <a:r>
              <a:rPr lang="sv-SE" err="1"/>
              <a:t>here</a:t>
            </a:r>
            <a:r>
              <a:rPr lang="sv-SE"/>
              <a:t>…</a:t>
            </a:r>
          </a:p>
        </p:txBody>
      </p:sp>
      <p:sp>
        <p:nvSpPr>
          <p:cNvPr id="31" name="Text Placeholder 8">
            <a:extLst>
              <a:ext uri="{FF2B5EF4-FFF2-40B4-BE49-F238E27FC236}">
                <a16:creationId xmlns:a16="http://schemas.microsoft.com/office/drawing/2014/main" id="{DA38B160-323E-326F-A9C0-95AE4A7B6616}"/>
              </a:ext>
            </a:extLst>
          </p:cNvPr>
          <p:cNvSpPr>
            <a:spLocks noGrp="1"/>
          </p:cNvSpPr>
          <p:nvPr>
            <p:ph type="body" sz="quarter" idx="21" hasCustomPrompt="1"/>
          </p:nvPr>
        </p:nvSpPr>
        <p:spPr>
          <a:xfrm>
            <a:off x="3914731" y="5179731"/>
            <a:ext cx="4818452" cy="590931"/>
          </a:xfrm>
        </p:spPr>
        <p:txBody>
          <a:bodyPr wrap="square">
            <a:spAutoFit/>
          </a:bodyPr>
          <a:lstStyle>
            <a:lvl1pPr marL="0" indent="0">
              <a:buNone/>
              <a:defRPr sz="3600" b="1">
                <a:solidFill>
                  <a:schemeClr val="tx2"/>
                </a:solidFill>
              </a:defRPr>
            </a:lvl1pPr>
          </a:lstStyle>
          <a:p>
            <a:pPr lvl="0"/>
            <a:r>
              <a:rPr lang="sv-SE"/>
              <a:t>Short </a:t>
            </a:r>
            <a:r>
              <a:rPr lang="sv-SE" err="1"/>
              <a:t>heading</a:t>
            </a:r>
            <a:endParaRPr lang="en-GB"/>
          </a:p>
        </p:txBody>
      </p:sp>
      <p:sp>
        <p:nvSpPr>
          <p:cNvPr id="32" name="Text Placeholder 17">
            <a:extLst>
              <a:ext uri="{FF2B5EF4-FFF2-40B4-BE49-F238E27FC236}">
                <a16:creationId xmlns:a16="http://schemas.microsoft.com/office/drawing/2014/main" id="{B266CFE2-B8F7-B2E6-6EE6-BFBE7460736D}"/>
              </a:ext>
            </a:extLst>
          </p:cNvPr>
          <p:cNvSpPr>
            <a:spLocks noGrp="1"/>
          </p:cNvSpPr>
          <p:nvPr>
            <p:ph type="body" sz="quarter" idx="22" hasCustomPrompt="1"/>
          </p:nvPr>
        </p:nvSpPr>
        <p:spPr>
          <a:xfrm>
            <a:off x="2329780" y="5023715"/>
            <a:ext cx="1235055" cy="1262320"/>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gradFill>
            <a:gsLst>
              <a:gs pos="100000">
                <a:schemeClr val="tx2"/>
              </a:gs>
              <a:gs pos="0">
                <a:srgbClr val="28A086"/>
              </a:gs>
            </a:gsLst>
            <a:lin ang="7200000" scaled="0"/>
          </a:gradFill>
        </p:spPr>
        <p:txBody>
          <a:bodyPr anchor="ctr" anchorCtr="0"/>
          <a:lstStyle>
            <a:lvl1pPr marL="0" indent="0" algn="ctr">
              <a:buNone/>
              <a:defRPr sz="4800" b="1">
                <a:solidFill>
                  <a:schemeClr val="bg1"/>
                </a:solidFill>
                <a:latin typeface="+mj-lt"/>
              </a:defRPr>
            </a:lvl1pPr>
          </a:lstStyle>
          <a:p>
            <a:pPr lvl="0"/>
            <a:r>
              <a:rPr lang="en-US"/>
              <a:t>2</a:t>
            </a:r>
            <a:endParaRPr lang="en-SE"/>
          </a:p>
        </p:txBody>
      </p:sp>
      <p:sp>
        <p:nvSpPr>
          <p:cNvPr id="33" name="Text Placeholder 8">
            <a:extLst>
              <a:ext uri="{FF2B5EF4-FFF2-40B4-BE49-F238E27FC236}">
                <a16:creationId xmlns:a16="http://schemas.microsoft.com/office/drawing/2014/main" id="{91EE1C3C-D89C-0587-5E8D-5C38FD1557A3}"/>
              </a:ext>
            </a:extLst>
          </p:cNvPr>
          <p:cNvSpPr>
            <a:spLocks noGrp="1"/>
          </p:cNvSpPr>
          <p:nvPr>
            <p:ph type="body" sz="quarter" idx="23" hasCustomPrompt="1"/>
          </p:nvPr>
        </p:nvSpPr>
        <p:spPr>
          <a:xfrm>
            <a:off x="11037774" y="5864226"/>
            <a:ext cx="4818452" cy="369332"/>
          </a:xfrm>
        </p:spPr>
        <p:txBody>
          <a:bodyPr wrap="square">
            <a:spAutoFit/>
          </a:bodyPr>
          <a:lstStyle>
            <a:lvl1pPr marL="0" indent="0">
              <a:buNone/>
              <a:defRPr sz="2000"/>
            </a:lvl1pPr>
          </a:lstStyle>
          <a:p>
            <a:pPr lvl="0"/>
            <a:r>
              <a:rPr lang="sv-SE" err="1"/>
              <a:t>Write</a:t>
            </a:r>
            <a:r>
              <a:rPr lang="sv-SE"/>
              <a:t> a </a:t>
            </a:r>
            <a:r>
              <a:rPr lang="sv-SE" err="1"/>
              <a:t>description</a:t>
            </a:r>
            <a:r>
              <a:rPr lang="sv-SE"/>
              <a:t> </a:t>
            </a:r>
            <a:r>
              <a:rPr lang="sv-SE" err="1"/>
              <a:t>here</a:t>
            </a:r>
            <a:r>
              <a:rPr lang="sv-SE"/>
              <a:t>…</a:t>
            </a:r>
          </a:p>
        </p:txBody>
      </p:sp>
      <p:sp>
        <p:nvSpPr>
          <p:cNvPr id="34" name="Text Placeholder 8">
            <a:extLst>
              <a:ext uri="{FF2B5EF4-FFF2-40B4-BE49-F238E27FC236}">
                <a16:creationId xmlns:a16="http://schemas.microsoft.com/office/drawing/2014/main" id="{6FE50E7C-A12F-6BBD-80C0-6E41FD97DED5}"/>
              </a:ext>
            </a:extLst>
          </p:cNvPr>
          <p:cNvSpPr>
            <a:spLocks noGrp="1"/>
          </p:cNvSpPr>
          <p:nvPr>
            <p:ph type="body" sz="quarter" idx="24" hasCustomPrompt="1"/>
          </p:nvPr>
        </p:nvSpPr>
        <p:spPr>
          <a:xfrm>
            <a:off x="11037774" y="5179731"/>
            <a:ext cx="4818452" cy="590931"/>
          </a:xfrm>
        </p:spPr>
        <p:txBody>
          <a:bodyPr wrap="square">
            <a:spAutoFit/>
          </a:bodyPr>
          <a:lstStyle>
            <a:lvl1pPr marL="0" indent="0">
              <a:buNone/>
              <a:defRPr sz="3600" b="1">
                <a:solidFill>
                  <a:schemeClr val="tx2"/>
                </a:solidFill>
              </a:defRPr>
            </a:lvl1pPr>
          </a:lstStyle>
          <a:p>
            <a:pPr lvl="0"/>
            <a:r>
              <a:rPr lang="sv-SE"/>
              <a:t>Short </a:t>
            </a:r>
            <a:r>
              <a:rPr lang="sv-SE" err="1"/>
              <a:t>heading</a:t>
            </a:r>
            <a:endParaRPr lang="en-GB"/>
          </a:p>
        </p:txBody>
      </p:sp>
      <p:sp>
        <p:nvSpPr>
          <p:cNvPr id="35" name="Text Placeholder 17">
            <a:extLst>
              <a:ext uri="{FF2B5EF4-FFF2-40B4-BE49-F238E27FC236}">
                <a16:creationId xmlns:a16="http://schemas.microsoft.com/office/drawing/2014/main" id="{5152494D-A42F-2497-2DEA-5E5B57785434}"/>
              </a:ext>
            </a:extLst>
          </p:cNvPr>
          <p:cNvSpPr>
            <a:spLocks noGrp="1"/>
          </p:cNvSpPr>
          <p:nvPr>
            <p:ph type="body" sz="quarter" idx="25" hasCustomPrompt="1"/>
          </p:nvPr>
        </p:nvSpPr>
        <p:spPr>
          <a:xfrm>
            <a:off x="9452823" y="5023715"/>
            <a:ext cx="1235055" cy="1262320"/>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gradFill>
            <a:gsLst>
              <a:gs pos="100000">
                <a:schemeClr val="tx2"/>
              </a:gs>
              <a:gs pos="0">
                <a:srgbClr val="28A086"/>
              </a:gs>
            </a:gsLst>
            <a:lin ang="7200000" scaled="0"/>
          </a:gradFill>
        </p:spPr>
        <p:txBody>
          <a:bodyPr anchor="ctr" anchorCtr="0"/>
          <a:lstStyle>
            <a:lvl1pPr marL="0" indent="0" algn="ctr">
              <a:buNone/>
              <a:defRPr sz="4800" b="1">
                <a:solidFill>
                  <a:schemeClr val="bg1"/>
                </a:solidFill>
                <a:latin typeface="+mj-lt"/>
              </a:defRPr>
            </a:lvl1pPr>
          </a:lstStyle>
          <a:p>
            <a:pPr lvl="0"/>
            <a:r>
              <a:rPr lang="en-US"/>
              <a:t>5</a:t>
            </a:r>
            <a:endParaRPr lang="en-SE"/>
          </a:p>
        </p:txBody>
      </p:sp>
      <p:sp>
        <p:nvSpPr>
          <p:cNvPr id="36" name="Text Placeholder 8">
            <a:extLst>
              <a:ext uri="{FF2B5EF4-FFF2-40B4-BE49-F238E27FC236}">
                <a16:creationId xmlns:a16="http://schemas.microsoft.com/office/drawing/2014/main" id="{C0C3577E-1D01-7DB5-CECF-49D0FA2094F9}"/>
              </a:ext>
            </a:extLst>
          </p:cNvPr>
          <p:cNvSpPr>
            <a:spLocks noGrp="1"/>
          </p:cNvSpPr>
          <p:nvPr>
            <p:ph type="body" sz="quarter" idx="26" hasCustomPrompt="1"/>
          </p:nvPr>
        </p:nvSpPr>
        <p:spPr>
          <a:xfrm>
            <a:off x="3914731" y="7679209"/>
            <a:ext cx="4818452" cy="369332"/>
          </a:xfrm>
        </p:spPr>
        <p:txBody>
          <a:bodyPr wrap="square">
            <a:spAutoFit/>
          </a:bodyPr>
          <a:lstStyle>
            <a:lvl1pPr marL="0" indent="0">
              <a:buNone/>
              <a:defRPr sz="2000"/>
            </a:lvl1pPr>
          </a:lstStyle>
          <a:p>
            <a:pPr lvl="0"/>
            <a:r>
              <a:rPr lang="sv-SE" err="1"/>
              <a:t>Write</a:t>
            </a:r>
            <a:r>
              <a:rPr lang="sv-SE"/>
              <a:t> a </a:t>
            </a:r>
            <a:r>
              <a:rPr lang="sv-SE" err="1"/>
              <a:t>description</a:t>
            </a:r>
            <a:r>
              <a:rPr lang="sv-SE"/>
              <a:t> </a:t>
            </a:r>
            <a:r>
              <a:rPr lang="sv-SE" err="1"/>
              <a:t>here</a:t>
            </a:r>
            <a:r>
              <a:rPr lang="sv-SE"/>
              <a:t>…</a:t>
            </a:r>
          </a:p>
        </p:txBody>
      </p:sp>
      <p:sp>
        <p:nvSpPr>
          <p:cNvPr id="37" name="Text Placeholder 8">
            <a:extLst>
              <a:ext uri="{FF2B5EF4-FFF2-40B4-BE49-F238E27FC236}">
                <a16:creationId xmlns:a16="http://schemas.microsoft.com/office/drawing/2014/main" id="{597CCEA1-41C7-8102-FCB4-58A7B0349256}"/>
              </a:ext>
            </a:extLst>
          </p:cNvPr>
          <p:cNvSpPr>
            <a:spLocks noGrp="1"/>
          </p:cNvSpPr>
          <p:nvPr>
            <p:ph type="body" sz="quarter" idx="27" hasCustomPrompt="1"/>
          </p:nvPr>
        </p:nvSpPr>
        <p:spPr>
          <a:xfrm>
            <a:off x="3914731" y="6994714"/>
            <a:ext cx="4818452" cy="590931"/>
          </a:xfrm>
        </p:spPr>
        <p:txBody>
          <a:bodyPr wrap="square">
            <a:spAutoFit/>
          </a:bodyPr>
          <a:lstStyle>
            <a:lvl1pPr marL="0" indent="0">
              <a:buNone/>
              <a:defRPr sz="3600" b="1">
                <a:solidFill>
                  <a:schemeClr val="tx2"/>
                </a:solidFill>
              </a:defRPr>
            </a:lvl1pPr>
          </a:lstStyle>
          <a:p>
            <a:pPr lvl="0"/>
            <a:r>
              <a:rPr lang="sv-SE"/>
              <a:t>Short </a:t>
            </a:r>
            <a:r>
              <a:rPr lang="sv-SE" err="1"/>
              <a:t>heading</a:t>
            </a:r>
            <a:endParaRPr lang="en-GB"/>
          </a:p>
        </p:txBody>
      </p:sp>
      <p:sp>
        <p:nvSpPr>
          <p:cNvPr id="38" name="Text Placeholder 17">
            <a:extLst>
              <a:ext uri="{FF2B5EF4-FFF2-40B4-BE49-F238E27FC236}">
                <a16:creationId xmlns:a16="http://schemas.microsoft.com/office/drawing/2014/main" id="{FAE06E2F-E68F-DF65-F722-E6DD64A08656}"/>
              </a:ext>
            </a:extLst>
          </p:cNvPr>
          <p:cNvSpPr>
            <a:spLocks noGrp="1"/>
          </p:cNvSpPr>
          <p:nvPr>
            <p:ph type="body" sz="quarter" idx="28" hasCustomPrompt="1"/>
          </p:nvPr>
        </p:nvSpPr>
        <p:spPr>
          <a:xfrm>
            <a:off x="2329780" y="6838698"/>
            <a:ext cx="1235055" cy="1262320"/>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gradFill>
            <a:gsLst>
              <a:gs pos="100000">
                <a:schemeClr val="tx2"/>
              </a:gs>
              <a:gs pos="0">
                <a:srgbClr val="28A086"/>
              </a:gs>
            </a:gsLst>
            <a:lin ang="7200000" scaled="0"/>
          </a:gradFill>
        </p:spPr>
        <p:txBody>
          <a:bodyPr anchor="ctr" anchorCtr="0"/>
          <a:lstStyle>
            <a:lvl1pPr marL="0" indent="0" algn="ctr">
              <a:buNone/>
              <a:defRPr sz="4800" b="1">
                <a:solidFill>
                  <a:schemeClr val="bg1"/>
                </a:solidFill>
                <a:latin typeface="+mj-lt"/>
              </a:defRPr>
            </a:lvl1pPr>
          </a:lstStyle>
          <a:p>
            <a:pPr lvl="0"/>
            <a:r>
              <a:rPr lang="en-US"/>
              <a:t>3</a:t>
            </a:r>
            <a:endParaRPr lang="en-SE"/>
          </a:p>
        </p:txBody>
      </p:sp>
      <p:sp>
        <p:nvSpPr>
          <p:cNvPr id="39" name="Text Placeholder 8">
            <a:extLst>
              <a:ext uri="{FF2B5EF4-FFF2-40B4-BE49-F238E27FC236}">
                <a16:creationId xmlns:a16="http://schemas.microsoft.com/office/drawing/2014/main" id="{EED76A17-9354-A682-D649-6140C56A24F9}"/>
              </a:ext>
            </a:extLst>
          </p:cNvPr>
          <p:cNvSpPr>
            <a:spLocks noGrp="1"/>
          </p:cNvSpPr>
          <p:nvPr>
            <p:ph type="body" sz="quarter" idx="29" hasCustomPrompt="1"/>
          </p:nvPr>
        </p:nvSpPr>
        <p:spPr>
          <a:xfrm>
            <a:off x="11037774" y="7679209"/>
            <a:ext cx="4818452" cy="369332"/>
          </a:xfrm>
        </p:spPr>
        <p:txBody>
          <a:bodyPr wrap="square">
            <a:spAutoFit/>
          </a:bodyPr>
          <a:lstStyle>
            <a:lvl1pPr marL="0" indent="0">
              <a:buNone/>
              <a:defRPr sz="2000"/>
            </a:lvl1pPr>
          </a:lstStyle>
          <a:p>
            <a:pPr lvl="0"/>
            <a:r>
              <a:rPr lang="sv-SE" err="1"/>
              <a:t>Write</a:t>
            </a:r>
            <a:r>
              <a:rPr lang="sv-SE"/>
              <a:t> a </a:t>
            </a:r>
            <a:r>
              <a:rPr lang="sv-SE" err="1"/>
              <a:t>description</a:t>
            </a:r>
            <a:r>
              <a:rPr lang="sv-SE"/>
              <a:t> </a:t>
            </a:r>
            <a:r>
              <a:rPr lang="sv-SE" err="1"/>
              <a:t>here</a:t>
            </a:r>
            <a:r>
              <a:rPr lang="sv-SE"/>
              <a:t>…</a:t>
            </a:r>
          </a:p>
        </p:txBody>
      </p:sp>
      <p:sp>
        <p:nvSpPr>
          <p:cNvPr id="40" name="Text Placeholder 8">
            <a:extLst>
              <a:ext uri="{FF2B5EF4-FFF2-40B4-BE49-F238E27FC236}">
                <a16:creationId xmlns:a16="http://schemas.microsoft.com/office/drawing/2014/main" id="{B0BE0518-89DE-C4D8-FE6F-1C0530127D0C}"/>
              </a:ext>
            </a:extLst>
          </p:cNvPr>
          <p:cNvSpPr>
            <a:spLocks noGrp="1"/>
          </p:cNvSpPr>
          <p:nvPr>
            <p:ph type="body" sz="quarter" idx="30" hasCustomPrompt="1"/>
          </p:nvPr>
        </p:nvSpPr>
        <p:spPr>
          <a:xfrm>
            <a:off x="11037774" y="6994714"/>
            <a:ext cx="4818452" cy="590931"/>
          </a:xfrm>
        </p:spPr>
        <p:txBody>
          <a:bodyPr wrap="square">
            <a:spAutoFit/>
          </a:bodyPr>
          <a:lstStyle>
            <a:lvl1pPr marL="0" indent="0">
              <a:buNone/>
              <a:defRPr sz="3600" b="1">
                <a:solidFill>
                  <a:schemeClr val="tx2"/>
                </a:solidFill>
              </a:defRPr>
            </a:lvl1pPr>
          </a:lstStyle>
          <a:p>
            <a:pPr lvl="0"/>
            <a:r>
              <a:rPr lang="sv-SE"/>
              <a:t>Short </a:t>
            </a:r>
            <a:r>
              <a:rPr lang="sv-SE" err="1"/>
              <a:t>heading</a:t>
            </a:r>
            <a:endParaRPr lang="en-GB"/>
          </a:p>
        </p:txBody>
      </p:sp>
      <p:sp>
        <p:nvSpPr>
          <p:cNvPr id="41" name="Text Placeholder 17">
            <a:extLst>
              <a:ext uri="{FF2B5EF4-FFF2-40B4-BE49-F238E27FC236}">
                <a16:creationId xmlns:a16="http://schemas.microsoft.com/office/drawing/2014/main" id="{636613FB-222D-53AE-2914-477BC4E8AEF7}"/>
              </a:ext>
            </a:extLst>
          </p:cNvPr>
          <p:cNvSpPr>
            <a:spLocks noGrp="1"/>
          </p:cNvSpPr>
          <p:nvPr>
            <p:ph type="body" sz="quarter" idx="31" hasCustomPrompt="1"/>
          </p:nvPr>
        </p:nvSpPr>
        <p:spPr>
          <a:xfrm>
            <a:off x="9452823" y="6838698"/>
            <a:ext cx="1235055" cy="1262320"/>
          </a:xfrm>
          <a:custGeom>
            <a:avLst/>
            <a:gdLst>
              <a:gd name="connsiteX0" fmla="*/ 0 w 1855304"/>
              <a:gd name="connsiteY0" fmla="*/ 873588 h 1747175"/>
              <a:gd name="connsiteX1" fmla="*/ 927652 w 1855304"/>
              <a:gd name="connsiteY1" fmla="*/ 0 h 1747175"/>
              <a:gd name="connsiteX2" fmla="*/ 1855304 w 1855304"/>
              <a:gd name="connsiteY2" fmla="*/ 873588 h 1747175"/>
              <a:gd name="connsiteX3" fmla="*/ 927652 w 1855304"/>
              <a:gd name="connsiteY3" fmla="*/ 1747176 h 1747175"/>
              <a:gd name="connsiteX4" fmla="*/ 0 w 1855304"/>
              <a:gd name="connsiteY4" fmla="*/ 873588 h 1747175"/>
              <a:gd name="connsiteX0" fmla="*/ 209 w 1855513"/>
              <a:gd name="connsiteY0" fmla="*/ 926597 h 1800185"/>
              <a:gd name="connsiteX1" fmla="*/ 994122 w 1855513"/>
              <a:gd name="connsiteY1" fmla="*/ 0 h 1800185"/>
              <a:gd name="connsiteX2" fmla="*/ 1855513 w 1855513"/>
              <a:gd name="connsiteY2" fmla="*/ 926597 h 1800185"/>
              <a:gd name="connsiteX3" fmla="*/ 927861 w 1855513"/>
              <a:gd name="connsiteY3" fmla="*/ 1800185 h 1800185"/>
              <a:gd name="connsiteX4" fmla="*/ 209 w 1855513"/>
              <a:gd name="connsiteY4" fmla="*/ 926597 h 1800185"/>
              <a:gd name="connsiteX0" fmla="*/ 209 w 1855513"/>
              <a:gd name="connsiteY0" fmla="*/ 926799 h 1800387"/>
              <a:gd name="connsiteX1" fmla="*/ 994122 w 1855513"/>
              <a:gd name="connsiteY1" fmla="*/ 202 h 1800387"/>
              <a:gd name="connsiteX2" fmla="*/ 1855513 w 1855513"/>
              <a:gd name="connsiteY2" fmla="*/ 926799 h 1800387"/>
              <a:gd name="connsiteX3" fmla="*/ 927861 w 1855513"/>
              <a:gd name="connsiteY3" fmla="*/ 1800387 h 1800387"/>
              <a:gd name="connsiteX4" fmla="*/ 209 w 1855513"/>
              <a:gd name="connsiteY4" fmla="*/ 926799 h 1800387"/>
              <a:gd name="connsiteX0" fmla="*/ 209 w 1855513"/>
              <a:gd name="connsiteY0" fmla="*/ 926801 h 1840145"/>
              <a:gd name="connsiteX1" fmla="*/ 994122 w 1855513"/>
              <a:gd name="connsiteY1" fmla="*/ 204 h 1840145"/>
              <a:gd name="connsiteX2" fmla="*/ 1855513 w 1855513"/>
              <a:gd name="connsiteY2" fmla="*/ 926801 h 1840145"/>
              <a:gd name="connsiteX3" fmla="*/ 927861 w 1855513"/>
              <a:gd name="connsiteY3" fmla="*/ 1840145 h 1840145"/>
              <a:gd name="connsiteX4" fmla="*/ 209 w 1855513"/>
              <a:gd name="connsiteY4" fmla="*/ 926801 h 1840145"/>
              <a:gd name="connsiteX0" fmla="*/ 299 w 1855603"/>
              <a:gd name="connsiteY0" fmla="*/ 926801 h 1841898"/>
              <a:gd name="connsiteX1" fmla="*/ 994212 w 1855603"/>
              <a:gd name="connsiteY1" fmla="*/ 204 h 1841898"/>
              <a:gd name="connsiteX2" fmla="*/ 1855603 w 1855603"/>
              <a:gd name="connsiteY2" fmla="*/ 926801 h 1841898"/>
              <a:gd name="connsiteX3" fmla="*/ 927951 w 1855603"/>
              <a:gd name="connsiteY3" fmla="*/ 1840145 h 1841898"/>
              <a:gd name="connsiteX4" fmla="*/ 299 w 1855603"/>
              <a:gd name="connsiteY4" fmla="*/ 926801 h 1841898"/>
              <a:gd name="connsiteX0" fmla="*/ 157 w 1789200"/>
              <a:gd name="connsiteY0" fmla="*/ 900118 h 1839999"/>
              <a:gd name="connsiteX1" fmla="*/ 927809 w 1789200"/>
              <a:gd name="connsiteY1" fmla="*/ 25 h 1839999"/>
              <a:gd name="connsiteX2" fmla="*/ 1789200 w 1789200"/>
              <a:gd name="connsiteY2" fmla="*/ 926622 h 1839999"/>
              <a:gd name="connsiteX3" fmla="*/ 861548 w 1789200"/>
              <a:gd name="connsiteY3" fmla="*/ 1839966 h 1839999"/>
              <a:gd name="connsiteX4" fmla="*/ 157 w 1789200"/>
              <a:gd name="connsiteY4" fmla="*/ 900118 h 1839999"/>
              <a:gd name="connsiteX0" fmla="*/ 8528 w 1797571"/>
              <a:gd name="connsiteY0" fmla="*/ 900146 h 1840027"/>
              <a:gd name="connsiteX1" fmla="*/ 936180 w 1797571"/>
              <a:gd name="connsiteY1" fmla="*/ 53 h 1840027"/>
              <a:gd name="connsiteX2" fmla="*/ 1797571 w 1797571"/>
              <a:gd name="connsiteY2" fmla="*/ 926650 h 1840027"/>
              <a:gd name="connsiteX3" fmla="*/ 869919 w 1797571"/>
              <a:gd name="connsiteY3" fmla="*/ 1839994 h 1840027"/>
              <a:gd name="connsiteX4" fmla="*/ 8528 w 1797571"/>
              <a:gd name="connsiteY4" fmla="*/ 900146 h 1840027"/>
              <a:gd name="connsiteX0" fmla="*/ 11313 w 1800356"/>
              <a:gd name="connsiteY0" fmla="*/ 900146 h 1840027"/>
              <a:gd name="connsiteX1" fmla="*/ 938965 w 1800356"/>
              <a:gd name="connsiteY1" fmla="*/ 53 h 1840027"/>
              <a:gd name="connsiteX2" fmla="*/ 1800356 w 1800356"/>
              <a:gd name="connsiteY2" fmla="*/ 926650 h 1840027"/>
              <a:gd name="connsiteX3" fmla="*/ 872704 w 1800356"/>
              <a:gd name="connsiteY3" fmla="*/ 1839994 h 1840027"/>
              <a:gd name="connsiteX4" fmla="*/ 11313 w 1800356"/>
              <a:gd name="connsiteY4" fmla="*/ 900146 h 1840027"/>
              <a:gd name="connsiteX0" fmla="*/ 11313 w 1800356"/>
              <a:gd name="connsiteY0" fmla="*/ 900220 h 1840101"/>
              <a:gd name="connsiteX1" fmla="*/ 938965 w 1800356"/>
              <a:gd name="connsiteY1" fmla="*/ 127 h 1840101"/>
              <a:gd name="connsiteX2" fmla="*/ 1800356 w 1800356"/>
              <a:gd name="connsiteY2" fmla="*/ 926724 h 1840101"/>
              <a:gd name="connsiteX3" fmla="*/ 872704 w 1800356"/>
              <a:gd name="connsiteY3" fmla="*/ 1840068 h 1840101"/>
              <a:gd name="connsiteX4" fmla="*/ 11313 w 1800356"/>
              <a:gd name="connsiteY4" fmla="*/ 900220 h 184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356" h="1840101">
                <a:moveTo>
                  <a:pt x="11313" y="900220"/>
                </a:moveTo>
                <a:cubicBezTo>
                  <a:pt x="101869" y="262259"/>
                  <a:pt x="521521" y="8962"/>
                  <a:pt x="938965" y="127"/>
                </a:cubicBezTo>
                <a:cubicBezTo>
                  <a:pt x="1356409" y="-8708"/>
                  <a:pt x="1800356" y="444255"/>
                  <a:pt x="1800356" y="926724"/>
                </a:cubicBezTo>
                <a:cubicBezTo>
                  <a:pt x="1800356" y="1409193"/>
                  <a:pt x="1356408" y="1844485"/>
                  <a:pt x="872704" y="1840068"/>
                </a:cubicBezTo>
                <a:cubicBezTo>
                  <a:pt x="389000" y="1835651"/>
                  <a:pt x="-79243" y="1538181"/>
                  <a:pt x="11313" y="900220"/>
                </a:cubicBezTo>
                <a:close/>
              </a:path>
            </a:pathLst>
          </a:custGeom>
          <a:gradFill>
            <a:gsLst>
              <a:gs pos="100000">
                <a:schemeClr val="tx2"/>
              </a:gs>
              <a:gs pos="0">
                <a:srgbClr val="28A086"/>
              </a:gs>
            </a:gsLst>
            <a:lin ang="7200000" scaled="0"/>
          </a:gradFill>
        </p:spPr>
        <p:txBody>
          <a:bodyPr anchor="ctr" anchorCtr="0"/>
          <a:lstStyle>
            <a:lvl1pPr marL="0" indent="0" algn="ctr">
              <a:buNone/>
              <a:defRPr sz="4800" b="1">
                <a:solidFill>
                  <a:schemeClr val="bg1"/>
                </a:solidFill>
                <a:latin typeface="+mj-lt"/>
              </a:defRPr>
            </a:lvl1pPr>
          </a:lstStyle>
          <a:p>
            <a:pPr lvl="0"/>
            <a:r>
              <a:rPr lang="en-US"/>
              <a:t>6</a:t>
            </a:r>
            <a:endParaRPr lang="en-SE"/>
          </a:p>
        </p:txBody>
      </p:sp>
      <p:pic>
        <p:nvPicPr>
          <p:cNvPr id="42" name="Picture 41" descr="A black background with blue dots&#10;&#10;Description automatically generated">
            <a:extLst>
              <a:ext uri="{FF2B5EF4-FFF2-40B4-BE49-F238E27FC236}">
                <a16:creationId xmlns:a16="http://schemas.microsoft.com/office/drawing/2014/main" id="{8F7D66DD-31CE-DD7C-6F8A-F61B5CBC41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89508" y="6714302"/>
            <a:ext cx="1523809" cy="1511111"/>
          </a:xfrm>
          <a:prstGeom prst="rect">
            <a:avLst/>
          </a:prstGeom>
        </p:spPr>
      </p:pic>
      <p:pic>
        <p:nvPicPr>
          <p:cNvPr id="43" name="Picture 42" descr="A black and white background with blue dots&#10;&#10;Description automatically generated">
            <a:extLst>
              <a:ext uri="{FF2B5EF4-FFF2-40B4-BE49-F238E27FC236}">
                <a16:creationId xmlns:a16="http://schemas.microsoft.com/office/drawing/2014/main" id="{7F13B3EF-EC44-9601-3846-2F38A54BF7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6756" y="1527161"/>
            <a:ext cx="1511111" cy="1511111"/>
          </a:xfrm>
          <a:prstGeom prst="rect">
            <a:avLst/>
          </a:prstGeom>
        </p:spPr>
      </p:pic>
      <p:sp>
        <p:nvSpPr>
          <p:cNvPr id="44" name="Underrubrik 2">
            <a:extLst>
              <a:ext uri="{FF2B5EF4-FFF2-40B4-BE49-F238E27FC236}">
                <a16:creationId xmlns:a16="http://schemas.microsoft.com/office/drawing/2014/main" id="{DC039EAD-A6C0-250E-05E6-CCFD226A6D05}"/>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pPr lvl="0"/>
            <a:r>
              <a:rPr lang="sv-SE" err="1"/>
              <a:t>Write</a:t>
            </a:r>
            <a:r>
              <a:rPr lang="sv-SE"/>
              <a:t> the date or a short </a:t>
            </a:r>
            <a:r>
              <a:rPr lang="sv-SE" err="1"/>
              <a:t>description</a:t>
            </a:r>
            <a:r>
              <a:rPr lang="sv-SE"/>
              <a:t> </a:t>
            </a:r>
            <a:r>
              <a:rPr lang="sv-SE" err="1"/>
              <a:t>here</a:t>
            </a:r>
            <a:r>
              <a:rPr lang="sv-SE"/>
              <a:t>…</a:t>
            </a:r>
          </a:p>
        </p:txBody>
      </p:sp>
    </p:spTree>
    <p:extLst>
      <p:ext uri="{BB962C8B-B14F-4D97-AF65-F5344CB8AC3E}">
        <p14:creationId xmlns:p14="http://schemas.microsoft.com/office/powerpoint/2010/main" val="3515331469"/>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mpty Solid White">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9B80BD2A-C65C-0CFC-5850-0FF7ABCEA692}"/>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310903840"/>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images with heading + subheading">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Picture Placeholder 2">
            <a:extLst>
              <a:ext uri="{FF2B5EF4-FFF2-40B4-BE49-F238E27FC236}">
                <a16:creationId xmlns:a16="http://schemas.microsoft.com/office/drawing/2014/main" id="{AB49024D-DD38-BCAB-C748-5B7886C63160}"/>
              </a:ext>
            </a:extLst>
          </p:cNvPr>
          <p:cNvSpPr>
            <a:spLocks noGrp="1"/>
          </p:cNvSpPr>
          <p:nvPr>
            <p:ph type="pic" sz="quarter" idx="12" hasCustomPrompt="1"/>
          </p:nvPr>
        </p:nvSpPr>
        <p:spPr>
          <a:xfrm>
            <a:off x="1613848" y="2989263"/>
            <a:ext cx="7369791" cy="5976937"/>
          </a:xfrm>
          <a:prstGeom prst="roundRect">
            <a:avLst>
              <a:gd name="adj" fmla="val 5707"/>
            </a:avLst>
          </a:prstGeom>
          <a:effectLst>
            <a:softEdge rad="0"/>
          </a:effectLst>
        </p:spPr>
        <p:txBody>
          <a:bodyPr/>
          <a:lstStyle>
            <a:lvl1pPr marL="0" indent="0">
              <a:buNone/>
              <a:defRPr/>
            </a:lvl1pPr>
          </a:lstStyle>
          <a:p>
            <a:r>
              <a:rPr lang="sv-SE" err="1"/>
              <a:t>Click</a:t>
            </a:r>
            <a:r>
              <a:rPr lang="sv-SE"/>
              <a:t> </a:t>
            </a:r>
            <a:r>
              <a:rPr lang="sv-SE" err="1"/>
              <a:t>icon</a:t>
            </a:r>
            <a:r>
              <a:rPr lang="sv-SE"/>
              <a:t> to </a:t>
            </a:r>
            <a:r>
              <a:rPr lang="sv-SE" err="1"/>
              <a:t>add</a:t>
            </a:r>
            <a:r>
              <a:rPr lang="sv-SE"/>
              <a:t> image or </a:t>
            </a:r>
            <a:r>
              <a:rPr lang="sv-SE" err="1"/>
              <a:t>graphic</a:t>
            </a:r>
            <a:endParaRPr lang="en-GB"/>
          </a:p>
        </p:txBody>
      </p:sp>
      <p:sp>
        <p:nvSpPr>
          <p:cNvPr id="2" name="Picture Placeholder 2">
            <a:extLst>
              <a:ext uri="{FF2B5EF4-FFF2-40B4-BE49-F238E27FC236}">
                <a16:creationId xmlns:a16="http://schemas.microsoft.com/office/drawing/2014/main" id="{D74538DE-CDE4-74BC-94C5-9D50D390DB18}"/>
              </a:ext>
            </a:extLst>
          </p:cNvPr>
          <p:cNvSpPr>
            <a:spLocks noGrp="1"/>
          </p:cNvSpPr>
          <p:nvPr>
            <p:ph type="pic" sz="quarter" idx="13" hasCustomPrompt="1"/>
          </p:nvPr>
        </p:nvSpPr>
        <p:spPr>
          <a:xfrm>
            <a:off x="9304361" y="2989263"/>
            <a:ext cx="7369791" cy="5976937"/>
          </a:xfrm>
          <a:prstGeom prst="roundRect">
            <a:avLst>
              <a:gd name="adj" fmla="val 5707"/>
            </a:avLst>
          </a:prstGeom>
          <a:effectLst>
            <a:softEdge rad="0"/>
          </a:effectLst>
        </p:spPr>
        <p:txBody>
          <a:bodyPr/>
          <a:lstStyle>
            <a:lvl1pPr marL="0" indent="0">
              <a:buNone/>
              <a:defRPr/>
            </a:lvl1pPr>
          </a:lstStyle>
          <a:p>
            <a:r>
              <a:rPr lang="sv-SE" err="1"/>
              <a:t>Click</a:t>
            </a:r>
            <a:r>
              <a:rPr lang="sv-SE"/>
              <a:t> </a:t>
            </a:r>
            <a:r>
              <a:rPr lang="sv-SE" err="1"/>
              <a:t>icon</a:t>
            </a:r>
            <a:r>
              <a:rPr lang="sv-SE"/>
              <a:t> to </a:t>
            </a:r>
            <a:r>
              <a:rPr lang="sv-SE" err="1"/>
              <a:t>add</a:t>
            </a:r>
            <a:r>
              <a:rPr lang="sv-SE"/>
              <a:t> image or </a:t>
            </a:r>
            <a:r>
              <a:rPr lang="sv-SE" err="1"/>
              <a:t>graphic</a:t>
            </a:r>
            <a:endParaRPr lang="en-GB"/>
          </a:p>
        </p:txBody>
      </p:sp>
      <p:sp>
        <p:nvSpPr>
          <p:cNvPr id="8" name="Rubrik 1">
            <a:extLst>
              <a:ext uri="{FF2B5EF4-FFF2-40B4-BE49-F238E27FC236}">
                <a16:creationId xmlns:a16="http://schemas.microsoft.com/office/drawing/2014/main" id="{A3A5FEAD-8BD7-0655-E6B6-707F548C6BB0}"/>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9" name="Underrubrik 2">
            <a:extLst>
              <a:ext uri="{FF2B5EF4-FFF2-40B4-BE49-F238E27FC236}">
                <a16:creationId xmlns:a16="http://schemas.microsoft.com/office/drawing/2014/main" id="{80CA4853-B9F7-B749-7061-C6E31AD133B8}"/>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6" name="TextBox 5">
            <a:extLst>
              <a:ext uri="{FF2B5EF4-FFF2-40B4-BE49-F238E27FC236}">
                <a16:creationId xmlns:a16="http://schemas.microsoft.com/office/drawing/2014/main" id="{D121BB7F-7CBF-1AE5-264D-ACA6CE543F72}"/>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486602371"/>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image with heading + subheading">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Picture Placeholder 2">
            <a:extLst>
              <a:ext uri="{FF2B5EF4-FFF2-40B4-BE49-F238E27FC236}">
                <a16:creationId xmlns:a16="http://schemas.microsoft.com/office/drawing/2014/main" id="{AB49024D-DD38-BCAB-C748-5B7886C63160}"/>
              </a:ext>
            </a:extLst>
          </p:cNvPr>
          <p:cNvSpPr>
            <a:spLocks noGrp="1"/>
          </p:cNvSpPr>
          <p:nvPr>
            <p:ph type="pic" sz="quarter" idx="12" hasCustomPrompt="1"/>
          </p:nvPr>
        </p:nvSpPr>
        <p:spPr>
          <a:xfrm>
            <a:off x="1613210" y="2989263"/>
            <a:ext cx="15060304" cy="5976937"/>
          </a:xfrm>
          <a:prstGeom prst="roundRect">
            <a:avLst>
              <a:gd name="adj" fmla="val 5707"/>
            </a:avLst>
          </a:prstGeom>
          <a:effectLst>
            <a:softEdge rad="0"/>
          </a:effectLst>
        </p:spPr>
        <p:txBody>
          <a:bodyPr/>
          <a:lstStyle>
            <a:lvl1pPr marL="0" indent="0">
              <a:buNone/>
              <a:defRPr/>
            </a:lvl1pPr>
          </a:lstStyle>
          <a:p>
            <a:r>
              <a:rPr lang="sv-SE" err="1"/>
              <a:t>Click</a:t>
            </a:r>
            <a:r>
              <a:rPr lang="sv-SE"/>
              <a:t> </a:t>
            </a:r>
            <a:r>
              <a:rPr lang="sv-SE" err="1"/>
              <a:t>icon</a:t>
            </a:r>
            <a:r>
              <a:rPr lang="sv-SE"/>
              <a:t> to </a:t>
            </a:r>
            <a:r>
              <a:rPr lang="sv-SE" err="1"/>
              <a:t>add</a:t>
            </a:r>
            <a:r>
              <a:rPr lang="sv-SE"/>
              <a:t> image or </a:t>
            </a:r>
            <a:r>
              <a:rPr lang="sv-SE" err="1"/>
              <a:t>graphic</a:t>
            </a:r>
            <a:endParaRPr lang="en-GB"/>
          </a:p>
        </p:txBody>
      </p:sp>
      <p:sp>
        <p:nvSpPr>
          <p:cNvPr id="2" name="Rubrik 1">
            <a:extLst>
              <a:ext uri="{FF2B5EF4-FFF2-40B4-BE49-F238E27FC236}">
                <a16:creationId xmlns:a16="http://schemas.microsoft.com/office/drawing/2014/main" id="{15C5E895-18CA-55C9-CD8A-B3670CEFB337}"/>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accent1"/>
                </a:solidFill>
              </a:defRPr>
            </a:lvl1pPr>
          </a:lstStyle>
          <a:p>
            <a:r>
              <a:rPr lang="sv-SE"/>
              <a:t>WRITE A PRIMARY </a:t>
            </a:r>
            <a:r>
              <a:rPr lang="sv-SE" err="1"/>
              <a:t>heading</a:t>
            </a:r>
            <a:r>
              <a:rPr lang="sv-SE"/>
              <a:t> </a:t>
            </a:r>
            <a:r>
              <a:rPr lang="sv-SE" err="1"/>
              <a:t>here</a:t>
            </a:r>
            <a:endParaRPr lang="sv-SE"/>
          </a:p>
        </p:txBody>
      </p:sp>
      <p:sp>
        <p:nvSpPr>
          <p:cNvPr id="8" name="Underrubrik 2">
            <a:extLst>
              <a:ext uri="{FF2B5EF4-FFF2-40B4-BE49-F238E27FC236}">
                <a16:creationId xmlns:a16="http://schemas.microsoft.com/office/drawing/2014/main" id="{58EA53CF-011E-F55D-A130-8C34D8D7C8F2}"/>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accent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sp>
        <p:nvSpPr>
          <p:cNvPr id="6" name="TextBox 5">
            <a:extLst>
              <a:ext uri="{FF2B5EF4-FFF2-40B4-BE49-F238E27FC236}">
                <a16:creationId xmlns:a16="http://schemas.microsoft.com/office/drawing/2014/main" id="{BB4B3F6C-B550-2631-5847-49710510391A}"/>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992041301"/>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image rounded corners">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2" name="Picture Placeholder 2">
            <a:extLst>
              <a:ext uri="{FF2B5EF4-FFF2-40B4-BE49-F238E27FC236}">
                <a16:creationId xmlns:a16="http://schemas.microsoft.com/office/drawing/2014/main" id="{7BD45E9E-979D-4117-CD2C-7576EF8227D1}"/>
              </a:ext>
            </a:extLst>
          </p:cNvPr>
          <p:cNvSpPr>
            <a:spLocks noGrp="1"/>
          </p:cNvSpPr>
          <p:nvPr>
            <p:ph type="pic" sz="quarter" idx="12" hasCustomPrompt="1"/>
          </p:nvPr>
        </p:nvSpPr>
        <p:spPr>
          <a:xfrm>
            <a:off x="491320" y="402259"/>
            <a:ext cx="17305360" cy="8563942"/>
          </a:xfrm>
          <a:prstGeom prst="roundRect">
            <a:avLst>
              <a:gd name="adj" fmla="val 3157"/>
            </a:avLst>
          </a:prstGeom>
          <a:effectLst>
            <a:softEdge rad="0"/>
          </a:effectLst>
        </p:spPr>
        <p:txBody>
          <a:bodyPr/>
          <a:lstStyle>
            <a:lvl1pPr marL="0" indent="0">
              <a:buNone/>
              <a:defRPr/>
            </a:lvl1pPr>
          </a:lstStyle>
          <a:p>
            <a:r>
              <a:rPr lang="sv-SE" err="1"/>
              <a:t>Click</a:t>
            </a:r>
            <a:r>
              <a:rPr lang="sv-SE"/>
              <a:t> </a:t>
            </a:r>
            <a:r>
              <a:rPr lang="sv-SE" err="1"/>
              <a:t>icon</a:t>
            </a:r>
            <a:r>
              <a:rPr lang="sv-SE"/>
              <a:t> to </a:t>
            </a:r>
            <a:r>
              <a:rPr lang="sv-SE" err="1"/>
              <a:t>add</a:t>
            </a:r>
            <a:r>
              <a:rPr lang="sv-SE"/>
              <a:t> image or </a:t>
            </a:r>
            <a:r>
              <a:rPr lang="sv-SE" err="1"/>
              <a:t>graphic</a:t>
            </a:r>
            <a:endParaRPr lang="en-GB"/>
          </a:p>
        </p:txBody>
      </p:sp>
      <p:sp>
        <p:nvSpPr>
          <p:cNvPr id="5" name="TextBox 4">
            <a:extLst>
              <a:ext uri="{FF2B5EF4-FFF2-40B4-BE49-F238E27FC236}">
                <a16:creationId xmlns:a16="http://schemas.microsoft.com/office/drawing/2014/main" id="{364224C0-76DC-2FAF-9FC3-1F433BD8100A}"/>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493496343"/>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27AA83B-4F6F-9E8F-A88A-A123830FDDCE}"/>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4" name="Freeform: Shape 3">
            <a:extLst>
              <a:ext uri="{FF2B5EF4-FFF2-40B4-BE49-F238E27FC236}">
                <a16:creationId xmlns:a16="http://schemas.microsoft.com/office/drawing/2014/main" id="{80C9CBEB-6FBB-0D6A-F74B-95C21BFC83C3}"/>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5" name="Picture 15" descr="A black background with blue dots&#10;&#10;Description automatically generated">
            <a:extLst>
              <a:ext uri="{FF2B5EF4-FFF2-40B4-BE49-F238E27FC236}">
                <a16:creationId xmlns:a16="http://schemas.microsoft.com/office/drawing/2014/main" id="{A81AC259-5400-1EEE-B6D7-5049C64C7D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320" y="572920"/>
            <a:ext cx="1523809" cy="1498413"/>
          </a:xfrm>
          <a:prstGeom prst="rect">
            <a:avLst/>
          </a:prstGeom>
        </p:spPr>
      </p:pic>
      <p:pic>
        <p:nvPicPr>
          <p:cNvPr id="6" name="Picture 17" descr="A black background with blue dots&#10;&#10;Description automatically generated">
            <a:extLst>
              <a:ext uri="{FF2B5EF4-FFF2-40B4-BE49-F238E27FC236}">
                <a16:creationId xmlns:a16="http://schemas.microsoft.com/office/drawing/2014/main" id="{B6B8C1C5-86F5-F0A0-D673-2A18927D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26976" y="6993953"/>
            <a:ext cx="1511111" cy="1498413"/>
          </a:xfrm>
          <a:prstGeom prst="rect">
            <a:avLst/>
          </a:prstGeom>
        </p:spPr>
      </p:pic>
      <p:sp>
        <p:nvSpPr>
          <p:cNvPr id="11" name="TextBox 10">
            <a:extLst>
              <a:ext uri="{FF2B5EF4-FFF2-40B4-BE49-F238E27FC236}">
                <a16:creationId xmlns:a16="http://schemas.microsoft.com/office/drawing/2014/main" id="{90CAF77C-E284-B41F-96AD-60D5C9CA0607}"/>
              </a:ext>
            </a:extLst>
          </p:cNvPr>
          <p:cNvSpPr txBox="1"/>
          <p:nvPr userDrawn="1"/>
        </p:nvSpPr>
        <p:spPr>
          <a:xfrm>
            <a:off x="4531056" y="4183621"/>
            <a:ext cx="9225887" cy="1477328"/>
          </a:xfrm>
          <a:prstGeom prst="rect">
            <a:avLst/>
          </a:prstGeom>
          <a:noFill/>
        </p:spPr>
        <p:txBody>
          <a:bodyPr wrap="square" rtlCol="0">
            <a:spAutoFit/>
          </a:bodyPr>
          <a:lstStyle/>
          <a:p>
            <a:pPr algn="ctr"/>
            <a:r>
              <a:rPr lang="sv-SE" sz="9000" b="1" err="1">
                <a:solidFill>
                  <a:schemeClr val="bg1"/>
                </a:solidFill>
              </a:rPr>
              <a:t>Thank</a:t>
            </a:r>
            <a:r>
              <a:rPr lang="sv-SE" sz="9000" b="1">
                <a:solidFill>
                  <a:schemeClr val="bg1"/>
                </a:solidFill>
              </a:rPr>
              <a:t> </a:t>
            </a:r>
            <a:r>
              <a:rPr lang="sv-SE" sz="9000" b="1" err="1">
                <a:solidFill>
                  <a:schemeClr val="bg1"/>
                </a:solidFill>
              </a:rPr>
              <a:t>you</a:t>
            </a:r>
            <a:r>
              <a:rPr lang="sv-SE" sz="9000" b="1">
                <a:solidFill>
                  <a:schemeClr val="bg1"/>
                </a:solidFill>
              </a:rPr>
              <a:t>!</a:t>
            </a:r>
            <a:endParaRPr lang="en-GB" sz="9000" b="1">
              <a:solidFill>
                <a:schemeClr val="bg1"/>
              </a:solidFill>
            </a:endParaRPr>
          </a:p>
        </p:txBody>
      </p:sp>
      <p:pic>
        <p:nvPicPr>
          <p:cNvPr id="12" name="Picture 11" descr="A white text on a black background&#10;&#10;Description automatically generated">
            <a:extLst>
              <a:ext uri="{FF2B5EF4-FFF2-40B4-BE49-F238E27FC236}">
                <a16:creationId xmlns:a16="http://schemas.microsoft.com/office/drawing/2014/main" id="{CB463F20-AE24-B1CE-359B-818A3814DE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14" name="Underrubrik 2">
            <a:extLst>
              <a:ext uri="{FF2B5EF4-FFF2-40B4-BE49-F238E27FC236}">
                <a16:creationId xmlns:a16="http://schemas.microsoft.com/office/drawing/2014/main" id="{C303F2A5-8417-AECF-3216-4436DAC443D7}"/>
              </a:ext>
            </a:extLst>
          </p:cNvPr>
          <p:cNvSpPr>
            <a:spLocks noGrp="1"/>
          </p:cNvSpPr>
          <p:nvPr>
            <p:ph type="subTitle" idx="1" hasCustomPrompt="1"/>
          </p:nvPr>
        </p:nvSpPr>
        <p:spPr>
          <a:xfrm>
            <a:off x="2285999" y="6348335"/>
            <a:ext cx="13716000" cy="590931"/>
          </a:xfrm>
        </p:spPr>
        <p:txBody>
          <a:bodyPr>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7" name="TextBox 6">
            <a:extLst>
              <a:ext uri="{FF2B5EF4-FFF2-40B4-BE49-F238E27FC236}">
                <a16:creationId xmlns:a16="http://schemas.microsoft.com/office/drawing/2014/main" id="{4F2B6BD6-19D1-4758-5B63-D8E67AF0E8AA}"/>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114201580"/>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6673806-C5D1-F3E3-71EB-B94CCDE53860}"/>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6" name="Freeform: Shape 5">
            <a:extLst>
              <a:ext uri="{FF2B5EF4-FFF2-40B4-BE49-F238E27FC236}">
                <a16:creationId xmlns:a16="http://schemas.microsoft.com/office/drawing/2014/main" id="{242A029E-447E-1BC3-8B87-90EFD7B03ED6}"/>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8" name="Picture 20" descr="A black and white background with white dots&#10;&#10;Description automatically generated">
            <a:extLst>
              <a:ext uri="{FF2B5EF4-FFF2-40B4-BE49-F238E27FC236}">
                <a16:creationId xmlns:a16="http://schemas.microsoft.com/office/drawing/2014/main" id="{7AAE7000-7080-DD86-3CE3-73162143EA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381009"/>
            <a:ext cx="1511111" cy="1498413"/>
          </a:xfrm>
          <a:prstGeom prst="rect">
            <a:avLst/>
          </a:prstGeom>
        </p:spPr>
      </p:pic>
      <p:pic>
        <p:nvPicPr>
          <p:cNvPr id="9" name="Picture 22" descr="A black and white background with many dots&#10;&#10;Description automatically generated">
            <a:extLst>
              <a:ext uri="{FF2B5EF4-FFF2-40B4-BE49-F238E27FC236}">
                <a16:creationId xmlns:a16="http://schemas.microsoft.com/office/drawing/2014/main" id="{9B084A67-016F-D9D8-C72A-735A3F5BAF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320" y="7110198"/>
            <a:ext cx="1523809" cy="1498413"/>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2" name="TextBox 1">
            <a:extLst>
              <a:ext uri="{FF2B5EF4-FFF2-40B4-BE49-F238E27FC236}">
                <a16:creationId xmlns:a16="http://schemas.microsoft.com/office/drawing/2014/main" id="{F75638B7-87BF-E538-D9C1-875EA64F3128}"/>
              </a:ext>
            </a:extLst>
          </p:cNvPr>
          <p:cNvSpPr txBox="1"/>
          <p:nvPr userDrawn="1"/>
        </p:nvSpPr>
        <p:spPr>
          <a:xfrm>
            <a:off x="4531056" y="4183621"/>
            <a:ext cx="9225887" cy="1477328"/>
          </a:xfrm>
          <a:prstGeom prst="rect">
            <a:avLst/>
          </a:prstGeom>
          <a:noFill/>
        </p:spPr>
        <p:txBody>
          <a:bodyPr wrap="square" rtlCol="0">
            <a:spAutoFit/>
          </a:bodyPr>
          <a:lstStyle/>
          <a:p>
            <a:pPr algn="ctr"/>
            <a:r>
              <a:rPr lang="sv-SE" sz="9000" b="1" err="1">
                <a:solidFill>
                  <a:schemeClr val="bg1"/>
                </a:solidFill>
              </a:rPr>
              <a:t>Thank</a:t>
            </a:r>
            <a:r>
              <a:rPr lang="sv-SE" sz="9000" b="1">
                <a:solidFill>
                  <a:schemeClr val="bg1"/>
                </a:solidFill>
              </a:rPr>
              <a:t> </a:t>
            </a:r>
            <a:r>
              <a:rPr lang="sv-SE" sz="9000" b="1" err="1">
                <a:solidFill>
                  <a:schemeClr val="bg1"/>
                </a:solidFill>
              </a:rPr>
              <a:t>you</a:t>
            </a:r>
            <a:r>
              <a:rPr lang="sv-SE" sz="9000" b="1">
                <a:solidFill>
                  <a:schemeClr val="bg1"/>
                </a:solidFill>
              </a:rPr>
              <a:t>!</a:t>
            </a:r>
            <a:endParaRPr lang="en-GB" sz="9000" b="1">
              <a:solidFill>
                <a:schemeClr val="bg1"/>
              </a:solidFill>
            </a:endParaRPr>
          </a:p>
        </p:txBody>
      </p:sp>
      <p:sp>
        <p:nvSpPr>
          <p:cNvPr id="3" name="Underrubrik 2">
            <a:extLst>
              <a:ext uri="{FF2B5EF4-FFF2-40B4-BE49-F238E27FC236}">
                <a16:creationId xmlns:a16="http://schemas.microsoft.com/office/drawing/2014/main" id="{5089FD40-1EE1-5BD0-00C8-C7C5723C4613}"/>
              </a:ext>
            </a:extLst>
          </p:cNvPr>
          <p:cNvSpPr>
            <a:spLocks noGrp="1"/>
          </p:cNvSpPr>
          <p:nvPr>
            <p:ph type="subTitle" idx="1" hasCustomPrompt="1"/>
          </p:nvPr>
        </p:nvSpPr>
        <p:spPr>
          <a:xfrm>
            <a:off x="2285999" y="6348335"/>
            <a:ext cx="13716000" cy="590931"/>
          </a:xfrm>
        </p:spPr>
        <p:txBody>
          <a:bodyPr>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10" name="TextBox 9">
            <a:extLst>
              <a:ext uri="{FF2B5EF4-FFF2-40B4-BE49-F238E27FC236}">
                <a16:creationId xmlns:a16="http://schemas.microsoft.com/office/drawing/2014/main" id="{FDE1CCC8-FB08-B99D-8364-A02ABF11FCF4}"/>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3284596413"/>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Blue gradient">
    <p:bg>
      <p:bgPr>
        <a:gradFill>
          <a:gsLst>
            <a:gs pos="90000">
              <a:schemeClr val="accent3"/>
            </a:gs>
            <a:gs pos="0">
              <a:schemeClr val="bg1"/>
            </a:gs>
          </a:gsLst>
          <a:lin ang="72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7C7344F-2699-9B25-9256-4C3B39D2411E}"/>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4" name="Freeform: Shape 3">
            <a:extLst>
              <a:ext uri="{FF2B5EF4-FFF2-40B4-BE49-F238E27FC236}">
                <a16:creationId xmlns:a16="http://schemas.microsoft.com/office/drawing/2014/main" id="{07AEC294-3625-DFA9-901D-75B742E7F6A7}"/>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5" name="Picture 10" descr="A black and white background with many dots&#10;&#10;Description automatically generated">
            <a:extLst>
              <a:ext uri="{FF2B5EF4-FFF2-40B4-BE49-F238E27FC236}">
                <a16:creationId xmlns:a16="http://schemas.microsoft.com/office/drawing/2014/main" id="{429584DB-9357-0D2E-1F2A-F0AF62299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065" y="874592"/>
            <a:ext cx="1523809" cy="1498413"/>
          </a:xfrm>
          <a:prstGeom prst="rect">
            <a:avLst/>
          </a:prstGeom>
        </p:spPr>
      </p:pic>
      <p:pic>
        <p:nvPicPr>
          <p:cNvPr id="9" name="Picture 12" descr="A black and white background with white dots&#10;&#10;Description automatically generated">
            <a:extLst>
              <a:ext uri="{FF2B5EF4-FFF2-40B4-BE49-F238E27FC236}">
                <a16:creationId xmlns:a16="http://schemas.microsoft.com/office/drawing/2014/main" id="{C057F3CA-2843-506B-DBFA-AD14E89AB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64909" y="8386328"/>
            <a:ext cx="1511111" cy="1498413"/>
          </a:xfrm>
          <a:prstGeom prst="rect">
            <a:avLst/>
          </a:prstGeom>
        </p:spPr>
      </p:pic>
      <p:sp>
        <p:nvSpPr>
          <p:cNvPr id="6" name="TextBox 5">
            <a:extLst>
              <a:ext uri="{FF2B5EF4-FFF2-40B4-BE49-F238E27FC236}">
                <a16:creationId xmlns:a16="http://schemas.microsoft.com/office/drawing/2014/main" id="{B0B23367-A7F3-63DB-C73B-CE6FF934EB3B}"/>
              </a:ext>
            </a:extLst>
          </p:cNvPr>
          <p:cNvSpPr txBox="1"/>
          <p:nvPr userDrawn="1"/>
        </p:nvSpPr>
        <p:spPr>
          <a:xfrm>
            <a:off x="4531056" y="4183621"/>
            <a:ext cx="9225887" cy="1477328"/>
          </a:xfrm>
          <a:prstGeom prst="rect">
            <a:avLst/>
          </a:prstGeom>
          <a:noFill/>
        </p:spPr>
        <p:txBody>
          <a:bodyPr wrap="square" rtlCol="0">
            <a:spAutoFit/>
          </a:bodyPr>
          <a:lstStyle/>
          <a:p>
            <a:pPr algn="ctr"/>
            <a:r>
              <a:rPr lang="sv-SE" sz="9000" b="1" err="1">
                <a:solidFill>
                  <a:schemeClr val="tx2"/>
                </a:solidFill>
              </a:rPr>
              <a:t>Thank</a:t>
            </a:r>
            <a:r>
              <a:rPr lang="sv-SE" sz="9000" b="1">
                <a:solidFill>
                  <a:schemeClr val="tx2"/>
                </a:solidFill>
              </a:rPr>
              <a:t> </a:t>
            </a:r>
            <a:r>
              <a:rPr lang="sv-SE" sz="9000" b="1" err="1">
                <a:solidFill>
                  <a:schemeClr val="tx2"/>
                </a:solidFill>
              </a:rPr>
              <a:t>you</a:t>
            </a:r>
            <a:r>
              <a:rPr lang="sv-SE" sz="9000" b="1">
                <a:solidFill>
                  <a:schemeClr val="tx2"/>
                </a:solidFill>
              </a:rPr>
              <a:t>!</a:t>
            </a:r>
            <a:endParaRPr lang="en-GB" sz="9000" b="1">
              <a:solidFill>
                <a:schemeClr val="tx2"/>
              </a:solidFill>
            </a:endParaRPr>
          </a:p>
        </p:txBody>
      </p:sp>
      <p:sp>
        <p:nvSpPr>
          <p:cNvPr id="7" name="Underrubrik 2">
            <a:extLst>
              <a:ext uri="{FF2B5EF4-FFF2-40B4-BE49-F238E27FC236}">
                <a16:creationId xmlns:a16="http://schemas.microsoft.com/office/drawing/2014/main" id="{72A6F77E-D650-0A3F-3B75-46C051B9D625}"/>
              </a:ext>
            </a:extLst>
          </p:cNvPr>
          <p:cNvSpPr>
            <a:spLocks noGrp="1"/>
          </p:cNvSpPr>
          <p:nvPr>
            <p:ph type="subTitle" idx="1" hasCustomPrompt="1"/>
          </p:nvPr>
        </p:nvSpPr>
        <p:spPr>
          <a:xfrm>
            <a:off x="2285999" y="6348335"/>
            <a:ext cx="13716000" cy="590931"/>
          </a:xfrm>
        </p:spPr>
        <p:txBody>
          <a:bodyPr>
            <a:spAutoFit/>
          </a:bodyPr>
          <a:lstStyle>
            <a:lvl1pPr marL="0" indent="0" algn="ctr">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8" name="Picture 7" descr="A close up of a logo&#10;&#10;Description automatically generated">
            <a:extLst>
              <a:ext uri="{FF2B5EF4-FFF2-40B4-BE49-F238E27FC236}">
                <a16:creationId xmlns:a16="http://schemas.microsoft.com/office/drawing/2014/main" id="{744CF5AF-D9A7-7378-F881-B82D4BC74C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10" name="TextBox 9">
            <a:extLst>
              <a:ext uri="{FF2B5EF4-FFF2-40B4-BE49-F238E27FC236}">
                <a16:creationId xmlns:a16="http://schemas.microsoft.com/office/drawing/2014/main" id="{B568B96E-F6FE-DF44-2C44-05FE00F13A2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2391643310"/>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3CEB363-2559-0690-9248-F66D922C1809}"/>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7" name="Freeform: Shape 6">
            <a:extLst>
              <a:ext uri="{FF2B5EF4-FFF2-40B4-BE49-F238E27FC236}">
                <a16:creationId xmlns:a16="http://schemas.microsoft.com/office/drawing/2014/main" id="{2ECD4656-B35A-A7CB-552B-C5BE25684E87}"/>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8" name="Picture 7" descr="A black background with blue dots&#10;&#10;Description automatically generated">
            <a:extLst>
              <a:ext uri="{FF2B5EF4-FFF2-40B4-BE49-F238E27FC236}">
                <a16:creationId xmlns:a16="http://schemas.microsoft.com/office/drawing/2014/main" id="{94D0A762-5CFA-F820-41B5-E68728AB6A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71003" y="6373697"/>
            <a:ext cx="1523809" cy="1511111"/>
          </a:xfrm>
          <a:prstGeom prst="rect">
            <a:avLst/>
          </a:prstGeom>
        </p:spPr>
      </p:pic>
      <p:pic>
        <p:nvPicPr>
          <p:cNvPr id="9" name="Picture 8" descr="A black and white background with blue dots&#10;&#10;Description automatically generated">
            <a:extLst>
              <a:ext uri="{FF2B5EF4-FFF2-40B4-BE49-F238E27FC236}">
                <a16:creationId xmlns:a16="http://schemas.microsoft.com/office/drawing/2014/main" id="{80F23DD2-396E-1AB5-745F-42AB29FCF3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187" y="211729"/>
            <a:ext cx="1511111" cy="1511111"/>
          </a:xfrm>
          <a:prstGeom prst="rect">
            <a:avLst/>
          </a:prstGeom>
        </p:spPr>
      </p:pic>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3" name="TextBox 2">
            <a:extLst>
              <a:ext uri="{FF2B5EF4-FFF2-40B4-BE49-F238E27FC236}">
                <a16:creationId xmlns:a16="http://schemas.microsoft.com/office/drawing/2014/main" id="{B60359D0-8DDB-E0C4-5361-DBD043AB857C}"/>
              </a:ext>
            </a:extLst>
          </p:cNvPr>
          <p:cNvSpPr txBox="1"/>
          <p:nvPr userDrawn="1"/>
        </p:nvSpPr>
        <p:spPr>
          <a:xfrm>
            <a:off x="4531056" y="4183621"/>
            <a:ext cx="9225887" cy="1477328"/>
          </a:xfrm>
          <a:prstGeom prst="rect">
            <a:avLst/>
          </a:prstGeom>
          <a:noFill/>
        </p:spPr>
        <p:txBody>
          <a:bodyPr wrap="square" rtlCol="0">
            <a:spAutoFit/>
          </a:bodyPr>
          <a:lstStyle/>
          <a:p>
            <a:pPr algn="ctr"/>
            <a:r>
              <a:rPr lang="sv-SE" sz="9000" b="1" err="1">
                <a:solidFill>
                  <a:schemeClr val="tx2"/>
                </a:solidFill>
              </a:rPr>
              <a:t>Thank</a:t>
            </a:r>
            <a:r>
              <a:rPr lang="sv-SE" sz="9000" b="1">
                <a:solidFill>
                  <a:schemeClr val="tx2"/>
                </a:solidFill>
              </a:rPr>
              <a:t> </a:t>
            </a:r>
            <a:r>
              <a:rPr lang="sv-SE" sz="9000" b="1" err="1">
                <a:solidFill>
                  <a:schemeClr val="tx2"/>
                </a:solidFill>
              </a:rPr>
              <a:t>you</a:t>
            </a:r>
            <a:r>
              <a:rPr lang="sv-SE" sz="9000" b="1">
                <a:solidFill>
                  <a:schemeClr val="tx2"/>
                </a:solidFill>
              </a:rPr>
              <a:t>!</a:t>
            </a:r>
            <a:endParaRPr lang="en-GB" sz="9000" b="1">
              <a:solidFill>
                <a:schemeClr val="tx2"/>
              </a:solidFill>
            </a:endParaRPr>
          </a:p>
        </p:txBody>
      </p:sp>
      <p:sp>
        <p:nvSpPr>
          <p:cNvPr id="5" name="Underrubrik 2">
            <a:extLst>
              <a:ext uri="{FF2B5EF4-FFF2-40B4-BE49-F238E27FC236}">
                <a16:creationId xmlns:a16="http://schemas.microsoft.com/office/drawing/2014/main" id="{85BDC2B7-64F1-CC95-68CA-8D40DA15F102}"/>
              </a:ext>
            </a:extLst>
          </p:cNvPr>
          <p:cNvSpPr>
            <a:spLocks noGrp="1"/>
          </p:cNvSpPr>
          <p:nvPr>
            <p:ph type="subTitle" idx="1" hasCustomPrompt="1"/>
          </p:nvPr>
        </p:nvSpPr>
        <p:spPr>
          <a:xfrm>
            <a:off x="2285999" y="6348335"/>
            <a:ext cx="13716000" cy="590931"/>
          </a:xfrm>
        </p:spPr>
        <p:txBody>
          <a:bodyPr>
            <a:spAutoFit/>
          </a:bodyPr>
          <a:lstStyle>
            <a:lvl1pPr marL="0" indent="0" algn="ctr">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
        <p:nvSpPr>
          <p:cNvPr id="10" name="TextBox 9">
            <a:extLst>
              <a:ext uri="{FF2B5EF4-FFF2-40B4-BE49-F238E27FC236}">
                <a16:creationId xmlns:a16="http://schemas.microsoft.com/office/drawing/2014/main" id="{CDDE1B26-A6A8-EA8D-5CC6-A34FDEFCEB8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Tree>
    <p:extLst>
      <p:ext uri="{BB962C8B-B14F-4D97-AF65-F5344CB8AC3E}">
        <p14:creationId xmlns:p14="http://schemas.microsoft.com/office/powerpoint/2010/main" val="3341274693"/>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28D2F05-B27F-D80D-0872-E6F13BEF7049}"/>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4" name="Freeform: Shape 3">
            <a:extLst>
              <a:ext uri="{FF2B5EF4-FFF2-40B4-BE49-F238E27FC236}">
                <a16:creationId xmlns:a16="http://schemas.microsoft.com/office/drawing/2014/main" id="{7C2CFCCB-6C12-9710-2FD9-7A0B0CC3C389}"/>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5" name="Picture 15" descr="A black background with blue dots&#10;&#10;Description automatically generated">
            <a:extLst>
              <a:ext uri="{FF2B5EF4-FFF2-40B4-BE49-F238E27FC236}">
                <a16:creationId xmlns:a16="http://schemas.microsoft.com/office/drawing/2014/main" id="{DC61D7A9-C036-3AB1-F534-5E8707A6FF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320" y="572920"/>
            <a:ext cx="1523809" cy="1498413"/>
          </a:xfrm>
          <a:prstGeom prst="rect">
            <a:avLst/>
          </a:prstGeom>
        </p:spPr>
      </p:pic>
      <p:pic>
        <p:nvPicPr>
          <p:cNvPr id="6" name="Picture 17" descr="A black background with blue dots&#10;&#10;Description automatically generated">
            <a:extLst>
              <a:ext uri="{FF2B5EF4-FFF2-40B4-BE49-F238E27FC236}">
                <a16:creationId xmlns:a16="http://schemas.microsoft.com/office/drawing/2014/main" id="{B4A31AE1-37A4-1558-4106-4442382159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26976" y="6993953"/>
            <a:ext cx="1511111" cy="1498413"/>
          </a:xfrm>
          <a:prstGeom prst="rect">
            <a:avLst/>
          </a:prstGeom>
        </p:spPr>
      </p:pic>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2285999" y="6569550"/>
            <a:ext cx="13716000" cy="590931"/>
          </a:xfrm>
        </p:spPr>
        <p:txBody>
          <a:bodyPr>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891" y="4107976"/>
            <a:ext cx="9248217" cy="1693847"/>
          </a:xfrm>
          <a:prstGeom prst="rect">
            <a:avLst/>
          </a:prstGeom>
        </p:spPr>
      </p:pic>
    </p:spTree>
    <p:extLst>
      <p:ext uri="{BB962C8B-B14F-4D97-AF65-F5344CB8AC3E}">
        <p14:creationId xmlns:p14="http://schemas.microsoft.com/office/powerpoint/2010/main" val="3083333090"/>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o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C357B6A-25E2-85C9-70D3-CE802CDE71FC}"/>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3" name="Freeform: Shape 2">
            <a:extLst>
              <a:ext uri="{FF2B5EF4-FFF2-40B4-BE49-F238E27FC236}">
                <a16:creationId xmlns:a16="http://schemas.microsoft.com/office/drawing/2014/main" id="{7EEB2E4B-9D51-A0CC-2B8A-A167179B55DC}"/>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10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4" name="Picture 20" descr="A black and white background with white dots&#10;&#10;Description automatically generated">
            <a:extLst>
              <a:ext uri="{FF2B5EF4-FFF2-40B4-BE49-F238E27FC236}">
                <a16:creationId xmlns:a16="http://schemas.microsoft.com/office/drawing/2014/main" id="{71E932A3-387E-BE30-B849-60B0588437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381009"/>
            <a:ext cx="1511111" cy="1498413"/>
          </a:xfrm>
          <a:prstGeom prst="rect">
            <a:avLst/>
          </a:prstGeom>
        </p:spPr>
      </p:pic>
      <p:pic>
        <p:nvPicPr>
          <p:cNvPr id="7" name="Picture 22" descr="A black and white background with many dots&#10;&#10;Description automatically generated">
            <a:extLst>
              <a:ext uri="{FF2B5EF4-FFF2-40B4-BE49-F238E27FC236}">
                <a16:creationId xmlns:a16="http://schemas.microsoft.com/office/drawing/2014/main" id="{D2EFD8EC-B68B-7714-70E6-7912304BFD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320" y="7110198"/>
            <a:ext cx="1523809" cy="1498413"/>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CEB78B63-1C31-C183-2C96-3ABF81415A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891" y="4107976"/>
            <a:ext cx="9248217" cy="1693847"/>
          </a:xfrm>
          <a:prstGeom prst="rect">
            <a:avLst/>
          </a:prstGeom>
        </p:spPr>
      </p:pic>
      <p:sp>
        <p:nvSpPr>
          <p:cNvPr id="6" name="Underrubrik 2">
            <a:extLst>
              <a:ext uri="{FF2B5EF4-FFF2-40B4-BE49-F238E27FC236}">
                <a16:creationId xmlns:a16="http://schemas.microsoft.com/office/drawing/2014/main" id="{90029A39-D374-7BF0-888E-EC85E05B1FB3}"/>
              </a:ext>
            </a:extLst>
          </p:cNvPr>
          <p:cNvSpPr>
            <a:spLocks noGrp="1"/>
          </p:cNvSpPr>
          <p:nvPr>
            <p:ph type="subTitle" idx="1" hasCustomPrompt="1"/>
          </p:nvPr>
        </p:nvSpPr>
        <p:spPr>
          <a:xfrm>
            <a:off x="2285999" y="6569550"/>
            <a:ext cx="13716000" cy="590931"/>
          </a:xfrm>
        </p:spPr>
        <p:txBody>
          <a:bodyPr>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spTree>
    <p:extLst>
      <p:ext uri="{BB962C8B-B14F-4D97-AF65-F5344CB8AC3E}">
        <p14:creationId xmlns:p14="http://schemas.microsoft.com/office/powerpoint/2010/main" val="357475373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Speaker Dark gradient">
    <p:bg>
      <p:bgPr>
        <a:gradFill>
          <a:gsLst>
            <a:gs pos="100000">
              <a:srgbClr val="063D37"/>
            </a:gs>
            <a:gs pos="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pic>
        <p:nvPicPr>
          <p:cNvPr id="4" name="Picture 15" descr="A black background with blue dots&#10;&#10;Description automatically generated">
            <a:extLst>
              <a:ext uri="{FF2B5EF4-FFF2-40B4-BE49-F238E27FC236}">
                <a16:creationId xmlns:a16="http://schemas.microsoft.com/office/drawing/2014/main" id="{523B297E-6B13-CFC6-64A8-9A5B6CDD7C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2249" y="7121637"/>
            <a:ext cx="1523809" cy="1498413"/>
          </a:xfrm>
          <a:prstGeom prst="rect">
            <a:avLst/>
          </a:prstGeom>
        </p:spPr>
      </p:pic>
      <p:pic>
        <p:nvPicPr>
          <p:cNvPr id="8" name="Picture 17" descr="A black background with blue dots&#10;&#10;Description automatically generated">
            <a:extLst>
              <a:ext uri="{FF2B5EF4-FFF2-40B4-BE49-F238E27FC236}">
                <a16:creationId xmlns:a16="http://schemas.microsoft.com/office/drawing/2014/main" id="{4645ECEF-0147-F917-8270-A438D8161F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53471" y="1241649"/>
            <a:ext cx="1511111" cy="1498413"/>
          </a:xfrm>
          <a:prstGeom prst="rect">
            <a:avLst/>
          </a:prstGeom>
        </p:spPr>
      </p:pic>
      <p:sp>
        <p:nvSpPr>
          <p:cNvPr id="11" name="TextBox 10">
            <a:extLst>
              <a:ext uri="{FF2B5EF4-FFF2-40B4-BE49-F238E27FC236}">
                <a16:creationId xmlns:a16="http://schemas.microsoft.com/office/drawing/2014/main" id="{54638D93-5100-7167-3C0E-8C04AC281EC5}"/>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6" name="Text Placeholder 8">
            <a:extLst>
              <a:ext uri="{FF2B5EF4-FFF2-40B4-BE49-F238E27FC236}">
                <a16:creationId xmlns:a16="http://schemas.microsoft.com/office/drawing/2014/main" id="{F0B091B6-6BD1-0BCF-489E-D519AB15678F}"/>
              </a:ext>
            </a:extLst>
          </p:cNvPr>
          <p:cNvSpPr>
            <a:spLocks noGrp="1"/>
          </p:cNvSpPr>
          <p:nvPr>
            <p:ph type="body" sz="quarter" idx="13" hasCustomPrompt="1"/>
          </p:nvPr>
        </p:nvSpPr>
        <p:spPr>
          <a:xfrm>
            <a:off x="491319" y="2740062"/>
            <a:ext cx="8490163" cy="1779918"/>
          </a:xfrm>
        </p:spPr>
        <p:txBody>
          <a:bodyPr tIns="0" anchor="t" anchorCtr="0">
            <a:normAutofit/>
          </a:bodyPr>
          <a:lstStyle>
            <a:lvl1pPr marL="0" indent="0">
              <a:lnSpc>
                <a:spcPct val="100000"/>
              </a:lnSpc>
              <a:buNone/>
              <a:defRPr sz="6000" cap="all" baseline="0">
                <a:solidFill>
                  <a:schemeClr val="bg2"/>
                </a:solidFill>
                <a:latin typeface="+mj-lt"/>
              </a:defRPr>
            </a:lvl1pPr>
          </a:lstStyle>
          <a:p>
            <a:pPr lvl="0"/>
            <a:r>
              <a:rPr lang="sv-SE" err="1">
                <a:latin typeface="+mj-lt"/>
              </a:rPr>
              <a:t>Write</a:t>
            </a:r>
            <a:r>
              <a:rPr lang="sv-SE">
                <a:latin typeface="+mj-lt"/>
              </a:rPr>
              <a:t> a </a:t>
            </a:r>
            <a:r>
              <a:rPr lang="sv-SE" err="1">
                <a:latin typeface="+mj-lt"/>
              </a:rPr>
              <a:t>primary</a:t>
            </a:r>
            <a:br>
              <a:rPr lang="sv-SE">
                <a:latin typeface="+mj-lt"/>
              </a:rPr>
            </a:br>
            <a:r>
              <a:rPr lang="sv-SE" err="1">
                <a:latin typeface="+mj-lt"/>
              </a:rPr>
              <a:t>heading</a:t>
            </a:r>
            <a:r>
              <a:rPr lang="sv-SE">
                <a:latin typeface="+mj-lt"/>
              </a:rPr>
              <a:t> </a:t>
            </a:r>
            <a:r>
              <a:rPr lang="sv-SE" err="1">
                <a:latin typeface="+mj-lt"/>
              </a:rPr>
              <a:t>here</a:t>
            </a:r>
            <a:endParaRPr lang="en-GB"/>
          </a:p>
        </p:txBody>
      </p:sp>
      <p:sp>
        <p:nvSpPr>
          <p:cNvPr id="12" name="Text Placeholder 12">
            <a:extLst>
              <a:ext uri="{FF2B5EF4-FFF2-40B4-BE49-F238E27FC236}">
                <a16:creationId xmlns:a16="http://schemas.microsoft.com/office/drawing/2014/main" id="{476DDEE1-5506-1D76-EC1F-B97347515E3A}"/>
              </a:ext>
            </a:extLst>
          </p:cNvPr>
          <p:cNvSpPr>
            <a:spLocks noGrp="1"/>
          </p:cNvSpPr>
          <p:nvPr>
            <p:ph type="body" sz="quarter" idx="22" hasCustomPrompt="1"/>
          </p:nvPr>
        </p:nvSpPr>
        <p:spPr>
          <a:xfrm>
            <a:off x="491319" y="5143500"/>
            <a:ext cx="5476370" cy="424732"/>
          </a:xfrm>
        </p:spPr>
        <p:txBody>
          <a:bodyPr>
            <a:noAutofit/>
          </a:bodyPr>
          <a:lstStyle>
            <a:lvl1pPr marL="0" indent="0" algn="l">
              <a:buNone/>
              <a:defRPr sz="2400" b="1">
                <a:solidFill>
                  <a:schemeClr val="bg2"/>
                </a:solidFill>
              </a:defRPr>
            </a:lvl1pPr>
          </a:lstStyle>
          <a:p>
            <a:pPr lvl="0"/>
            <a:r>
              <a:rPr lang="en-US" err="1"/>
              <a:t>Firstname</a:t>
            </a:r>
            <a:r>
              <a:rPr lang="en-US"/>
              <a:t> </a:t>
            </a:r>
            <a:r>
              <a:rPr lang="en-US" err="1"/>
              <a:t>Lastname</a:t>
            </a:r>
            <a:endParaRPr lang="en-SE"/>
          </a:p>
        </p:txBody>
      </p:sp>
      <p:sp>
        <p:nvSpPr>
          <p:cNvPr id="13" name="Text Placeholder 12">
            <a:extLst>
              <a:ext uri="{FF2B5EF4-FFF2-40B4-BE49-F238E27FC236}">
                <a16:creationId xmlns:a16="http://schemas.microsoft.com/office/drawing/2014/main" id="{F0E838D9-F628-4B1A-6B96-68C7446986A7}"/>
              </a:ext>
            </a:extLst>
          </p:cNvPr>
          <p:cNvSpPr>
            <a:spLocks noGrp="1"/>
          </p:cNvSpPr>
          <p:nvPr>
            <p:ph type="body" sz="quarter" idx="23" hasCustomPrompt="1"/>
          </p:nvPr>
        </p:nvSpPr>
        <p:spPr>
          <a:xfrm>
            <a:off x="491319" y="5627085"/>
            <a:ext cx="5476370" cy="1398630"/>
          </a:xfrm>
        </p:spPr>
        <p:txBody>
          <a:bodyPr>
            <a:noAutofit/>
          </a:bodyPr>
          <a:lstStyle>
            <a:lvl1pPr marL="0" indent="0" algn="l">
              <a:buNone/>
              <a:defRPr sz="2400" b="0">
                <a:solidFill>
                  <a:schemeClr val="bg2"/>
                </a:solidFill>
              </a:defRPr>
            </a:lvl1pPr>
          </a:lstStyle>
          <a:p>
            <a:pPr lvl="0"/>
            <a:r>
              <a:rPr lang="en-US"/>
              <a:t>Title or description of speaker…</a:t>
            </a:r>
            <a:endParaRPr lang="en-SE"/>
          </a:p>
        </p:txBody>
      </p:sp>
      <p:sp>
        <p:nvSpPr>
          <p:cNvPr id="14" name="Freeform: Shape 13">
            <a:extLst>
              <a:ext uri="{FF2B5EF4-FFF2-40B4-BE49-F238E27FC236}">
                <a16:creationId xmlns:a16="http://schemas.microsoft.com/office/drawing/2014/main" id="{245956F4-8FB6-8436-A9B0-0EA0D3A9606A}"/>
              </a:ext>
            </a:extLst>
          </p:cNvPr>
          <p:cNvSpPr/>
          <p:nvPr userDrawn="1"/>
        </p:nvSpPr>
        <p:spPr>
          <a:xfrm>
            <a:off x="9650578" y="970558"/>
            <a:ext cx="7978034" cy="7848647"/>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icture Placeholder 4">
            <a:extLst>
              <a:ext uri="{FF2B5EF4-FFF2-40B4-BE49-F238E27FC236}">
                <a16:creationId xmlns:a16="http://schemas.microsoft.com/office/drawing/2014/main" id="{5FC1C6AB-0C94-2DC0-8579-77701B7B8B75}"/>
              </a:ext>
            </a:extLst>
          </p:cNvPr>
          <p:cNvSpPr>
            <a:spLocks noGrp="1"/>
          </p:cNvSpPr>
          <p:nvPr>
            <p:ph type="pic" sz="quarter" idx="15" hasCustomPrompt="1"/>
          </p:nvPr>
        </p:nvSpPr>
        <p:spPr>
          <a:xfrm>
            <a:off x="9841904" y="970558"/>
            <a:ext cx="7622678" cy="7848646"/>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Tree>
    <p:extLst>
      <p:ext uri="{BB962C8B-B14F-4D97-AF65-F5344CB8AC3E}">
        <p14:creationId xmlns:p14="http://schemas.microsoft.com/office/powerpoint/2010/main" val="2015088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ogo Blue gradient">
    <p:bg>
      <p:bgPr>
        <a:gradFill>
          <a:gsLst>
            <a:gs pos="90000">
              <a:schemeClr val="accent3"/>
            </a:gs>
            <a:gs pos="0">
              <a:schemeClr val="bg1"/>
            </a:gs>
          </a:gsLst>
          <a:lin ang="7200000" scaled="0"/>
        </a:gra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D96C0B6-4AEF-A696-8822-73B95A364CBF}"/>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5" name="Freeform: Shape 4">
            <a:extLst>
              <a:ext uri="{FF2B5EF4-FFF2-40B4-BE49-F238E27FC236}">
                <a16:creationId xmlns:a16="http://schemas.microsoft.com/office/drawing/2014/main" id="{F6AA354D-1910-3E10-7E4D-143E7BB03269}"/>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alpha val="44000"/>
                </a:schemeClr>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6" name="Picture 10" descr="A black and white background with many dots&#10;&#10;Description automatically generated">
            <a:extLst>
              <a:ext uri="{FF2B5EF4-FFF2-40B4-BE49-F238E27FC236}">
                <a16:creationId xmlns:a16="http://schemas.microsoft.com/office/drawing/2014/main" id="{E798D7B6-661E-CD98-4955-8226F3449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065" y="874592"/>
            <a:ext cx="1523809" cy="1498413"/>
          </a:xfrm>
          <a:prstGeom prst="rect">
            <a:avLst/>
          </a:prstGeom>
        </p:spPr>
      </p:pic>
      <p:pic>
        <p:nvPicPr>
          <p:cNvPr id="7" name="Picture 12" descr="A black and white background with white dots&#10;&#10;Description automatically generated">
            <a:extLst>
              <a:ext uri="{FF2B5EF4-FFF2-40B4-BE49-F238E27FC236}">
                <a16:creationId xmlns:a16="http://schemas.microsoft.com/office/drawing/2014/main" id="{03881081-C0A9-CB5A-1A72-E4B22AB9FB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64909" y="8386328"/>
            <a:ext cx="1511111" cy="1498413"/>
          </a:xfrm>
          <a:prstGeom prst="rect">
            <a:avLst/>
          </a:prstGeom>
        </p:spPr>
      </p:pic>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2285999" y="6569550"/>
            <a:ext cx="13716000" cy="590931"/>
          </a:xfrm>
        </p:spPr>
        <p:txBody>
          <a:bodyPr>
            <a:spAutoFit/>
          </a:bodyPr>
          <a:lstStyle>
            <a:lvl1pPr marL="0" indent="0" algn="ctr">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2" name="Picture 1" descr="A close up of a logo&#10;&#10;Description automatically generated">
            <a:extLst>
              <a:ext uri="{FF2B5EF4-FFF2-40B4-BE49-F238E27FC236}">
                <a16:creationId xmlns:a16="http://schemas.microsoft.com/office/drawing/2014/main" id="{95B6B39F-943A-A359-BE9C-C64F55CE8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891" y="4107975"/>
            <a:ext cx="9250303" cy="1693847"/>
          </a:xfrm>
          <a:prstGeom prst="rect">
            <a:avLst/>
          </a:prstGeom>
        </p:spPr>
      </p:pic>
    </p:spTree>
    <p:extLst>
      <p:ext uri="{BB962C8B-B14F-4D97-AF65-F5344CB8AC3E}">
        <p14:creationId xmlns:p14="http://schemas.microsoft.com/office/powerpoint/2010/main" val="2713240740"/>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A134266-DECF-9E36-A444-3DD1AA3117CC}"/>
              </a:ext>
            </a:extLst>
          </p:cNvPr>
          <p:cNvSpPr/>
          <p:nvPr userDrawn="1"/>
        </p:nvSpPr>
        <p:spPr>
          <a:xfrm>
            <a:off x="-331738" y="-353111"/>
            <a:ext cx="18992437" cy="11005038"/>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3700" h="12567077">
                <a:moveTo>
                  <a:pt x="150028" y="138278"/>
                </a:moveTo>
                <a:cubicBezTo>
                  <a:pt x="3133059" y="264315"/>
                  <a:pt x="4983177" y="50235"/>
                  <a:pt x="7950296" y="320"/>
                </a:cubicBezTo>
                <a:cubicBezTo>
                  <a:pt x="10319283" y="-16965"/>
                  <a:pt x="10901961" y="666421"/>
                  <a:pt x="12097342" y="1600857"/>
                </a:cubicBezTo>
                <a:cubicBezTo>
                  <a:pt x="13292723" y="2535293"/>
                  <a:pt x="14218175" y="3259707"/>
                  <a:pt x="15689234" y="3453296"/>
                </a:cubicBezTo>
                <a:cubicBezTo>
                  <a:pt x="17160293" y="3646885"/>
                  <a:pt x="18634100" y="3094106"/>
                  <a:pt x="20923699" y="2762389"/>
                </a:cubicBezTo>
                <a:cubicBezTo>
                  <a:pt x="20757806" y="5465346"/>
                  <a:pt x="20804812" y="9900954"/>
                  <a:pt x="20738175" y="12426980"/>
                </a:cubicBezTo>
                <a:lnTo>
                  <a:pt x="10387100" y="12567077"/>
                </a:lnTo>
                <a:lnTo>
                  <a:pt x="0" y="12492243"/>
                </a:lnTo>
                <a:cubicBezTo>
                  <a:pt x="51492" y="9523426"/>
                  <a:pt x="94700" y="2687975"/>
                  <a:pt x="150028" y="138278"/>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sp>
        <p:nvSpPr>
          <p:cNvPr id="7" name="Freeform: Shape 6">
            <a:extLst>
              <a:ext uri="{FF2B5EF4-FFF2-40B4-BE49-F238E27FC236}">
                <a16:creationId xmlns:a16="http://schemas.microsoft.com/office/drawing/2014/main" id="{0A47A1BE-8651-69B5-A656-B4128A1CC19F}"/>
              </a:ext>
            </a:extLst>
          </p:cNvPr>
          <p:cNvSpPr/>
          <p:nvPr userDrawn="1"/>
        </p:nvSpPr>
        <p:spPr>
          <a:xfrm>
            <a:off x="-281594" y="4663288"/>
            <a:ext cx="15011518" cy="5882316"/>
          </a:xfrm>
          <a:custGeom>
            <a:avLst/>
            <a:gdLst>
              <a:gd name="connsiteX0" fmla="*/ 887068 w 20148414"/>
              <a:gd name="connsiteY0" fmla="*/ 135018 h 9880091"/>
              <a:gd name="connsiteX1" fmla="*/ 3996028 w 20148414"/>
              <a:gd name="connsiteY1" fmla="*/ 993147 h 9880091"/>
              <a:gd name="connsiteX2" fmla="*/ 6317197 w 20148414"/>
              <a:gd name="connsiteY2" fmla="*/ 3637874 h 9880091"/>
              <a:gd name="connsiteX3" fmla="*/ 9468360 w 20148414"/>
              <a:gd name="connsiteY3" fmla="*/ 5522944 h 9880091"/>
              <a:gd name="connsiteX4" fmla="*/ 14293579 w 20148414"/>
              <a:gd name="connsiteY4" fmla="*/ 5354132 h 9880091"/>
              <a:gd name="connsiteX5" fmla="*/ 16966440 w 20148414"/>
              <a:gd name="connsiteY5" fmla="*/ 4692951 h 9880091"/>
              <a:gd name="connsiteX6" fmla="*/ 19428286 w 20148414"/>
              <a:gd name="connsiteY6" fmla="*/ 4777357 h 9880091"/>
              <a:gd name="connsiteX7" fmla="*/ 19400151 w 20148414"/>
              <a:gd name="connsiteY7" fmla="*/ 5621418 h 9880091"/>
              <a:gd name="connsiteX8" fmla="*/ 19428286 w 20148414"/>
              <a:gd name="connsiteY8" fmla="*/ 9504101 h 9880091"/>
              <a:gd name="connsiteX9" fmla="*/ 9580902 w 20148414"/>
              <a:gd name="connsiteY9" fmla="*/ 9546304 h 9880091"/>
              <a:gd name="connsiteX10" fmla="*/ 830797 w 20148414"/>
              <a:gd name="connsiteY10" fmla="*/ 9504101 h 9880091"/>
              <a:gd name="connsiteX11" fmla="*/ 760459 w 20148414"/>
              <a:gd name="connsiteY11" fmla="*/ 4622612 h 9880091"/>
              <a:gd name="connsiteX12" fmla="*/ 704188 w 20148414"/>
              <a:gd name="connsiteY12" fmla="*/ 106883 h 9880091"/>
              <a:gd name="connsiteX13" fmla="*/ 803 w 20148414"/>
              <a:gd name="connsiteY13" fmla="*/ 1316704 h 9880091"/>
              <a:gd name="connsiteX14" fmla="*/ 887068 w 20148414"/>
              <a:gd name="connsiteY14" fmla="*/ 135018 h 9880091"/>
              <a:gd name="connsiteX0" fmla="*/ 887068 w 19862905"/>
              <a:gd name="connsiteY0" fmla="*/ 135018 h 14396483"/>
              <a:gd name="connsiteX1" fmla="*/ 3996028 w 19862905"/>
              <a:gd name="connsiteY1" fmla="*/ 993147 h 14396483"/>
              <a:gd name="connsiteX2" fmla="*/ 6317197 w 19862905"/>
              <a:gd name="connsiteY2" fmla="*/ 3637874 h 14396483"/>
              <a:gd name="connsiteX3" fmla="*/ 9468360 w 19862905"/>
              <a:gd name="connsiteY3" fmla="*/ 5522944 h 14396483"/>
              <a:gd name="connsiteX4" fmla="*/ 14293579 w 19862905"/>
              <a:gd name="connsiteY4" fmla="*/ 5354132 h 14396483"/>
              <a:gd name="connsiteX5" fmla="*/ 16966440 w 19862905"/>
              <a:gd name="connsiteY5" fmla="*/ 4692951 h 14396483"/>
              <a:gd name="connsiteX6" fmla="*/ 19428286 w 19862905"/>
              <a:gd name="connsiteY6" fmla="*/ 4777357 h 14396483"/>
              <a:gd name="connsiteX7" fmla="*/ 19400151 w 19862905"/>
              <a:gd name="connsiteY7" fmla="*/ 5621418 h 14396483"/>
              <a:gd name="connsiteX8" fmla="*/ 14800627 w 19862905"/>
              <a:gd name="connsiteY8" fmla="*/ 14333474 h 14396483"/>
              <a:gd name="connsiteX9" fmla="*/ 9580902 w 19862905"/>
              <a:gd name="connsiteY9" fmla="*/ 9546304 h 14396483"/>
              <a:gd name="connsiteX10" fmla="*/ 830797 w 19862905"/>
              <a:gd name="connsiteY10" fmla="*/ 9504101 h 14396483"/>
              <a:gd name="connsiteX11" fmla="*/ 760459 w 19862905"/>
              <a:gd name="connsiteY11" fmla="*/ 4622612 h 14396483"/>
              <a:gd name="connsiteX12" fmla="*/ 704188 w 19862905"/>
              <a:gd name="connsiteY12" fmla="*/ 106883 h 14396483"/>
              <a:gd name="connsiteX13" fmla="*/ 803 w 19862905"/>
              <a:gd name="connsiteY13" fmla="*/ 1316704 h 14396483"/>
              <a:gd name="connsiteX14" fmla="*/ 887068 w 19862905"/>
              <a:gd name="connsiteY14" fmla="*/ 135018 h 14396483"/>
              <a:gd name="connsiteX0" fmla="*/ 887068 w 19862906"/>
              <a:gd name="connsiteY0" fmla="*/ 135018 h 14336581"/>
              <a:gd name="connsiteX1" fmla="*/ 3996028 w 19862906"/>
              <a:gd name="connsiteY1" fmla="*/ 993147 h 14336581"/>
              <a:gd name="connsiteX2" fmla="*/ 6317197 w 19862906"/>
              <a:gd name="connsiteY2" fmla="*/ 3637874 h 14336581"/>
              <a:gd name="connsiteX3" fmla="*/ 9468360 w 19862906"/>
              <a:gd name="connsiteY3" fmla="*/ 5522944 h 14336581"/>
              <a:gd name="connsiteX4" fmla="*/ 14293579 w 19862906"/>
              <a:gd name="connsiteY4" fmla="*/ 5354132 h 14336581"/>
              <a:gd name="connsiteX5" fmla="*/ 16966440 w 19862906"/>
              <a:gd name="connsiteY5" fmla="*/ 4692951 h 14336581"/>
              <a:gd name="connsiteX6" fmla="*/ 19428286 w 19862906"/>
              <a:gd name="connsiteY6" fmla="*/ 4777357 h 14336581"/>
              <a:gd name="connsiteX7" fmla="*/ 19400151 w 19862906"/>
              <a:gd name="connsiteY7" fmla="*/ 5621418 h 14336581"/>
              <a:gd name="connsiteX8" fmla="*/ 14800627 w 19862906"/>
              <a:gd name="connsiteY8" fmla="*/ 14333474 h 14336581"/>
              <a:gd name="connsiteX9" fmla="*/ 9580902 w 19862906"/>
              <a:gd name="connsiteY9" fmla="*/ 9546304 h 14336581"/>
              <a:gd name="connsiteX10" fmla="*/ 830797 w 19862906"/>
              <a:gd name="connsiteY10" fmla="*/ 9504101 h 14336581"/>
              <a:gd name="connsiteX11" fmla="*/ 760459 w 19862906"/>
              <a:gd name="connsiteY11" fmla="*/ 4622612 h 14336581"/>
              <a:gd name="connsiteX12" fmla="*/ 704188 w 19862906"/>
              <a:gd name="connsiteY12" fmla="*/ 106883 h 14336581"/>
              <a:gd name="connsiteX13" fmla="*/ 803 w 19862906"/>
              <a:gd name="connsiteY13" fmla="*/ 1316704 h 14336581"/>
              <a:gd name="connsiteX14" fmla="*/ 887068 w 19862906"/>
              <a:gd name="connsiteY14" fmla="*/ 135018 h 14336581"/>
              <a:gd name="connsiteX0" fmla="*/ 887068 w 19862906"/>
              <a:gd name="connsiteY0" fmla="*/ 135018 h 15332959"/>
              <a:gd name="connsiteX1" fmla="*/ 3996028 w 19862906"/>
              <a:gd name="connsiteY1" fmla="*/ 993147 h 15332959"/>
              <a:gd name="connsiteX2" fmla="*/ 6317197 w 19862906"/>
              <a:gd name="connsiteY2" fmla="*/ 3637874 h 15332959"/>
              <a:gd name="connsiteX3" fmla="*/ 9468360 w 19862906"/>
              <a:gd name="connsiteY3" fmla="*/ 5522944 h 15332959"/>
              <a:gd name="connsiteX4" fmla="*/ 14293579 w 19862906"/>
              <a:gd name="connsiteY4" fmla="*/ 5354132 h 15332959"/>
              <a:gd name="connsiteX5" fmla="*/ 16966440 w 19862906"/>
              <a:gd name="connsiteY5" fmla="*/ 4692951 h 15332959"/>
              <a:gd name="connsiteX6" fmla="*/ 19428286 w 19862906"/>
              <a:gd name="connsiteY6" fmla="*/ 4777357 h 15332959"/>
              <a:gd name="connsiteX7" fmla="*/ 19400151 w 19862906"/>
              <a:gd name="connsiteY7" fmla="*/ 5621418 h 15332959"/>
              <a:gd name="connsiteX8" fmla="*/ 14800627 w 19862906"/>
              <a:gd name="connsiteY8" fmla="*/ 14333474 h 15332959"/>
              <a:gd name="connsiteX9" fmla="*/ 4606955 w 19862906"/>
              <a:gd name="connsiteY9" fmla="*/ 14604094 h 15332959"/>
              <a:gd name="connsiteX10" fmla="*/ 830797 w 19862906"/>
              <a:gd name="connsiteY10" fmla="*/ 9504101 h 15332959"/>
              <a:gd name="connsiteX11" fmla="*/ 760459 w 19862906"/>
              <a:gd name="connsiteY11" fmla="*/ 4622612 h 15332959"/>
              <a:gd name="connsiteX12" fmla="*/ 704188 w 19862906"/>
              <a:gd name="connsiteY12" fmla="*/ 106883 h 15332959"/>
              <a:gd name="connsiteX13" fmla="*/ 803 w 19862906"/>
              <a:gd name="connsiteY13" fmla="*/ 1316704 h 15332959"/>
              <a:gd name="connsiteX14" fmla="*/ 887068 w 19862906"/>
              <a:gd name="connsiteY14" fmla="*/ 135018 h 15332959"/>
              <a:gd name="connsiteX0" fmla="*/ 887068 w 19862906"/>
              <a:gd name="connsiteY0" fmla="*/ 135018 h 15057073"/>
              <a:gd name="connsiteX1" fmla="*/ 3996028 w 19862906"/>
              <a:gd name="connsiteY1" fmla="*/ 993147 h 15057073"/>
              <a:gd name="connsiteX2" fmla="*/ 6317197 w 19862906"/>
              <a:gd name="connsiteY2" fmla="*/ 3637874 h 15057073"/>
              <a:gd name="connsiteX3" fmla="*/ 9468360 w 19862906"/>
              <a:gd name="connsiteY3" fmla="*/ 5522944 h 15057073"/>
              <a:gd name="connsiteX4" fmla="*/ 14293579 w 19862906"/>
              <a:gd name="connsiteY4" fmla="*/ 5354132 h 15057073"/>
              <a:gd name="connsiteX5" fmla="*/ 16966440 w 19862906"/>
              <a:gd name="connsiteY5" fmla="*/ 4692951 h 15057073"/>
              <a:gd name="connsiteX6" fmla="*/ 19428286 w 19862906"/>
              <a:gd name="connsiteY6" fmla="*/ 4777357 h 15057073"/>
              <a:gd name="connsiteX7" fmla="*/ 19400151 w 19862906"/>
              <a:gd name="connsiteY7" fmla="*/ 5621418 h 15057073"/>
              <a:gd name="connsiteX8" fmla="*/ 14800627 w 19862906"/>
              <a:gd name="connsiteY8" fmla="*/ 14333474 h 15057073"/>
              <a:gd name="connsiteX9" fmla="*/ 4606955 w 19862906"/>
              <a:gd name="connsiteY9" fmla="*/ 14604094 h 15057073"/>
              <a:gd name="connsiteX10" fmla="*/ 830797 w 19862906"/>
              <a:gd name="connsiteY10" fmla="*/ 9504101 h 15057073"/>
              <a:gd name="connsiteX11" fmla="*/ 760459 w 19862906"/>
              <a:gd name="connsiteY11" fmla="*/ 4622612 h 15057073"/>
              <a:gd name="connsiteX12" fmla="*/ 704188 w 19862906"/>
              <a:gd name="connsiteY12" fmla="*/ 106883 h 15057073"/>
              <a:gd name="connsiteX13" fmla="*/ 803 w 19862906"/>
              <a:gd name="connsiteY13" fmla="*/ 1316704 h 15057073"/>
              <a:gd name="connsiteX14" fmla="*/ 887068 w 19862906"/>
              <a:gd name="connsiteY14" fmla="*/ 135018 h 15057073"/>
              <a:gd name="connsiteX0" fmla="*/ 6714282 w 25690120"/>
              <a:gd name="connsiteY0" fmla="*/ 135018 h 15296185"/>
              <a:gd name="connsiteX1" fmla="*/ 9823242 w 25690120"/>
              <a:gd name="connsiteY1" fmla="*/ 993147 h 15296185"/>
              <a:gd name="connsiteX2" fmla="*/ 12144411 w 25690120"/>
              <a:gd name="connsiteY2" fmla="*/ 3637874 h 15296185"/>
              <a:gd name="connsiteX3" fmla="*/ 15295574 w 25690120"/>
              <a:gd name="connsiteY3" fmla="*/ 5522944 h 15296185"/>
              <a:gd name="connsiteX4" fmla="*/ 20120793 w 25690120"/>
              <a:gd name="connsiteY4" fmla="*/ 5354132 h 15296185"/>
              <a:gd name="connsiteX5" fmla="*/ 22793654 w 25690120"/>
              <a:gd name="connsiteY5" fmla="*/ 4692951 h 15296185"/>
              <a:gd name="connsiteX6" fmla="*/ 25255500 w 25690120"/>
              <a:gd name="connsiteY6" fmla="*/ 4777357 h 15296185"/>
              <a:gd name="connsiteX7" fmla="*/ 25227365 w 25690120"/>
              <a:gd name="connsiteY7" fmla="*/ 5621418 h 15296185"/>
              <a:gd name="connsiteX8" fmla="*/ 20627841 w 25690120"/>
              <a:gd name="connsiteY8" fmla="*/ 14333474 h 15296185"/>
              <a:gd name="connsiteX9" fmla="*/ 10434169 w 25690120"/>
              <a:gd name="connsiteY9" fmla="*/ 14604094 h 15296185"/>
              <a:gd name="connsiteX10" fmla="*/ 47069 w 25690120"/>
              <a:gd name="connsiteY10" fmla="*/ 14529260 h 15296185"/>
              <a:gd name="connsiteX11" fmla="*/ 6587673 w 25690120"/>
              <a:gd name="connsiteY11" fmla="*/ 4622612 h 15296185"/>
              <a:gd name="connsiteX12" fmla="*/ 6531402 w 25690120"/>
              <a:gd name="connsiteY12" fmla="*/ 106883 h 15296185"/>
              <a:gd name="connsiteX13" fmla="*/ 5828017 w 25690120"/>
              <a:gd name="connsiteY13" fmla="*/ 1316704 h 15296185"/>
              <a:gd name="connsiteX14" fmla="*/ 6714282 w 25690120"/>
              <a:gd name="connsiteY14" fmla="*/ 135018 h 15296185"/>
              <a:gd name="connsiteX0" fmla="*/ 6714282 w 25690120"/>
              <a:gd name="connsiteY0" fmla="*/ 135018 h 15068407"/>
              <a:gd name="connsiteX1" fmla="*/ 9823242 w 25690120"/>
              <a:gd name="connsiteY1" fmla="*/ 993147 h 15068407"/>
              <a:gd name="connsiteX2" fmla="*/ 12144411 w 25690120"/>
              <a:gd name="connsiteY2" fmla="*/ 3637874 h 15068407"/>
              <a:gd name="connsiteX3" fmla="*/ 15295574 w 25690120"/>
              <a:gd name="connsiteY3" fmla="*/ 5522944 h 15068407"/>
              <a:gd name="connsiteX4" fmla="*/ 20120793 w 25690120"/>
              <a:gd name="connsiteY4" fmla="*/ 5354132 h 15068407"/>
              <a:gd name="connsiteX5" fmla="*/ 22793654 w 25690120"/>
              <a:gd name="connsiteY5" fmla="*/ 4692951 h 15068407"/>
              <a:gd name="connsiteX6" fmla="*/ 25255500 w 25690120"/>
              <a:gd name="connsiteY6" fmla="*/ 4777357 h 15068407"/>
              <a:gd name="connsiteX7" fmla="*/ 25227365 w 25690120"/>
              <a:gd name="connsiteY7" fmla="*/ 5621418 h 15068407"/>
              <a:gd name="connsiteX8" fmla="*/ 20627841 w 25690120"/>
              <a:gd name="connsiteY8" fmla="*/ 14333474 h 15068407"/>
              <a:gd name="connsiteX9" fmla="*/ 10434169 w 25690120"/>
              <a:gd name="connsiteY9" fmla="*/ 14604094 h 15068407"/>
              <a:gd name="connsiteX10" fmla="*/ 47069 w 25690120"/>
              <a:gd name="connsiteY10" fmla="*/ 14529260 h 15068407"/>
              <a:gd name="connsiteX11" fmla="*/ 6587673 w 25690120"/>
              <a:gd name="connsiteY11" fmla="*/ 4622612 h 15068407"/>
              <a:gd name="connsiteX12" fmla="*/ 6531402 w 25690120"/>
              <a:gd name="connsiteY12" fmla="*/ 106883 h 15068407"/>
              <a:gd name="connsiteX13" fmla="*/ 5828017 w 25690120"/>
              <a:gd name="connsiteY13" fmla="*/ 1316704 h 15068407"/>
              <a:gd name="connsiteX14" fmla="*/ 6714282 w 25690120"/>
              <a:gd name="connsiteY14" fmla="*/ 135018 h 15068407"/>
              <a:gd name="connsiteX0" fmla="*/ 6714282 w 25679254"/>
              <a:gd name="connsiteY0" fmla="*/ 135018 h 15165100"/>
              <a:gd name="connsiteX1" fmla="*/ 9823242 w 25679254"/>
              <a:gd name="connsiteY1" fmla="*/ 993147 h 15165100"/>
              <a:gd name="connsiteX2" fmla="*/ 12144411 w 25679254"/>
              <a:gd name="connsiteY2" fmla="*/ 3637874 h 15165100"/>
              <a:gd name="connsiteX3" fmla="*/ 15295574 w 25679254"/>
              <a:gd name="connsiteY3" fmla="*/ 5522944 h 15165100"/>
              <a:gd name="connsiteX4" fmla="*/ 20120793 w 25679254"/>
              <a:gd name="connsiteY4" fmla="*/ 5354132 h 15165100"/>
              <a:gd name="connsiteX5" fmla="*/ 22793654 w 25679254"/>
              <a:gd name="connsiteY5" fmla="*/ 4692951 h 15165100"/>
              <a:gd name="connsiteX6" fmla="*/ 25255500 w 25679254"/>
              <a:gd name="connsiteY6" fmla="*/ 4777357 h 15165100"/>
              <a:gd name="connsiteX7" fmla="*/ 25227365 w 25679254"/>
              <a:gd name="connsiteY7" fmla="*/ 5621418 h 15165100"/>
              <a:gd name="connsiteX8" fmla="*/ 20785244 w 25679254"/>
              <a:gd name="connsiteY8" fmla="*/ 14463997 h 15165100"/>
              <a:gd name="connsiteX9" fmla="*/ 10434169 w 25679254"/>
              <a:gd name="connsiteY9" fmla="*/ 14604094 h 15165100"/>
              <a:gd name="connsiteX10" fmla="*/ 47069 w 25679254"/>
              <a:gd name="connsiteY10" fmla="*/ 14529260 h 15165100"/>
              <a:gd name="connsiteX11" fmla="*/ 6587673 w 25679254"/>
              <a:gd name="connsiteY11" fmla="*/ 4622612 h 15165100"/>
              <a:gd name="connsiteX12" fmla="*/ 6531402 w 25679254"/>
              <a:gd name="connsiteY12" fmla="*/ 106883 h 15165100"/>
              <a:gd name="connsiteX13" fmla="*/ 5828017 w 25679254"/>
              <a:gd name="connsiteY13" fmla="*/ 1316704 h 15165100"/>
              <a:gd name="connsiteX14" fmla="*/ 6714282 w 25679254"/>
              <a:gd name="connsiteY14" fmla="*/ 135018 h 15165100"/>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6714282 w 25679254"/>
              <a:gd name="connsiteY0" fmla="*/ 135018 h 14604094"/>
              <a:gd name="connsiteX1" fmla="*/ 9823242 w 25679254"/>
              <a:gd name="connsiteY1" fmla="*/ 993147 h 14604094"/>
              <a:gd name="connsiteX2" fmla="*/ 12144411 w 25679254"/>
              <a:gd name="connsiteY2" fmla="*/ 3637874 h 14604094"/>
              <a:gd name="connsiteX3" fmla="*/ 15295574 w 25679254"/>
              <a:gd name="connsiteY3" fmla="*/ 5522944 h 14604094"/>
              <a:gd name="connsiteX4" fmla="*/ 20120793 w 25679254"/>
              <a:gd name="connsiteY4" fmla="*/ 5354132 h 14604094"/>
              <a:gd name="connsiteX5" fmla="*/ 22793654 w 25679254"/>
              <a:gd name="connsiteY5" fmla="*/ 4692951 h 14604094"/>
              <a:gd name="connsiteX6" fmla="*/ 25255500 w 25679254"/>
              <a:gd name="connsiteY6" fmla="*/ 4777357 h 14604094"/>
              <a:gd name="connsiteX7" fmla="*/ 25227365 w 25679254"/>
              <a:gd name="connsiteY7" fmla="*/ 5621418 h 14604094"/>
              <a:gd name="connsiteX8" fmla="*/ 20785244 w 25679254"/>
              <a:gd name="connsiteY8" fmla="*/ 14463997 h 14604094"/>
              <a:gd name="connsiteX9" fmla="*/ 10434169 w 25679254"/>
              <a:gd name="connsiteY9" fmla="*/ 14604094 h 14604094"/>
              <a:gd name="connsiteX10" fmla="*/ 47069 w 25679254"/>
              <a:gd name="connsiteY10" fmla="*/ 14529260 h 14604094"/>
              <a:gd name="connsiteX11" fmla="*/ 6587673 w 25679254"/>
              <a:gd name="connsiteY11" fmla="*/ 4622612 h 14604094"/>
              <a:gd name="connsiteX12" fmla="*/ 6531402 w 25679254"/>
              <a:gd name="connsiteY12" fmla="*/ 106883 h 14604094"/>
              <a:gd name="connsiteX13" fmla="*/ 5828017 w 25679254"/>
              <a:gd name="connsiteY13" fmla="*/ 1316704 h 14604094"/>
              <a:gd name="connsiteX14" fmla="*/ 6714282 w 25679254"/>
              <a:gd name="connsiteY14" fmla="*/ 135018 h 14604094"/>
              <a:gd name="connsiteX0" fmla="*/ 7238928 w 26203900"/>
              <a:gd name="connsiteY0" fmla="*/ 135018 h 14604094"/>
              <a:gd name="connsiteX1" fmla="*/ 10347888 w 26203900"/>
              <a:gd name="connsiteY1" fmla="*/ 993147 h 14604094"/>
              <a:gd name="connsiteX2" fmla="*/ 12669057 w 26203900"/>
              <a:gd name="connsiteY2" fmla="*/ 3637874 h 14604094"/>
              <a:gd name="connsiteX3" fmla="*/ 15820220 w 26203900"/>
              <a:gd name="connsiteY3" fmla="*/ 5522944 h 14604094"/>
              <a:gd name="connsiteX4" fmla="*/ 20645439 w 26203900"/>
              <a:gd name="connsiteY4" fmla="*/ 5354132 h 14604094"/>
              <a:gd name="connsiteX5" fmla="*/ 23318300 w 26203900"/>
              <a:gd name="connsiteY5" fmla="*/ 4692951 h 14604094"/>
              <a:gd name="connsiteX6" fmla="*/ 25780146 w 26203900"/>
              <a:gd name="connsiteY6" fmla="*/ 4777357 h 14604094"/>
              <a:gd name="connsiteX7" fmla="*/ 25752011 w 26203900"/>
              <a:gd name="connsiteY7" fmla="*/ 5621418 h 14604094"/>
              <a:gd name="connsiteX8" fmla="*/ 21309890 w 26203900"/>
              <a:gd name="connsiteY8" fmla="*/ 14463997 h 14604094"/>
              <a:gd name="connsiteX9" fmla="*/ 10958815 w 26203900"/>
              <a:gd name="connsiteY9" fmla="*/ 14604094 h 14604094"/>
              <a:gd name="connsiteX10" fmla="*/ 571715 w 26203900"/>
              <a:gd name="connsiteY10" fmla="*/ 14529260 h 14604094"/>
              <a:gd name="connsiteX11" fmla="*/ 721743 w 26203900"/>
              <a:gd name="connsiteY11" fmla="*/ 4785767 h 14604094"/>
              <a:gd name="connsiteX12" fmla="*/ 7056048 w 26203900"/>
              <a:gd name="connsiteY12" fmla="*/ 106883 h 14604094"/>
              <a:gd name="connsiteX13" fmla="*/ 6352663 w 26203900"/>
              <a:gd name="connsiteY13" fmla="*/ 1316704 h 14604094"/>
              <a:gd name="connsiteX14" fmla="*/ 7238928 w 26203900"/>
              <a:gd name="connsiteY14" fmla="*/ 135018 h 14604094"/>
              <a:gd name="connsiteX0" fmla="*/ 6908785 w 25873757"/>
              <a:gd name="connsiteY0" fmla="*/ 135018 h 14604094"/>
              <a:gd name="connsiteX1" fmla="*/ 10017745 w 25873757"/>
              <a:gd name="connsiteY1" fmla="*/ 993147 h 14604094"/>
              <a:gd name="connsiteX2" fmla="*/ 12338914 w 25873757"/>
              <a:gd name="connsiteY2" fmla="*/ 3637874 h 14604094"/>
              <a:gd name="connsiteX3" fmla="*/ 15490077 w 25873757"/>
              <a:gd name="connsiteY3" fmla="*/ 5522944 h 14604094"/>
              <a:gd name="connsiteX4" fmla="*/ 20315296 w 25873757"/>
              <a:gd name="connsiteY4" fmla="*/ 5354132 h 14604094"/>
              <a:gd name="connsiteX5" fmla="*/ 22988157 w 25873757"/>
              <a:gd name="connsiteY5" fmla="*/ 4692951 h 14604094"/>
              <a:gd name="connsiteX6" fmla="*/ 25450003 w 25873757"/>
              <a:gd name="connsiteY6" fmla="*/ 4777357 h 14604094"/>
              <a:gd name="connsiteX7" fmla="*/ 25421868 w 25873757"/>
              <a:gd name="connsiteY7" fmla="*/ 5621418 h 14604094"/>
              <a:gd name="connsiteX8" fmla="*/ 20979747 w 25873757"/>
              <a:gd name="connsiteY8" fmla="*/ 14463997 h 14604094"/>
              <a:gd name="connsiteX9" fmla="*/ 10628672 w 25873757"/>
              <a:gd name="connsiteY9" fmla="*/ 14604094 h 14604094"/>
              <a:gd name="connsiteX10" fmla="*/ 241572 w 25873757"/>
              <a:gd name="connsiteY10" fmla="*/ 14529260 h 14604094"/>
              <a:gd name="connsiteX11" fmla="*/ 391600 w 25873757"/>
              <a:gd name="connsiteY11" fmla="*/ 4785767 h 14604094"/>
              <a:gd name="connsiteX12" fmla="*/ 6725905 w 25873757"/>
              <a:gd name="connsiteY12" fmla="*/ 106883 h 14604094"/>
              <a:gd name="connsiteX13" fmla="*/ 6022520 w 25873757"/>
              <a:gd name="connsiteY13" fmla="*/ 1316704 h 14604094"/>
              <a:gd name="connsiteX14" fmla="*/ 6908785 w 25873757"/>
              <a:gd name="connsiteY14" fmla="*/ 135018 h 14604094"/>
              <a:gd name="connsiteX0" fmla="*/ 6921268 w 25886240"/>
              <a:gd name="connsiteY0" fmla="*/ 135018 h 14604094"/>
              <a:gd name="connsiteX1" fmla="*/ 10030228 w 25886240"/>
              <a:gd name="connsiteY1" fmla="*/ 993147 h 14604094"/>
              <a:gd name="connsiteX2" fmla="*/ 12351397 w 25886240"/>
              <a:gd name="connsiteY2" fmla="*/ 3637874 h 14604094"/>
              <a:gd name="connsiteX3" fmla="*/ 15502560 w 25886240"/>
              <a:gd name="connsiteY3" fmla="*/ 5522944 h 14604094"/>
              <a:gd name="connsiteX4" fmla="*/ 20327779 w 25886240"/>
              <a:gd name="connsiteY4" fmla="*/ 5354132 h 14604094"/>
              <a:gd name="connsiteX5" fmla="*/ 23000640 w 25886240"/>
              <a:gd name="connsiteY5" fmla="*/ 4692951 h 14604094"/>
              <a:gd name="connsiteX6" fmla="*/ 25462486 w 25886240"/>
              <a:gd name="connsiteY6" fmla="*/ 4777357 h 14604094"/>
              <a:gd name="connsiteX7" fmla="*/ 25434351 w 25886240"/>
              <a:gd name="connsiteY7" fmla="*/ 5621418 h 14604094"/>
              <a:gd name="connsiteX8" fmla="*/ 20992230 w 25886240"/>
              <a:gd name="connsiteY8" fmla="*/ 14463997 h 14604094"/>
              <a:gd name="connsiteX9" fmla="*/ 10641155 w 25886240"/>
              <a:gd name="connsiteY9" fmla="*/ 14604094 h 14604094"/>
              <a:gd name="connsiteX10" fmla="*/ 254055 w 25886240"/>
              <a:gd name="connsiteY10" fmla="*/ 14529260 h 14604094"/>
              <a:gd name="connsiteX11" fmla="*/ 341121 w 25886240"/>
              <a:gd name="connsiteY11" fmla="*/ 2501604 h 14604094"/>
              <a:gd name="connsiteX12" fmla="*/ 6738388 w 25886240"/>
              <a:gd name="connsiteY12" fmla="*/ 106883 h 14604094"/>
              <a:gd name="connsiteX13" fmla="*/ 6035003 w 25886240"/>
              <a:gd name="connsiteY13" fmla="*/ 1316704 h 14604094"/>
              <a:gd name="connsiteX14" fmla="*/ 6921268 w 25886240"/>
              <a:gd name="connsiteY14" fmla="*/ 135018 h 14604094"/>
              <a:gd name="connsiteX0" fmla="*/ 6667213 w 25632185"/>
              <a:gd name="connsiteY0" fmla="*/ 135018 h 14604094"/>
              <a:gd name="connsiteX1" fmla="*/ 9776173 w 25632185"/>
              <a:gd name="connsiteY1" fmla="*/ 993147 h 14604094"/>
              <a:gd name="connsiteX2" fmla="*/ 12097342 w 25632185"/>
              <a:gd name="connsiteY2" fmla="*/ 3637874 h 14604094"/>
              <a:gd name="connsiteX3" fmla="*/ 15248505 w 25632185"/>
              <a:gd name="connsiteY3" fmla="*/ 5522944 h 14604094"/>
              <a:gd name="connsiteX4" fmla="*/ 20073724 w 25632185"/>
              <a:gd name="connsiteY4" fmla="*/ 5354132 h 14604094"/>
              <a:gd name="connsiteX5" fmla="*/ 22746585 w 25632185"/>
              <a:gd name="connsiteY5" fmla="*/ 4692951 h 14604094"/>
              <a:gd name="connsiteX6" fmla="*/ 25208431 w 25632185"/>
              <a:gd name="connsiteY6" fmla="*/ 4777357 h 14604094"/>
              <a:gd name="connsiteX7" fmla="*/ 25180296 w 25632185"/>
              <a:gd name="connsiteY7" fmla="*/ 5621418 h 14604094"/>
              <a:gd name="connsiteX8" fmla="*/ 20738175 w 25632185"/>
              <a:gd name="connsiteY8" fmla="*/ 14463997 h 14604094"/>
              <a:gd name="connsiteX9" fmla="*/ 10387100 w 25632185"/>
              <a:gd name="connsiteY9" fmla="*/ 14604094 h 14604094"/>
              <a:gd name="connsiteX10" fmla="*/ 0 w 25632185"/>
              <a:gd name="connsiteY10" fmla="*/ 14529260 h 14604094"/>
              <a:gd name="connsiteX11" fmla="*/ 87066 w 25632185"/>
              <a:gd name="connsiteY11" fmla="*/ 2501604 h 14604094"/>
              <a:gd name="connsiteX12" fmla="*/ 6484333 w 25632185"/>
              <a:gd name="connsiteY12" fmla="*/ 106883 h 14604094"/>
              <a:gd name="connsiteX13" fmla="*/ 5780948 w 25632185"/>
              <a:gd name="connsiteY13" fmla="*/ 1316704 h 14604094"/>
              <a:gd name="connsiteX14" fmla="*/ 6667213 w 25632185"/>
              <a:gd name="connsiteY14" fmla="*/ 135018 h 14604094"/>
              <a:gd name="connsiteX0" fmla="*/ 6667213 w 25632185"/>
              <a:gd name="connsiteY0" fmla="*/ 231554 h 14700630"/>
              <a:gd name="connsiteX1" fmla="*/ 9776173 w 25632185"/>
              <a:gd name="connsiteY1" fmla="*/ 1089683 h 14700630"/>
              <a:gd name="connsiteX2" fmla="*/ 12097342 w 25632185"/>
              <a:gd name="connsiteY2" fmla="*/ 3734410 h 14700630"/>
              <a:gd name="connsiteX3" fmla="*/ 15248505 w 25632185"/>
              <a:gd name="connsiteY3" fmla="*/ 5619480 h 14700630"/>
              <a:gd name="connsiteX4" fmla="*/ 20073724 w 25632185"/>
              <a:gd name="connsiteY4" fmla="*/ 5450668 h 14700630"/>
              <a:gd name="connsiteX5" fmla="*/ 22746585 w 25632185"/>
              <a:gd name="connsiteY5" fmla="*/ 4789487 h 14700630"/>
              <a:gd name="connsiteX6" fmla="*/ 25208431 w 25632185"/>
              <a:gd name="connsiteY6" fmla="*/ 4873893 h 14700630"/>
              <a:gd name="connsiteX7" fmla="*/ 25180296 w 25632185"/>
              <a:gd name="connsiteY7" fmla="*/ 5717954 h 14700630"/>
              <a:gd name="connsiteX8" fmla="*/ 20738175 w 25632185"/>
              <a:gd name="connsiteY8" fmla="*/ 14560533 h 14700630"/>
              <a:gd name="connsiteX9" fmla="*/ 10387100 w 25632185"/>
              <a:gd name="connsiteY9" fmla="*/ 14700630 h 14700630"/>
              <a:gd name="connsiteX10" fmla="*/ 0 w 25632185"/>
              <a:gd name="connsiteY10" fmla="*/ 14625796 h 14700630"/>
              <a:gd name="connsiteX11" fmla="*/ 87066 w 25632185"/>
              <a:gd name="connsiteY11" fmla="*/ 2598140 h 14700630"/>
              <a:gd name="connsiteX12" fmla="*/ 6484333 w 25632185"/>
              <a:gd name="connsiteY12" fmla="*/ 203419 h 14700630"/>
              <a:gd name="connsiteX13" fmla="*/ 6667213 w 25632185"/>
              <a:gd name="connsiteY13" fmla="*/ 231554 h 14700630"/>
              <a:gd name="connsiteX0" fmla="*/ 6484333 w 25632185"/>
              <a:gd name="connsiteY0" fmla="*/ 62551 h 14559762"/>
              <a:gd name="connsiteX1" fmla="*/ 9776173 w 25632185"/>
              <a:gd name="connsiteY1" fmla="*/ 948815 h 14559762"/>
              <a:gd name="connsiteX2" fmla="*/ 12097342 w 25632185"/>
              <a:gd name="connsiteY2" fmla="*/ 3593542 h 14559762"/>
              <a:gd name="connsiteX3" fmla="*/ 15248505 w 25632185"/>
              <a:gd name="connsiteY3" fmla="*/ 5478612 h 14559762"/>
              <a:gd name="connsiteX4" fmla="*/ 20073724 w 25632185"/>
              <a:gd name="connsiteY4" fmla="*/ 5309800 h 14559762"/>
              <a:gd name="connsiteX5" fmla="*/ 22746585 w 25632185"/>
              <a:gd name="connsiteY5" fmla="*/ 4648619 h 14559762"/>
              <a:gd name="connsiteX6" fmla="*/ 25208431 w 25632185"/>
              <a:gd name="connsiteY6" fmla="*/ 4733025 h 14559762"/>
              <a:gd name="connsiteX7" fmla="*/ 25180296 w 25632185"/>
              <a:gd name="connsiteY7" fmla="*/ 5577086 h 14559762"/>
              <a:gd name="connsiteX8" fmla="*/ 20738175 w 25632185"/>
              <a:gd name="connsiteY8" fmla="*/ 14419665 h 14559762"/>
              <a:gd name="connsiteX9" fmla="*/ 10387100 w 25632185"/>
              <a:gd name="connsiteY9" fmla="*/ 14559762 h 14559762"/>
              <a:gd name="connsiteX10" fmla="*/ 0 w 25632185"/>
              <a:gd name="connsiteY10" fmla="*/ 14484928 h 14559762"/>
              <a:gd name="connsiteX11" fmla="*/ 87066 w 25632185"/>
              <a:gd name="connsiteY11" fmla="*/ 2457272 h 14559762"/>
              <a:gd name="connsiteX12" fmla="*/ 6484333 w 25632185"/>
              <a:gd name="connsiteY12" fmla="*/ 62551 h 14559762"/>
              <a:gd name="connsiteX0" fmla="*/ 735509 w 26280628"/>
              <a:gd name="connsiteY0" fmla="*/ 1709546 h 13812036"/>
              <a:gd name="connsiteX1" fmla="*/ 10424616 w 26280628"/>
              <a:gd name="connsiteY1" fmla="*/ 201089 h 13812036"/>
              <a:gd name="connsiteX2" fmla="*/ 12745785 w 26280628"/>
              <a:gd name="connsiteY2" fmla="*/ 2845816 h 13812036"/>
              <a:gd name="connsiteX3" fmla="*/ 15896948 w 26280628"/>
              <a:gd name="connsiteY3" fmla="*/ 4730886 h 13812036"/>
              <a:gd name="connsiteX4" fmla="*/ 20722167 w 26280628"/>
              <a:gd name="connsiteY4" fmla="*/ 4562074 h 13812036"/>
              <a:gd name="connsiteX5" fmla="*/ 23395028 w 26280628"/>
              <a:gd name="connsiteY5" fmla="*/ 3900893 h 13812036"/>
              <a:gd name="connsiteX6" fmla="*/ 25856874 w 26280628"/>
              <a:gd name="connsiteY6" fmla="*/ 3985299 h 13812036"/>
              <a:gd name="connsiteX7" fmla="*/ 25828739 w 26280628"/>
              <a:gd name="connsiteY7" fmla="*/ 4829360 h 13812036"/>
              <a:gd name="connsiteX8" fmla="*/ 21386618 w 26280628"/>
              <a:gd name="connsiteY8" fmla="*/ 13671939 h 13812036"/>
              <a:gd name="connsiteX9" fmla="*/ 11035543 w 26280628"/>
              <a:gd name="connsiteY9" fmla="*/ 13812036 h 13812036"/>
              <a:gd name="connsiteX10" fmla="*/ 648443 w 26280628"/>
              <a:gd name="connsiteY10" fmla="*/ 13737202 h 13812036"/>
              <a:gd name="connsiteX11" fmla="*/ 735509 w 26280628"/>
              <a:gd name="connsiteY11" fmla="*/ 1709546 h 13812036"/>
              <a:gd name="connsiteX0" fmla="*/ 87066 w 25632185"/>
              <a:gd name="connsiteY0" fmla="*/ 1709546 h 13812036"/>
              <a:gd name="connsiteX1" fmla="*/ 9776173 w 25632185"/>
              <a:gd name="connsiteY1" fmla="*/ 201089 h 13812036"/>
              <a:gd name="connsiteX2" fmla="*/ 12097342 w 25632185"/>
              <a:gd name="connsiteY2" fmla="*/ 2845816 h 13812036"/>
              <a:gd name="connsiteX3" fmla="*/ 15248505 w 25632185"/>
              <a:gd name="connsiteY3" fmla="*/ 4730886 h 13812036"/>
              <a:gd name="connsiteX4" fmla="*/ 20073724 w 25632185"/>
              <a:gd name="connsiteY4" fmla="*/ 4562074 h 13812036"/>
              <a:gd name="connsiteX5" fmla="*/ 22746585 w 25632185"/>
              <a:gd name="connsiteY5" fmla="*/ 3900893 h 13812036"/>
              <a:gd name="connsiteX6" fmla="*/ 25208431 w 25632185"/>
              <a:gd name="connsiteY6" fmla="*/ 3985299 h 13812036"/>
              <a:gd name="connsiteX7" fmla="*/ 25180296 w 25632185"/>
              <a:gd name="connsiteY7" fmla="*/ 4829360 h 13812036"/>
              <a:gd name="connsiteX8" fmla="*/ 20738175 w 25632185"/>
              <a:gd name="connsiteY8" fmla="*/ 13671939 h 13812036"/>
              <a:gd name="connsiteX9" fmla="*/ 10387100 w 25632185"/>
              <a:gd name="connsiteY9" fmla="*/ 13812036 h 13812036"/>
              <a:gd name="connsiteX10" fmla="*/ 0 w 25632185"/>
              <a:gd name="connsiteY10" fmla="*/ 13737202 h 13812036"/>
              <a:gd name="connsiteX11" fmla="*/ 87066 w 25632185"/>
              <a:gd name="connsiteY11" fmla="*/ 1709546 h 13812036"/>
              <a:gd name="connsiteX0" fmla="*/ 150028 w 25632185"/>
              <a:gd name="connsiteY0" fmla="*/ 1533314 h 13962113"/>
              <a:gd name="connsiteX1" fmla="*/ 9776173 w 25632185"/>
              <a:gd name="connsiteY1" fmla="*/ 351166 h 13962113"/>
              <a:gd name="connsiteX2" fmla="*/ 12097342 w 25632185"/>
              <a:gd name="connsiteY2" fmla="*/ 2995893 h 13962113"/>
              <a:gd name="connsiteX3" fmla="*/ 15248505 w 25632185"/>
              <a:gd name="connsiteY3" fmla="*/ 4880963 h 13962113"/>
              <a:gd name="connsiteX4" fmla="*/ 20073724 w 25632185"/>
              <a:gd name="connsiteY4" fmla="*/ 4712151 h 13962113"/>
              <a:gd name="connsiteX5" fmla="*/ 22746585 w 25632185"/>
              <a:gd name="connsiteY5" fmla="*/ 4050970 h 13962113"/>
              <a:gd name="connsiteX6" fmla="*/ 25208431 w 25632185"/>
              <a:gd name="connsiteY6" fmla="*/ 4135376 h 13962113"/>
              <a:gd name="connsiteX7" fmla="*/ 25180296 w 25632185"/>
              <a:gd name="connsiteY7" fmla="*/ 4979437 h 13962113"/>
              <a:gd name="connsiteX8" fmla="*/ 20738175 w 25632185"/>
              <a:gd name="connsiteY8" fmla="*/ 13822016 h 13962113"/>
              <a:gd name="connsiteX9" fmla="*/ 10387100 w 25632185"/>
              <a:gd name="connsiteY9" fmla="*/ 13962113 h 13962113"/>
              <a:gd name="connsiteX10" fmla="*/ 0 w 25632185"/>
              <a:gd name="connsiteY10" fmla="*/ 13887279 h 13962113"/>
              <a:gd name="connsiteX11" fmla="*/ 150028 w 25632185"/>
              <a:gd name="connsiteY11" fmla="*/ 1533314 h 13962113"/>
              <a:gd name="connsiteX0" fmla="*/ 150028 w 25632185"/>
              <a:gd name="connsiteY0" fmla="*/ 1208175 h 13636974"/>
              <a:gd name="connsiteX1" fmla="*/ 9776173 w 25632185"/>
              <a:gd name="connsiteY1" fmla="*/ 26027 h 13636974"/>
              <a:gd name="connsiteX2" fmla="*/ 12097342 w 25632185"/>
              <a:gd name="connsiteY2" fmla="*/ 2670754 h 13636974"/>
              <a:gd name="connsiteX3" fmla="*/ 15248505 w 25632185"/>
              <a:gd name="connsiteY3" fmla="*/ 4555824 h 13636974"/>
              <a:gd name="connsiteX4" fmla="*/ 20073724 w 25632185"/>
              <a:gd name="connsiteY4" fmla="*/ 4387012 h 13636974"/>
              <a:gd name="connsiteX5" fmla="*/ 22746585 w 25632185"/>
              <a:gd name="connsiteY5" fmla="*/ 3725831 h 13636974"/>
              <a:gd name="connsiteX6" fmla="*/ 25208431 w 25632185"/>
              <a:gd name="connsiteY6" fmla="*/ 3810237 h 13636974"/>
              <a:gd name="connsiteX7" fmla="*/ 25180296 w 25632185"/>
              <a:gd name="connsiteY7" fmla="*/ 4654298 h 13636974"/>
              <a:gd name="connsiteX8" fmla="*/ 20738175 w 25632185"/>
              <a:gd name="connsiteY8" fmla="*/ 13496877 h 13636974"/>
              <a:gd name="connsiteX9" fmla="*/ 10387100 w 25632185"/>
              <a:gd name="connsiteY9" fmla="*/ 13636974 h 13636974"/>
              <a:gd name="connsiteX10" fmla="*/ 0 w 25632185"/>
              <a:gd name="connsiteY10" fmla="*/ 13562140 h 13636974"/>
              <a:gd name="connsiteX11" fmla="*/ 150028 w 25632185"/>
              <a:gd name="connsiteY11" fmla="*/ 1208175 h 13636974"/>
              <a:gd name="connsiteX0" fmla="*/ 150028 w 25632185"/>
              <a:gd name="connsiteY0" fmla="*/ 119077 h 12547876"/>
              <a:gd name="connsiteX1" fmla="*/ 9146560 w 25632185"/>
              <a:gd name="connsiteY1" fmla="*/ 79011 h 12547876"/>
              <a:gd name="connsiteX2" fmla="*/ 12097342 w 25632185"/>
              <a:gd name="connsiteY2" fmla="*/ 1581656 h 12547876"/>
              <a:gd name="connsiteX3" fmla="*/ 15248505 w 25632185"/>
              <a:gd name="connsiteY3" fmla="*/ 3466726 h 12547876"/>
              <a:gd name="connsiteX4" fmla="*/ 20073724 w 25632185"/>
              <a:gd name="connsiteY4" fmla="*/ 3297914 h 12547876"/>
              <a:gd name="connsiteX5" fmla="*/ 22746585 w 25632185"/>
              <a:gd name="connsiteY5" fmla="*/ 2636733 h 12547876"/>
              <a:gd name="connsiteX6" fmla="*/ 25208431 w 25632185"/>
              <a:gd name="connsiteY6" fmla="*/ 2721139 h 12547876"/>
              <a:gd name="connsiteX7" fmla="*/ 25180296 w 25632185"/>
              <a:gd name="connsiteY7" fmla="*/ 3565200 h 12547876"/>
              <a:gd name="connsiteX8" fmla="*/ 20738175 w 25632185"/>
              <a:gd name="connsiteY8" fmla="*/ 12407779 h 12547876"/>
              <a:gd name="connsiteX9" fmla="*/ 10387100 w 25632185"/>
              <a:gd name="connsiteY9" fmla="*/ 12547876 h 12547876"/>
              <a:gd name="connsiteX10" fmla="*/ 0 w 25632185"/>
              <a:gd name="connsiteY10" fmla="*/ 12473042 h 12547876"/>
              <a:gd name="connsiteX11" fmla="*/ 150028 w 25632185"/>
              <a:gd name="connsiteY11" fmla="*/ 119077 h 12547876"/>
              <a:gd name="connsiteX0" fmla="*/ 150028 w 25632185"/>
              <a:gd name="connsiteY0" fmla="*/ 40066 h 12468865"/>
              <a:gd name="connsiteX1" fmla="*/ 9146560 w 25632185"/>
              <a:gd name="connsiteY1" fmla="*/ 0 h 12468865"/>
              <a:gd name="connsiteX2" fmla="*/ 12097342 w 25632185"/>
              <a:gd name="connsiteY2" fmla="*/ 1502645 h 12468865"/>
              <a:gd name="connsiteX3" fmla="*/ 15248505 w 25632185"/>
              <a:gd name="connsiteY3" fmla="*/ 3387715 h 12468865"/>
              <a:gd name="connsiteX4" fmla="*/ 20073724 w 25632185"/>
              <a:gd name="connsiteY4" fmla="*/ 3218903 h 12468865"/>
              <a:gd name="connsiteX5" fmla="*/ 22746585 w 25632185"/>
              <a:gd name="connsiteY5" fmla="*/ 2557722 h 12468865"/>
              <a:gd name="connsiteX6" fmla="*/ 25208431 w 25632185"/>
              <a:gd name="connsiteY6" fmla="*/ 2642128 h 12468865"/>
              <a:gd name="connsiteX7" fmla="*/ 25180296 w 25632185"/>
              <a:gd name="connsiteY7" fmla="*/ 3486189 h 12468865"/>
              <a:gd name="connsiteX8" fmla="*/ 20738175 w 25632185"/>
              <a:gd name="connsiteY8" fmla="*/ 12328768 h 12468865"/>
              <a:gd name="connsiteX9" fmla="*/ 10387100 w 25632185"/>
              <a:gd name="connsiteY9" fmla="*/ 12468865 h 12468865"/>
              <a:gd name="connsiteX10" fmla="*/ 0 w 25632185"/>
              <a:gd name="connsiteY10" fmla="*/ 12394031 h 12468865"/>
              <a:gd name="connsiteX11" fmla="*/ 150028 w 25632185"/>
              <a:gd name="connsiteY11" fmla="*/ 40066 h 12468865"/>
              <a:gd name="connsiteX0" fmla="*/ 150028 w 25632185"/>
              <a:gd name="connsiteY0" fmla="*/ 53751 h 12482550"/>
              <a:gd name="connsiteX1" fmla="*/ 9146560 w 25632185"/>
              <a:gd name="connsiteY1" fmla="*/ 13685 h 12482550"/>
              <a:gd name="connsiteX2" fmla="*/ 12097342 w 25632185"/>
              <a:gd name="connsiteY2" fmla="*/ 1516330 h 12482550"/>
              <a:gd name="connsiteX3" fmla="*/ 15248505 w 25632185"/>
              <a:gd name="connsiteY3" fmla="*/ 3401400 h 12482550"/>
              <a:gd name="connsiteX4" fmla="*/ 20073724 w 25632185"/>
              <a:gd name="connsiteY4" fmla="*/ 3232588 h 12482550"/>
              <a:gd name="connsiteX5" fmla="*/ 22746585 w 25632185"/>
              <a:gd name="connsiteY5" fmla="*/ 2571407 h 12482550"/>
              <a:gd name="connsiteX6" fmla="*/ 25208431 w 25632185"/>
              <a:gd name="connsiteY6" fmla="*/ 2655813 h 12482550"/>
              <a:gd name="connsiteX7" fmla="*/ 25180296 w 25632185"/>
              <a:gd name="connsiteY7" fmla="*/ 3499874 h 12482550"/>
              <a:gd name="connsiteX8" fmla="*/ 20738175 w 25632185"/>
              <a:gd name="connsiteY8" fmla="*/ 12342453 h 12482550"/>
              <a:gd name="connsiteX9" fmla="*/ 10387100 w 25632185"/>
              <a:gd name="connsiteY9" fmla="*/ 12482550 h 12482550"/>
              <a:gd name="connsiteX10" fmla="*/ 0 w 25632185"/>
              <a:gd name="connsiteY10" fmla="*/ 12407716 h 12482550"/>
              <a:gd name="connsiteX11" fmla="*/ 150028 w 25632185"/>
              <a:gd name="connsiteY11" fmla="*/ 53751 h 12482550"/>
              <a:gd name="connsiteX0" fmla="*/ 150028 w 25632185"/>
              <a:gd name="connsiteY0" fmla="*/ 118422 h 12547221"/>
              <a:gd name="connsiteX1" fmla="*/ 8485467 w 25632185"/>
              <a:gd name="connsiteY1" fmla="*/ 13094 h 12547221"/>
              <a:gd name="connsiteX2" fmla="*/ 12097342 w 25632185"/>
              <a:gd name="connsiteY2" fmla="*/ 1581001 h 12547221"/>
              <a:gd name="connsiteX3" fmla="*/ 15248505 w 25632185"/>
              <a:gd name="connsiteY3" fmla="*/ 3466071 h 12547221"/>
              <a:gd name="connsiteX4" fmla="*/ 20073724 w 25632185"/>
              <a:gd name="connsiteY4" fmla="*/ 3297259 h 12547221"/>
              <a:gd name="connsiteX5" fmla="*/ 22746585 w 25632185"/>
              <a:gd name="connsiteY5" fmla="*/ 2636078 h 12547221"/>
              <a:gd name="connsiteX6" fmla="*/ 25208431 w 25632185"/>
              <a:gd name="connsiteY6" fmla="*/ 2720484 h 12547221"/>
              <a:gd name="connsiteX7" fmla="*/ 25180296 w 25632185"/>
              <a:gd name="connsiteY7" fmla="*/ 3564545 h 12547221"/>
              <a:gd name="connsiteX8" fmla="*/ 20738175 w 25632185"/>
              <a:gd name="connsiteY8" fmla="*/ 12407124 h 12547221"/>
              <a:gd name="connsiteX9" fmla="*/ 10387100 w 25632185"/>
              <a:gd name="connsiteY9" fmla="*/ 12547221 h 12547221"/>
              <a:gd name="connsiteX10" fmla="*/ 0 w 25632185"/>
              <a:gd name="connsiteY10" fmla="*/ 12472387 h 12547221"/>
              <a:gd name="connsiteX11" fmla="*/ 150028 w 25632185"/>
              <a:gd name="connsiteY11" fmla="*/ 118422 h 12547221"/>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548 h 12534347"/>
              <a:gd name="connsiteX1" fmla="*/ 8485467 w 25632185"/>
              <a:gd name="connsiteY1" fmla="*/ 220 h 12534347"/>
              <a:gd name="connsiteX2" fmla="*/ 12097342 w 25632185"/>
              <a:gd name="connsiteY2" fmla="*/ 1568127 h 12534347"/>
              <a:gd name="connsiteX3" fmla="*/ 15248505 w 25632185"/>
              <a:gd name="connsiteY3" fmla="*/ 3453197 h 12534347"/>
              <a:gd name="connsiteX4" fmla="*/ 20073724 w 25632185"/>
              <a:gd name="connsiteY4" fmla="*/ 3284385 h 12534347"/>
              <a:gd name="connsiteX5" fmla="*/ 22746585 w 25632185"/>
              <a:gd name="connsiteY5" fmla="*/ 2623204 h 12534347"/>
              <a:gd name="connsiteX6" fmla="*/ 25208431 w 25632185"/>
              <a:gd name="connsiteY6" fmla="*/ 2707610 h 12534347"/>
              <a:gd name="connsiteX7" fmla="*/ 25180296 w 25632185"/>
              <a:gd name="connsiteY7" fmla="*/ 3551671 h 12534347"/>
              <a:gd name="connsiteX8" fmla="*/ 20738175 w 25632185"/>
              <a:gd name="connsiteY8" fmla="*/ 12394250 h 12534347"/>
              <a:gd name="connsiteX9" fmla="*/ 10387100 w 25632185"/>
              <a:gd name="connsiteY9" fmla="*/ 12534347 h 12534347"/>
              <a:gd name="connsiteX10" fmla="*/ 0 w 25632185"/>
              <a:gd name="connsiteY10" fmla="*/ 12459513 h 12534347"/>
              <a:gd name="connsiteX11" fmla="*/ 150028 w 25632185"/>
              <a:gd name="connsiteY11" fmla="*/ 105548 h 12534347"/>
              <a:gd name="connsiteX0" fmla="*/ 150028 w 25632185"/>
              <a:gd name="connsiteY0" fmla="*/ 105720 h 12534519"/>
              <a:gd name="connsiteX1" fmla="*/ 8485467 w 25632185"/>
              <a:gd name="connsiteY1" fmla="*/ 392 h 12534519"/>
              <a:gd name="connsiteX2" fmla="*/ 12097342 w 25632185"/>
              <a:gd name="connsiteY2" fmla="*/ 1568299 h 12534519"/>
              <a:gd name="connsiteX3" fmla="*/ 15248505 w 25632185"/>
              <a:gd name="connsiteY3" fmla="*/ 3453369 h 12534519"/>
              <a:gd name="connsiteX4" fmla="*/ 20073724 w 25632185"/>
              <a:gd name="connsiteY4" fmla="*/ 3284557 h 12534519"/>
              <a:gd name="connsiteX5" fmla="*/ 22746585 w 25632185"/>
              <a:gd name="connsiteY5" fmla="*/ 2623376 h 12534519"/>
              <a:gd name="connsiteX6" fmla="*/ 25208431 w 25632185"/>
              <a:gd name="connsiteY6" fmla="*/ 2707782 h 12534519"/>
              <a:gd name="connsiteX7" fmla="*/ 25180296 w 25632185"/>
              <a:gd name="connsiteY7" fmla="*/ 3551843 h 12534519"/>
              <a:gd name="connsiteX8" fmla="*/ 20738175 w 25632185"/>
              <a:gd name="connsiteY8" fmla="*/ 12394422 h 12534519"/>
              <a:gd name="connsiteX9" fmla="*/ 10387100 w 25632185"/>
              <a:gd name="connsiteY9" fmla="*/ 12534519 h 12534519"/>
              <a:gd name="connsiteX10" fmla="*/ 0 w 25632185"/>
              <a:gd name="connsiteY10" fmla="*/ 12459685 h 12534519"/>
              <a:gd name="connsiteX11" fmla="*/ 150028 w 25632185"/>
              <a:gd name="connsiteY11" fmla="*/ 105720 h 12534519"/>
              <a:gd name="connsiteX0" fmla="*/ 150028 w 25632185"/>
              <a:gd name="connsiteY0" fmla="*/ 105721 h 12534520"/>
              <a:gd name="connsiteX1" fmla="*/ 8485467 w 25632185"/>
              <a:gd name="connsiteY1" fmla="*/ 393 h 12534520"/>
              <a:gd name="connsiteX2" fmla="*/ 12097342 w 25632185"/>
              <a:gd name="connsiteY2" fmla="*/ 1568300 h 12534520"/>
              <a:gd name="connsiteX3" fmla="*/ 15248505 w 25632185"/>
              <a:gd name="connsiteY3" fmla="*/ 3453370 h 12534520"/>
              <a:gd name="connsiteX4" fmla="*/ 20703337 w 25632185"/>
              <a:gd name="connsiteY4" fmla="*/ 2566678 h 12534520"/>
              <a:gd name="connsiteX5" fmla="*/ 22746585 w 25632185"/>
              <a:gd name="connsiteY5" fmla="*/ 2623377 h 12534520"/>
              <a:gd name="connsiteX6" fmla="*/ 25208431 w 25632185"/>
              <a:gd name="connsiteY6" fmla="*/ 2707783 h 12534520"/>
              <a:gd name="connsiteX7" fmla="*/ 25180296 w 25632185"/>
              <a:gd name="connsiteY7" fmla="*/ 3551844 h 12534520"/>
              <a:gd name="connsiteX8" fmla="*/ 20738175 w 25632185"/>
              <a:gd name="connsiteY8" fmla="*/ 12394423 h 12534520"/>
              <a:gd name="connsiteX9" fmla="*/ 10387100 w 25632185"/>
              <a:gd name="connsiteY9" fmla="*/ 12534520 h 12534520"/>
              <a:gd name="connsiteX10" fmla="*/ 0 w 25632185"/>
              <a:gd name="connsiteY10" fmla="*/ 12459686 h 12534520"/>
              <a:gd name="connsiteX11" fmla="*/ 150028 w 25632185"/>
              <a:gd name="connsiteY11" fmla="*/ 105721 h 12534520"/>
              <a:gd name="connsiteX0" fmla="*/ 150028 w 25632185"/>
              <a:gd name="connsiteY0" fmla="*/ 105546 h 12534345"/>
              <a:gd name="connsiteX1" fmla="*/ 8485467 w 25632185"/>
              <a:gd name="connsiteY1" fmla="*/ 218 h 12534345"/>
              <a:gd name="connsiteX2" fmla="*/ 12097342 w 25632185"/>
              <a:gd name="connsiteY2" fmla="*/ 1568125 h 12534345"/>
              <a:gd name="connsiteX3" fmla="*/ 15689234 w 25632185"/>
              <a:gd name="connsiteY3" fmla="*/ 3420564 h 12534345"/>
              <a:gd name="connsiteX4" fmla="*/ 20703337 w 25632185"/>
              <a:gd name="connsiteY4" fmla="*/ 2566503 h 12534345"/>
              <a:gd name="connsiteX5" fmla="*/ 22746585 w 25632185"/>
              <a:gd name="connsiteY5" fmla="*/ 2623202 h 12534345"/>
              <a:gd name="connsiteX6" fmla="*/ 25208431 w 25632185"/>
              <a:gd name="connsiteY6" fmla="*/ 2707608 h 12534345"/>
              <a:gd name="connsiteX7" fmla="*/ 25180296 w 25632185"/>
              <a:gd name="connsiteY7" fmla="*/ 3551669 h 12534345"/>
              <a:gd name="connsiteX8" fmla="*/ 20738175 w 25632185"/>
              <a:gd name="connsiteY8" fmla="*/ 12394248 h 12534345"/>
              <a:gd name="connsiteX9" fmla="*/ 10387100 w 25632185"/>
              <a:gd name="connsiteY9" fmla="*/ 12534345 h 12534345"/>
              <a:gd name="connsiteX10" fmla="*/ 0 w 25632185"/>
              <a:gd name="connsiteY10" fmla="*/ 12459511 h 12534345"/>
              <a:gd name="connsiteX11" fmla="*/ 150028 w 25632185"/>
              <a:gd name="connsiteY11" fmla="*/ 105546 h 12534345"/>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0703337 w 25632185"/>
              <a:gd name="connsiteY4" fmla="*/ 2566618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05661 h 12534460"/>
              <a:gd name="connsiteX1" fmla="*/ 8485467 w 25632185"/>
              <a:gd name="connsiteY1" fmla="*/ 333 h 12534460"/>
              <a:gd name="connsiteX2" fmla="*/ 12097342 w 25632185"/>
              <a:gd name="connsiteY2" fmla="*/ 1568240 h 12534460"/>
              <a:gd name="connsiteX3" fmla="*/ 15689234 w 25632185"/>
              <a:gd name="connsiteY3" fmla="*/ 3420679 h 12534460"/>
              <a:gd name="connsiteX4" fmla="*/ 21553313 w 25632185"/>
              <a:gd name="connsiteY4" fmla="*/ 2664510 h 12534460"/>
              <a:gd name="connsiteX5" fmla="*/ 22746585 w 25632185"/>
              <a:gd name="connsiteY5" fmla="*/ 2623317 h 12534460"/>
              <a:gd name="connsiteX6" fmla="*/ 25208431 w 25632185"/>
              <a:gd name="connsiteY6" fmla="*/ 2707723 h 12534460"/>
              <a:gd name="connsiteX7" fmla="*/ 25180296 w 25632185"/>
              <a:gd name="connsiteY7" fmla="*/ 3551784 h 12534460"/>
              <a:gd name="connsiteX8" fmla="*/ 20738175 w 25632185"/>
              <a:gd name="connsiteY8" fmla="*/ 12394363 h 12534460"/>
              <a:gd name="connsiteX9" fmla="*/ 10387100 w 25632185"/>
              <a:gd name="connsiteY9" fmla="*/ 12534460 h 12534460"/>
              <a:gd name="connsiteX10" fmla="*/ 0 w 25632185"/>
              <a:gd name="connsiteY10" fmla="*/ 12459626 h 12534460"/>
              <a:gd name="connsiteX11" fmla="*/ 150028 w 25632185"/>
              <a:gd name="connsiteY11" fmla="*/ 105661 h 12534460"/>
              <a:gd name="connsiteX0" fmla="*/ 150028 w 25632185"/>
              <a:gd name="connsiteY0" fmla="*/ 138170 h 12566969"/>
              <a:gd name="connsiteX1" fmla="*/ 7950296 w 25632185"/>
              <a:gd name="connsiteY1" fmla="*/ 212 h 12566969"/>
              <a:gd name="connsiteX2" fmla="*/ 12097342 w 25632185"/>
              <a:gd name="connsiteY2" fmla="*/ 1600749 h 12566969"/>
              <a:gd name="connsiteX3" fmla="*/ 15689234 w 25632185"/>
              <a:gd name="connsiteY3" fmla="*/ 3453188 h 12566969"/>
              <a:gd name="connsiteX4" fmla="*/ 21553313 w 25632185"/>
              <a:gd name="connsiteY4" fmla="*/ 2697019 h 12566969"/>
              <a:gd name="connsiteX5" fmla="*/ 22746585 w 25632185"/>
              <a:gd name="connsiteY5" fmla="*/ 2655826 h 12566969"/>
              <a:gd name="connsiteX6" fmla="*/ 25208431 w 25632185"/>
              <a:gd name="connsiteY6" fmla="*/ 2740232 h 12566969"/>
              <a:gd name="connsiteX7" fmla="*/ 25180296 w 25632185"/>
              <a:gd name="connsiteY7" fmla="*/ 3584293 h 12566969"/>
              <a:gd name="connsiteX8" fmla="*/ 20738175 w 25632185"/>
              <a:gd name="connsiteY8" fmla="*/ 12426872 h 12566969"/>
              <a:gd name="connsiteX9" fmla="*/ 10387100 w 25632185"/>
              <a:gd name="connsiteY9" fmla="*/ 12566969 h 12566969"/>
              <a:gd name="connsiteX10" fmla="*/ 0 w 25632185"/>
              <a:gd name="connsiteY10" fmla="*/ 12492135 h 12566969"/>
              <a:gd name="connsiteX11" fmla="*/ 150028 w 25632185"/>
              <a:gd name="connsiteY11" fmla="*/ 138170 h 12566969"/>
              <a:gd name="connsiteX0" fmla="*/ 150028 w 25632185"/>
              <a:gd name="connsiteY0" fmla="*/ 138278 h 12567077"/>
              <a:gd name="connsiteX1" fmla="*/ 7950296 w 25632185"/>
              <a:gd name="connsiteY1" fmla="*/ 320 h 12567077"/>
              <a:gd name="connsiteX2" fmla="*/ 12097342 w 25632185"/>
              <a:gd name="connsiteY2" fmla="*/ 1600857 h 12567077"/>
              <a:gd name="connsiteX3" fmla="*/ 15689234 w 25632185"/>
              <a:gd name="connsiteY3" fmla="*/ 3453296 h 12567077"/>
              <a:gd name="connsiteX4" fmla="*/ 21553313 w 25632185"/>
              <a:gd name="connsiteY4" fmla="*/ 2697127 h 12567077"/>
              <a:gd name="connsiteX5" fmla="*/ 22746585 w 25632185"/>
              <a:gd name="connsiteY5" fmla="*/ 2655934 h 12567077"/>
              <a:gd name="connsiteX6" fmla="*/ 25208431 w 25632185"/>
              <a:gd name="connsiteY6" fmla="*/ 2740340 h 12567077"/>
              <a:gd name="connsiteX7" fmla="*/ 25180296 w 25632185"/>
              <a:gd name="connsiteY7" fmla="*/ 3584401 h 12567077"/>
              <a:gd name="connsiteX8" fmla="*/ 20738175 w 25632185"/>
              <a:gd name="connsiteY8" fmla="*/ 12426980 h 12567077"/>
              <a:gd name="connsiteX9" fmla="*/ 10387100 w 25632185"/>
              <a:gd name="connsiteY9" fmla="*/ 12567077 h 12567077"/>
              <a:gd name="connsiteX10" fmla="*/ 0 w 25632185"/>
              <a:gd name="connsiteY10" fmla="*/ 12492243 h 12567077"/>
              <a:gd name="connsiteX11" fmla="*/ 150028 w 25632185"/>
              <a:gd name="connsiteY11" fmla="*/ 138278 h 12567077"/>
              <a:gd name="connsiteX0" fmla="*/ 150028 w 25700934"/>
              <a:gd name="connsiteY0" fmla="*/ 138278 h 12567077"/>
              <a:gd name="connsiteX1" fmla="*/ 7950296 w 25700934"/>
              <a:gd name="connsiteY1" fmla="*/ 320 h 12567077"/>
              <a:gd name="connsiteX2" fmla="*/ 12097342 w 25700934"/>
              <a:gd name="connsiteY2" fmla="*/ 1600857 h 12567077"/>
              <a:gd name="connsiteX3" fmla="*/ 15689234 w 25700934"/>
              <a:gd name="connsiteY3" fmla="*/ 3453296 h 12567077"/>
              <a:gd name="connsiteX4" fmla="*/ 21553313 w 25700934"/>
              <a:gd name="connsiteY4" fmla="*/ 2697127 h 12567077"/>
              <a:gd name="connsiteX5" fmla="*/ 25208431 w 25700934"/>
              <a:gd name="connsiteY5" fmla="*/ 2740340 h 12567077"/>
              <a:gd name="connsiteX6" fmla="*/ 25180296 w 25700934"/>
              <a:gd name="connsiteY6" fmla="*/ 3584401 h 12567077"/>
              <a:gd name="connsiteX7" fmla="*/ 20738175 w 25700934"/>
              <a:gd name="connsiteY7" fmla="*/ 12426980 h 12567077"/>
              <a:gd name="connsiteX8" fmla="*/ 10387100 w 25700934"/>
              <a:gd name="connsiteY8" fmla="*/ 12567077 h 12567077"/>
              <a:gd name="connsiteX9" fmla="*/ 0 w 25700934"/>
              <a:gd name="connsiteY9" fmla="*/ 12492243 h 12567077"/>
              <a:gd name="connsiteX10" fmla="*/ 150028 w 25700934"/>
              <a:gd name="connsiteY10" fmla="*/ 138278 h 12567077"/>
              <a:gd name="connsiteX0" fmla="*/ 150028 w 25186346"/>
              <a:gd name="connsiteY0" fmla="*/ 138278 h 12567077"/>
              <a:gd name="connsiteX1" fmla="*/ 7950296 w 25186346"/>
              <a:gd name="connsiteY1" fmla="*/ 320 h 12567077"/>
              <a:gd name="connsiteX2" fmla="*/ 12097342 w 25186346"/>
              <a:gd name="connsiteY2" fmla="*/ 1600857 h 12567077"/>
              <a:gd name="connsiteX3" fmla="*/ 15689234 w 25186346"/>
              <a:gd name="connsiteY3" fmla="*/ 3453296 h 12567077"/>
              <a:gd name="connsiteX4" fmla="*/ 21553313 w 25186346"/>
              <a:gd name="connsiteY4" fmla="*/ 2697127 h 12567077"/>
              <a:gd name="connsiteX5" fmla="*/ 25180296 w 25186346"/>
              <a:gd name="connsiteY5" fmla="*/ 3584401 h 12567077"/>
              <a:gd name="connsiteX6" fmla="*/ 20738175 w 25186346"/>
              <a:gd name="connsiteY6" fmla="*/ 12426980 h 12567077"/>
              <a:gd name="connsiteX7" fmla="*/ 10387100 w 25186346"/>
              <a:gd name="connsiteY7" fmla="*/ 12567077 h 12567077"/>
              <a:gd name="connsiteX8" fmla="*/ 0 w 25186346"/>
              <a:gd name="connsiteY8" fmla="*/ 12492243 h 12567077"/>
              <a:gd name="connsiteX9" fmla="*/ 150028 w 25186346"/>
              <a:gd name="connsiteY9"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2172399"/>
              <a:gd name="connsiteY0" fmla="*/ 138278 h 12567077"/>
              <a:gd name="connsiteX1" fmla="*/ 7950296 w 22172399"/>
              <a:gd name="connsiteY1" fmla="*/ 320 h 12567077"/>
              <a:gd name="connsiteX2" fmla="*/ 12097342 w 22172399"/>
              <a:gd name="connsiteY2" fmla="*/ 1600857 h 12567077"/>
              <a:gd name="connsiteX3" fmla="*/ 15689234 w 22172399"/>
              <a:gd name="connsiteY3" fmla="*/ 3453296 h 12567077"/>
              <a:gd name="connsiteX4" fmla="*/ 21553313 w 22172399"/>
              <a:gd name="connsiteY4" fmla="*/ 2697127 h 12567077"/>
              <a:gd name="connsiteX5" fmla="*/ 20738175 w 22172399"/>
              <a:gd name="connsiteY5" fmla="*/ 12426980 h 12567077"/>
              <a:gd name="connsiteX6" fmla="*/ 10387100 w 22172399"/>
              <a:gd name="connsiteY6" fmla="*/ 12567077 h 12567077"/>
              <a:gd name="connsiteX7" fmla="*/ 0 w 22172399"/>
              <a:gd name="connsiteY7" fmla="*/ 12492243 h 12567077"/>
              <a:gd name="connsiteX8" fmla="*/ 150028 w 22172399"/>
              <a:gd name="connsiteY8" fmla="*/ 138278 h 12567077"/>
              <a:gd name="connsiteX0" fmla="*/ 150028 w 21858438"/>
              <a:gd name="connsiteY0" fmla="*/ 138278 h 12567077"/>
              <a:gd name="connsiteX1" fmla="*/ 7950296 w 21858438"/>
              <a:gd name="connsiteY1" fmla="*/ 320 h 12567077"/>
              <a:gd name="connsiteX2" fmla="*/ 12097342 w 21858438"/>
              <a:gd name="connsiteY2" fmla="*/ 1600857 h 12567077"/>
              <a:gd name="connsiteX3" fmla="*/ 15689234 w 21858438"/>
              <a:gd name="connsiteY3" fmla="*/ 3453296 h 12567077"/>
              <a:gd name="connsiteX4" fmla="*/ 20923699 w 21858438"/>
              <a:gd name="connsiteY4" fmla="*/ 2762389 h 12567077"/>
              <a:gd name="connsiteX5" fmla="*/ 20738175 w 21858438"/>
              <a:gd name="connsiteY5" fmla="*/ 12426980 h 12567077"/>
              <a:gd name="connsiteX6" fmla="*/ 10387100 w 21858438"/>
              <a:gd name="connsiteY6" fmla="*/ 12567077 h 12567077"/>
              <a:gd name="connsiteX7" fmla="*/ 0 w 21858438"/>
              <a:gd name="connsiteY7" fmla="*/ 12492243 h 12567077"/>
              <a:gd name="connsiteX8" fmla="*/ 150028 w 21858438"/>
              <a:gd name="connsiteY8" fmla="*/ 138278 h 12567077"/>
              <a:gd name="connsiteX0" fmla="*/ 150028 w 21576845"/>
              <a:gd name="connsiteY0" fmla="*/ 138278 h 12567077"/>
              <a:gd name="connsiteX1" fmla="*/ 7950296 w 21576845"/>
              <a:gd name="connsiteY1" fmla="*/ 320 h 12567077"/>
              <a:gd name="connsiteX2" fmla="*/ 12097342 w 21576845"/>
              <a:gd name="connsiteY2" fmla="*/ 1600857 h 12567077"/>
              <a:gd name="connsiteX3" fmla="*/ 15689234 w 21576845"/>
              <a:gd name="connsiteY3" fmla="*/ 3453296 h 12567077"/>
              <a:gd name="connsiteX4" fmla="*/ 20923699 w 21576845"/>
              <a:gd name="connsiteY4" fmla="*/ 2762389 h 12567077"/>
              <a:gd name="connsiteX5" fmla="*/ 20738175 w 21576845"/>
              <a:gd name="connsiteY5" fmla="*/ 12426980 h 12567077"/>
              <a:gd name="connsiteX6" fmla="*/ 10387100 w 21576845"/>
              <a:gd name="connsiteY6" fmla="*/ 12567077 h 12567077"/>
              <a:gd name="connsiteX7" fmla="*/ 0 w 21576845"/>
              <a:gd name="connsiteY7" fmla="*/ 12492243 h 12567077"/>
              <a:gd name="connsiteX8" fmla="*/ 150028 w 21576845"/>
              <a:gd name="connsiteY8" fmla="*/ 138278 h 12567077"/>
              <a:gd name="connsiteX0" fmla="*/ 150028 w 20923700"/>
              <a:gd name="connsiteY0" fmla="*/ 138278 h 12567077"/>
              <a:gd name="connsiteX1" fmla="*/ 7950296 w 20923700"/>
              <a:gd name="connsiteY1" fmla="*/ 320 h 12567077"/>
              <a:gd name="connsiteX2" fmla="*/ 12097342 w 20923700"/>
              <a:gd name="connsiteY2" fmla="*/ 1600857 h 12567077"/>
              <a:gd name="connsiteX3" fmla="*/ 15689234 w 20923700"/>
              <a:gd name="connsiteY3" fmla="*/ 3453296 h 12567077"/>
              <a:gd name="connsiteX4" fmla="*/ 20923699 w 20923700"/>
              <a:gd name="connsiteY4" fmla="*/ 2762389 h 12567077"/>
              <a:gd name="connsiteX5" fmla="*/ 20738175 w 20923700"/>
              <a:gd name="connsiteY5" fmla="*/ 12426980 h 12567077"/>
              <a:gd name="connsiteX6" fmla="*/ 10387100 w 20923700"/>
              <a:gd name="connsiteY6" fmla="*/ 12567077 h 12567077"/>
              <a:gd name="connsiteX7" fmla="*/ 0 w 20923700"/>
              <a:gd name="connsiteY7" fmla="*/ 12492243 h 12567077"/>
              <a:gd name="connsiteX8" fmla="*/ 150028 w 20923700"/>
              <a:gd name="connsiteY8" fmla="*/ 138278 h 12567077"/>
              <a:gd name="connsiteX0" fmla="*/ 150028 w 20923699"/>
              <a:gd name="connsiteY0" fmla="*/ 790715 h 13219514"/>
              <a:gd name="connsiteX1" fmla="*/ 7100318 w 20923699"/>
              <a:gd name="connsiteY1" fmla="*/ 139 h 13219514"/>
              <a:gd name="connsiteX2" fmla="*/ 12097342 w 20923699"/>
              <a:gd name="connsiteY2" fmla="*/ 2253294 h 13219514"/>
              <a:gd name="connsiteX3" fmla="*/ 15689234 w 20923699"/>
              <a:gd name="connsiteY3" fmla="*/ 4105733 h 13219514"/>
              <a:gd name="connsiteX4" fmla="*/ 20923699 w 20923699"/>
              <a:gd name="connsiteY4" fmla="*/ 3414826 h 13219514"/>
              <a:gd name="connsiteX5" fmla="*/ 20738175 w 20923699"/>
              <a:gd name="connsiteY5" fmla="*/ 13079417 h 13219514"/>
              <a:gd name="connsiteX6" fmla="*/ 10387100 w 20923699"/>
              <a:gd name="connsiteY6" fmla="*/ 13219514 h 13219514"/>
              <a:gd name="connsiteX7" fmla="*/ 0 w 20923699"/>
              <a:gd name="connsiteY7" fmla="*/ 13144680 h 13219514"/>
              <a:gd name="connsiteX8" fmla="*/ 150028 w 20923699"/>
              <a:gd name="connsiteY8" fmla="*/ 790715 h 13219514"/>
              <a:gd name="connsiteX0" fmla="*/ 4053631 w 20923699"/>
              <a:gd name="connsiteY0" fmla="*/ 203360 h 13219515"/>
              <a:gd name="connsiteX1" fmla="*/ 7100318 w 20923699"/>
              <a:gd name="connsiteY1" fmla="*/ 140 h 13219515"/>
              <a:gd name="connsiteX2" fmla="*/ 12097342 w 20923699"/>
              <a:gd name="connsiteY2" fmla="*/ 2253295 h 13219515"/>
              <a:gd name="connsiteX3" fmla="*/ 15689234 w 20923699"/>
              <a:gd name="connsiteY3" fmla="*/ 4105734 h 13219515"/>
              <a:gd name="connsiteX4" fmla="*/ 20923699 w 20923699"/>
              <a:gd name="connsiteY4" fmla="*/ 3414827 h 13219515"/>
              <a:gd name="connsiteX5" fmla="*/ 20738175 w 20923699"/>
              <a:gd name="connsiteY5" fmla="*/ 13079418 h 13219515"/>
              <a:gd name="connsiteX6" fmla="*/ 10387100 w 20923699"/>
              <a:gd name="connsiteY6" fmla="*/ 13219515 h 13219515"/>
              <a:gd name="connsiteX7" fmla="*/ 0 w 20923699"/>
              <a:gd name="connsiteY7" fmla="*/ 13144681 h 13219515"/>
              <a:gd name="connsiteX8" fmla="*/ 4053631 w 20923699"/>
              <a:gd name="connsiteY8" fmla="*/ 203360 h 13219515"/>
              <a:gd name="connsiteX0" fmla="*/ 15542 w 16885610"/>
              <a:gd name="connsiteY0" fmla="*/ 203360 h 13553173"/>
              <a:gd name="connsiteX1" fmla="*/ 3062229 w 16885610"/>
              <a:gd name="connsiteY1" fmla="*/ 140 h 13553173"/>
              <a:gd name="connsiteX2" fmla="*/ 8059253 w 16885610"/>
              <a:gd name="connsiteY2" fmla="*/ 2253295 h 13553173"/>
              <a:gd name="connsiteX3" fmla="*/ 11651145 w 16885610"/>
              <a:gd name="connsiteY3" fmla="*/ 4105734 h 13553173"/>
              <a:gd name="connsiteX4" fmla="*/ 16885610 w 16885610"/>
              <a:gd name="connsiteY4" fmla="*/ 3414827 h 13553173"/>
              <a:gd name="connsiteX5" fmla="*/ 16700086 w 16885610"/>
              <a:gd name="connsiteY5" fmla="*/ 13079418 h 13553173"/>
              <a:gd name="connsiteX6" fmla="*/ 6349011 w 16885610"/>
              <a:gd name="connsiteY6" fmla="*/ 13219515 h 13553173"/>
              <a:gd name="connsiteX7" fmla="*/ 22918 w 16885610"/>
              <a:gd name="connsiteY7" fmla="*/ 8250048 h 13553173"/>
              <a:gd name="connsiteX8" fmla="*/ 15542 w 16885610"/>
              <a:gd name="connsiteY8" fmla="*/ 203360 h 13553173"/>
              <a:gd name="connsiteX0" fmla="*/ 15542 w 16885610"/>
              <a:gd name="connsiteY0" fmla="*/ 203360 h 13197966"/>
              <a:gd name="connsiteX1" fmla="*/ 3062229 w 16885610"/>
              <a:gd name="connsiteY1" fmla="*/ 140 h 13197966"/>
              <a:gd name="connsiteX2" fmla="*/ 8059253 w 16885610"/>
              <a:gd name="connsiteY2" fmla="*/ 2253295 h 13197966"/>
              <a:gd name="connsiteX3" fmla="*/ 11651145 w 16885610"/>
              <a:gd name="connsiteY3" fmla="*/ 4105734 h 13197966"/>
              <a:gd name="connsiteX4" fmla="*/ 16885610 w 16885610"/>
              <a:gd name="connsiteY4" fmla="*/ 3414827 h 13197966"/>
              <a:gd name="connsiteX5" fmla="*/ 16700086 w 16885610"/>
              <a:gd name="connsiteY5" fmla="*/ 13079418 h 13197966"/>
              <a:gd name="connsiteX6" fmla="*/ 22918 w 16885610"/>
              <a:gd name="connsiteY6" fmla="*/ 8250048 h 13197966"/>
              <a:gd name="connsiteX7" fmla="*/ 15542 w 16885610"/>
              <a:gd name="connsiteY7" fmla="*/ 203360 h 13197966"/>
              <a:gd name="connsiteX0" fmla="*/ 15542 w 20635997"/>
              <a:gd name="connsiteY0" fmla="*/ 203360 h 9397821"/>
              <a:gd name="connsiteX1" fmla="*/ 3062229 w 20635997"/>
              <a:gd name="connsiteY1" fmla="*/ 140 h 9397821"/>
              <a:gd name="connsiteX2" fmla="*/ 8059253 w 20635997"/>
              <a:gd name="connsiteY2" fmla="*/ 2253295 h 9397821"/>
              <a:gd name="connsiteX3" fmla="*/ 11651145 w 20635997"/>
              <a:gd name="connsiteY3" fmla="*/ 4105734 h 9397821"/>
              <a:gd name="connsiteX4" fmla="*/ 16885610 w 20635997"/>
              <a:gd name="connsiteY4" fmla="*/ 3414827 h 9397821"/>
              <a:gd name="connsiteX5" fmla="*/ 20635170 w 20635997"/>
              <a:gd name="connsiteY5" fmla="*/ 8217415 h 9397821"/>
              <a:gd name="connsiteX6" fmla="*/ 22918 w 20635997"/>
              <a:gd name="connsiteY6" fmla="*/ 8250048 h 9397821"/>
              <a:gd name="connsiteX7" fmla="*/ 15542 w 20635997"/>
              <a:gd name="connsiteY7" fmla="*/ 203360 h 9397821"/>
              <a:gd name="connsiteX0" fmla="*/ 15542 w 20635997"/>
              <a:gd name="connsiteY0" fmla="*/ 203360 h 9158693"/>
              <a:gd name="connsiteX1" fmla="*/ 3062229 w 20635997"/>
              <a:gd name="connsiteY1" fmla="*/ 140 h 9158693"/>
              <a:gd name="connsiteX2" fmla="*/ 8059253 w 20635997"/>
              <a:gd name="connsiteY2" fmla="*/ 2253295 h 9158693"/>
              <a:gd name="connsiteX3" fmla="*/ 11651145 w 20635997"/>
              <a:gd name="connsiteY3" fmla="*/ 4105734 h 9158693"/>
              <a:gd name="connsiteX4" fmla="*/ 16885610 w 20635997"/>
              <a:gd name="connsiteY4" fmla="*/ 3414827 h 9158693"/>
              <a:gd name="connsiteX5" fmla="*/ 20635170 w 20635997"/>
              <a:gd name="connsiteY5" fmla="*/ 8217415 h 9158693"/>
              <a:gd name="connsiteX6" fmla="*/ 22918 w 20635997"/>
              <a:gd name="connsiteY6" fmla="*/ 8250048 h 9158693"/>
              <a:gd name="connsiteX7" fmla="*/ 15542 w 20635997"/>
              <a:gd name="connsiteY7" fmla="*/ 203360 h 9158693"/>
              <a:gd name="connsiteX0" fmla="*/ 15542 w 20635997"/>
              <a:gd name="connsiteY0" fmla="*/ 203360 h 8258469"/>
              <a:gd name="connsiteX1" fmla="*/ 3062229 w 20635997"/>
              <a:gd name="connsiteY1" fmla="*/ 140 h 8258469"/>
              <a:gd name="connsiteX2" fmla="*/ 8059253 w 20635997"/>
              <a:gd name="connsiteY2" fmla="*/ 2253295 h 8258469"/>
              <a:gd name="connsiteX3" fmla="*/ 11651145 w 20635997"/>
              <a:gd name="connsiteY3" fmla="*/ 4105734 h 8258469"/>
              <a:gd name="connsiteX4" fmla="*/ 16885610 w 20635997"/>
              <a:gd name="connsiteY4" fmla="*/ 3414827 h 8258469"/>
              <a:gd name="connsiteX5" fmla="*/ 20635170 w 20635997"/>
              <a:gd name="connsiteY5" fmla="*/ 8217415 h 8258469"/>
              <a:gd name="connsiteX6" fmla="*/ 22918 w 20635997"/>
              <a:gd name="connsiteY6" fmla="*/ 8250048 h 8258469"/>
              <a:gd name="connsiteX7" fmla="*/ 15542 w 20635997"/>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5978"/>
              <a:gd name="connsiteY0" fmla="*/ 203360 h 8258469"/>
              <a:gd name="connsiteX1" fmla="*/ 3062229 w 20635978"/>
              <a:gd name="connsiteY1" fmla="*/ 140 h 8258469"/>
              <a:gd name="connsiteX2" fmla="*/ 8059253 w 20635978"/>
              <a:gd name="connsiteY2" fmla="*/ 2253295 h 8258469"/>
              <a:gd name="connsiteX3" fmla="*/ 11651145 w 20635978"/>
              <a:gd name="connsiteY3" fmla="*/ 4105734 h 8258469"/>
              <a:gd name="connsiteX4" fmla="*/ 16791168 w 20635978"/>
              <a:gd name="connsiteY4" fmla="*/ 3316935 h 8258469"/>
              <a:gd name="connsiteX5" fmla="*/ 20635170 w 20635978"/>
              <a:gd name="connsiteY5" fmla="*/ 8217415 h 8258469"/>
              <a:gd name="connsiteX6" fmla="*/ 22918 w 20635978"/>
              <a:gd name="connsiteY6" fmla="*/ 8250048 h 8258469"/>
              <a:gd name="connsiteX7" fmla="*/ 15542 w 20635978"/>
              <a:gd name="connsiteY7" fmla="*/ 203360 h 8258469"/>
              <a:gd name="connsiteX0" fmla="*/ 15542 w 20636816"/>
              <a:gd name="connsiteY0" fmla="*/ 203360 h 8258469"/>
              <a:gd name="connsiteX1" fmla="*/ 3062229 w 20636816"/>
              <a:gd name="connsiteY1" fmla="*/ 140 h 8258469"/>
              <a:gd name="connsiteX2" fmla="*/ 8059253 w 20636816"/>
              <a:gd name="connsiteY2" fmla="*/ 2253295 h 8258469"/>
              <a:gd name="connsiteX3" fmla="*/ 11651145 w 20636816"/>
              <a:gd name="connsiteY3" fmla="*/ 4105734 h 8258469"/>
              <a:gd name="connsiteX4" fmla="*/ 16791168 w 20636816"/>
              <a:gd name="connsiteY4" fmla="*/ 3316935 h 8258469"/>
              <a:gd name="connsiteX5" fmla="*/ 20635170 w 20636816"/>
              <a:gd name="connsiteY5" fmla="*/ 8217415 h 8258469"/>
              <a:gd name="connsiteX6" fmla="*/ 22918 w 20636816"/>
              <a:gd name="connsiteY6" fmla="*/ 8250048 h 8258469"/>
              <a:gd name="connsiteX7" fmla="*/ 15542 w 20636816"/>
              <a:gd name="connsiteY7" fmla="*/ 203360 h 8258469"/>
              <a:gd name="connsiteX0" fmla="*/ 15542 w 20637153"/>
              <a:gd name="connsiteY0" fmla="*/ 203360 h 8258469"/>
              <a:gd name="connsiteX1" fmla="*/ 3062229 w 20637153"/>
              <a:gd name="connsiteY1" fmla="*/ 140 h 8258469"/>
              <a:gd name="connsiteX2" fmla="*/ 8059253 w 20637153"/>
              <a:gd name="connsiteY2" fmla="*/ 2253295 h 8258469"/>
              <a:gd name="connsiteX3" fmla="*/ 11651145 w 20637153"/>
              <a:gd name="connsiteY3" fmla="*/ 4105734 h 8258469"/>
              <a:gd name="connsiteX4" fmla="*/ 17137455 w 20637153"/>
              <a:gd name="connsiteY4" fmla="*/ 4720063 h 8258469"/>
              <a:gd name="connsiteX5" fmla="*/ 20635170 w 20637153"/>
              <a:gd name="connsiteY5" fmla="*/ 8217415 h 8258469"/>
              <a:gd name="connsiteX6" fmla="*/ 22918 w 20637153"/>
              <a:gd name="connsiteY6" fmla="*/ 8250048 h 8258469"/>
              <a:gd name="connsiteX7" fmla="*/ 15542 w 20637153"/>
              <a:gd name="connsiteY7" fmla="*/ 203360 h 8258469"/>
              <a:gd name="connsiteX0" fmla="*/ 15542 w 17386682"/>
              <a:gd name="connsiteY0" fmla="*/ 203360 h 8258469"/>
              <a:gd name="connsiteX1" fmla="*/ 3062229 w 17386682"/>
              <a:gd name="connsiteY1" fmla="*/ 140 h 8258469"/>
              <a:gd name="connsiteX2" fmla="*/ 8059253 w 17386682"/>
              <a:gd name="connsiteY2" fmla="*/ 2253295 h 8258469"/>
              <a:gd name="connsiteX3" fmla="*/ 11651145 w 17386682"/>
              <a:gd name="connsiteY3" fmla="*/ 4105734 h 8258469"/>
              <a:gd name="connsiteX4" fmla="*/ 17137455 w 17386682"/>
              <a:gd name="connsiteY4" fmla="*/ 4720063 h 8258469"/>
              <a:gd name="connsiteX5" fmla="*/ 16479722 w 17386682"/>
              <a:gd name="connsiteY5" fmla="*/ 8217415 h 8258469"/>
              <a:gd name="connsiteX6" fmla="*/ 22918 w 17386682"/>
              <a:gd name="connsiteY6" fmla="*/ 8250048 h 8258469"/>
              <a:gd name="connsiteX7" fmla="*/ 15542 w 17386682"/>
              <a:gd name="connsiteY7" fmla="*/ 203360 h 8258469"/>
              <a:gd name="connsiteX0" fmla="*/ 15542 w 16480978"/>
              <a:gd name="connsiteY0" fmla="*/ 203360 h 8258469"/>
              <a:gd name="connsiteX1" fmla="*/ 3062229 w 16480978"/>
              <a:gd name="connsiteY1" fmla="*/ 140 h 8258469"/>
              <a:gd name="connsiteX2" fmla="*/ 8059253 w 16480978"/>
              <a:gd name="connsiteY2" fmla="*/ 2253295 h 8258469"/>
              <a:gd name="connsiteX3" fmla="*/ 11651145 w 16480978"/>
              <a:gd name="connsiteY3" fmla="*/ 4105734 h 8258469"/>
              <a:gd name="connsiteX4" fmla="*/ 13139411 w 16480978"/>
              <a:gd name="connsiteY4" fmla="*/ 5405312 h 8258469"/>
              <a:gd name="connsiteX5" fmla="*/ 16479722 w 16480978"/>
              <a:gd name="connsiteY5" fmla="*/ 8217415 h 8258469"/>
              <a:gd name="connsiteX6" fmla="*/ 22918 w 16480978"/>
              <a:gd name="connsiteY6" fmla="*/ 8250048 h 8258469"/>
              <a:gd name="connsiteX7" fmla="*/ 15542 w 16480978"/>
              <a:gd name="connsiteY7" fmla="*/ 203360 h 8258469"/>
              <a:gd name="connsiteX0" fmla="*/ 15542 w 16479722"/>
              <a:gd name="connsiteY0" fmla="*/ 203360 h 8258469"/>
              <a:gd name="connsiteX1" fmla="*/ 3062229 w 16479722"/>
              <a:gd name="connsiteY1" fmla="*/ 140 h 8258469"/>
              <a:gd name="connsiteX2" fmla="*/ 8059253 w 16479722"/>
              <a:gd name="connsiteY2" fmla="*/ 2253295 h 8258469"/>
              <a:gd name="connsiteX3" fmla="*/ 11651145 w 16479722"/>
              <a:gd name="connsiteY3" fmla="*/ 4105734 h 8258469"/>
              <a:gd name="connsiteX4" fmla="*/ 13139411 w 16479722"/>
              <a:gd name="connsiteY4" fmla="*/ 5405312 h 8258469"/>
              <a:gd name="connsiteX5" fmla="*/ 16479722 w 16479722"/>
              <a:gd name="connsiteY5" fmla="*/ 8217415 h 8258469"/>
              <a:gd name="connsiteX6" fmla="*/ 22918 w 16479722"/>
              <a:gd name="connsiteY6" fmla="*/ 8250048 h 8258469"/>
              <a:gd name="connsiteX7" fmla="*/ 15542 w 16479722"/>
              <a:gd name="connsiteY7" fmla="*/ 203360 h 8258469"/>
              <a:gd name="connsiteX0" fmla="*/ 15542 w 16479722"/>
              <a:gd name="connsiteY0" fmla="*/ 203382 h 8258491"/>
              <a:gd name="connsiteX1" fmla="*/ 3062229 w 16479722"/>
              <a:gd name="connsiteY1" fmla="*/ 162 h 8258491"/>
              <a:gd name="connsiteX2" fmla="*/ 8059253 w 16479722"/>
              <a:gd name="connsiteY2" fmla="*/ 2253317 h 8258491"/>
              <a:gd name="connsiteX3" fmla="*/ 13139411 w 16479722"/>
              <a:gd name="connsiteY3" fmla="*/ 5405334 h 8258491"/>
              <a:gd name="connsiteX4" fmla="*/ 16479722 w 16479722"/>
              <a:gd name="connsiteY4" fmla="*/ 8217437 h 8258491"/>
              <a:gd name="connsiteX5" fmla="*/ 22918 w 16479722"/>
              <a:gd name="connsiteY5" fmla="*/ 8250070 h 8258491"/>
              <a:gd name="connsiteX6" fmla="*/ 15542 w 16479722"/>
              <a:gd name="connsiteY6" fmla="*/ 203382 h 8258491"/>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65 h 8258474"/>
              <a:gd name="connsiteX1" fmla="*/ 3062229 w 16479722"/>
              <a:gd name="connsiteY1" fmla="*/ 145 h 8258474"/>
              <a:gd name="connsiteX2" fmla="*/ 8059253 w 16479722"/>
              <a:gd name="connsiteY2" fmla="*/ 2253300 h 8258474"/>
              <a:gd name="connsiteX3" fmla="*/ 11785742 w 16479722"/>
              <a:gd name="connsiteY3" fmla="*/ 4393759 h 8258474"/>
              <a:gd name="connsiteX4" fmla="*/ 16479722 w 16479722"/>
              <a:gd name="connsiteY4" fmla="*/ 8217420 h 8258474"/>
              <a:gd name="connsiteX5" fmla="*/ 22918 w 16479722"/>
              <a:gd name="connsiteY5" fmla="*/ 8250053 h 8258474"/>
              <a:gd name="connsiteX6" fmla="*/ 15542 w 16479722"/>
              <a:gd name="connsiteY6" fmla="*/ 203365 h 8258474"/>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376 h 8258485"/>
              <a:gd name="connsiteX1" fmla="*/ 3062229 w 16479722"/>
              <a:gd name="connsiteY1" fmla="*/ 156 h 8258485"/>
              <a:gd name="connsiteX2" fmla="*/ 8059253 w 16479722"/>
              <a:gd name="connsiteY2" fmla="*/ 2253311 h 8258485"/>
              <a:gd name="connsiteX3" fmla="*/ 11659819 w 16479722"/>
              <a:gd name="connsiteY3" fmla="*/ 5111650 h 8258485"/>
              <a:gd name="connsiteX4" fmla="*/ 16479722 w 16479722"/>
              <a:gd name="connsiteY4" fmla="*/ 8217431 h 8258485"/>
              <a:gd name="connsiteX5" fmla="*/ 22918 w 16479722"/>
              <a:gd name="connsiteY5" fmla="*/ 8250064 h 8258485"/>
              <a:gd name="connsiteX6" fmla="*/ 15542 w 16479722"/>
              <a:gd name="connsiteY6" fmla="*/ 203376 h 8258485"/>
              <a:gd name="connsiteX0" fmla="*/ 15542 w 16479722"/>
              <a:gd name="connsiteY0" fmla="*/ 203220 h 8258329"/>
              <a:gd name="connsiteX1" fmla="*/ 3062229 w 16479722"/>
              <a:gd name="connsiteY1" fmla="*/ 0 h 8258329"/>
              <a:gd name="connsiteX2" fmla="*/ 11659819 w 16479722"/>
              <a:gd name="connsiteY2" fmla="*/ 5111494 h 8258329"/>
              <a:gd name="connsiteX3" fmla="*/ 16479722 w 16479722"/>
              <a:gd name="connsiteY3" fmla="*/ 8217275 h 8258329"/>
              <a:gd name="connsiteX4" fmla="*/ 22918 w 16479722"/>
              <a:gd name="connsiteY4" fmla="*/ 8249908 h 8258329"/>
              <a:gd name="connsiteX5" fmla="*/ 15542 w 16479722"/>
              <a:gd name="connsiteY5" fmla="*/ 203220 h 8258329"/>
              <a:gd name="connsiteX0" fmla="*/ 15542 w 16479722"/>
              <a:gd name="connsiteY0" fmla="*/ 499797 h 8554906"/>
              <a:gd name="connsiteX1" fmla="*/ 3062229 w 16479722"/>
              <a:gd name="connsiteY1" fmla="*/ 296577 h 8554906"/>
              <a:gd name="connsiteX2" fmla="*/ 11659819 w 16479722"/>
              <a:gd name="connsiteY2" fmla="*/ 5408071 h 8554906"/>
              <a:gd name="connsiteX3" fmla="*/ 16479722 w 16479722"/>
              <a:gd name="connsiteY3" fmla="*/ 8513852 h 8554906"/>
              <a:gd name="connsiteX4" fmla="*/ 22918 w 16479722"/>
              <a:gd name="connsiteY4" fmla="*/ 8546485 h 8554906"/>
              <a:gd name="connsiteX5" fmla="*/ 15542 w 16479722"/>
              <a:gd name="connsiteY5" fmla="*/ 499797 h 8554906"/>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447379 w 16479722"/>
              <a:gd name="connsiteY1" fmla="*/ 195041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36263 w 16479722"/>
              <a:gd name="connsiteY1" fmla="*/ 3059870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6178816 w 16479722"/>
              <a:gd name="connsiteY1" fmla="*/ 3027239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1659819 w 16479722"/>
              <a:gd name="connsiteY2" fmla="*/ 4908274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675125 w 16479722"/>
              <a:gd name="connsiteY1" fmla="*/ 2994608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100548 w 16479722"/>
              <a:gd name="connsiteY2" fmla="*/ 4418811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5014031 w 16479722"/>
              <a:gd name="connsiteY1" fmla="*/ 3647226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541278 w 16479722"/>
              <a:gd name="connsiteY2" fmla="*/ 461459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699224 w 16479722"/>
              <a:gd name="connsiteY1" fmla="*/ 4071427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973536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5542 w 16479722"/>
              <a:gd name="connsiteY0" fmla="*/ 0 h 8055109"/>
              <a:gd name="connsiteX1" fmla="*/ 4195534 w 16479722"/>
              <a:gd name="connsiteY1" fmla="*/ 4528260 h 8055109"/>
              <a:gd name="connsiteX2" fmla="*/ 12320913 w 16479722"/>
              <a:gd name="connsiteY2" fmla="*/ 4679859 h 8055109"/>
              <a:gd name="connsiteX3" fmla="*/ 16479722 w 16479722"/>
              <a:gd name="connsiteY3" fmla="*/ 8014055 h 8055109"/>
              <a:gd name="connsiteX4" fmla="*/ 22918 w 16479722"/>
              <a:gd name="connsiteY4" fmla="*/ 8046688 h 8055109"/>
              <a:gd name="connsiteX5" fmla="*/ 15542 w 16479722"/>
              <a:gd name="connsiteY5" fmla="*/ 0 h 8055109"/>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 name="connsiteX0" fmla="*/ 10835 w 16537977"/>
              <a:gd name="connsiteY0" fmla="*/ 0 h 6717243"/>
              <a:gd name="connsiteX1" fmla="*/ 4253789 w 16537977"/>
              <a:gd name="connsiteY1" fmla="*/ 3190394 h 6717243"/>
              <a:gd name="connsiteX2" fmla="*/ 12379168 w 16537977"/>
              <a:gd name="connsiteY2" fmla="*/ 3341993 h 6717243"/>
              <a:gd name="connsiteX3" fmla="*/ 16537977 w 16537977"/>
              <a:gd name="connsiteY3" fmla="*/ 6676189 h 6717243"/>
              <a:gd name="connsiteX4" fmla="*/ 81173 w 16537977"/>
              <a:gd name="connsiteY4" fmla="*/ 6708822 h 6717243"/>
              <a:gd name="connsiteX5" fmla="*/ 10835 w 16537977"/>
              <a:gd name="connsiteY5" fmla="*/ 0 h 671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7977" h="6717243">
                <a:moveTo>
                  <a:pt x="10835" y="0"/>
                </a:moveTo>
                <a:cubicBezTo>
                  <a:pt x="1136507" y="1692320"/>
                  <a:pt x="2192400" y="2633395"/>
                  <a:pt x="4253789" y="3190394"/>
                </a:cubicBezTo>
                <a:cubicBezTo>
                  <a:pt x="6315178" y="3747393"/>
                  <a:pt x="10331803" y="2761027"/>
                  <a:pt x="12379168" y="3341993"/>
                </a:cubicBezTo>
                <a:cubicBezTo>
                  <a:pt x="14426533" y="3922959"/>
                  <a:pt x="15408348" y="4933305"/>
                  <a:pt x="16537977" y="6676189"/>
                </a:cubicBezTo>
                <a:cubicBezTo>
                  <a:pt x="13601605" y="6503133"/>
                  <a:pt x="3900792" y="6766455"/>
                  <a:pt x="81173" y="6708822"/>
                </a:cubicBezTo>
                <a:cubicBezTo>
                  <a:pt x="132665" y="3740005"/>
                  <a:pt x="-44493" y="2549697"/>
                  <a:pt x="10835" y="0"/>
                </a:cubicBezTo>
                <a:close/>
              </a:path>
            </a:pathLst>
          </a:custGeom>
          <a:gradFill>
            <a:gsLst>
              <a:gs pos="100000">
                <a:schemeClr val="bg1">
                  <a:alpha val="0"/>
                </a:schemeClr>
              </a:gs>
              <a:gs pos="0">
                <a:schemeClr val="bg1"/>
              </a:gs>
            </a:gsLst>
            <a:lin ang="6000000" scaled="0"/>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SE"/>
          </a:p>
        </p:txBody>
      </p:sp>
      <p:pic>
        <p:nvPicPr>
          <p:cNvPr id="8" name="Picture 7" descr="A black background with blue dots&#10;&#10;Description automatically generated">
            <a:extLst>
              <a:ext uri="{FF2B5EF4-FFF2-40B4-BE49-F238E27FC236}">
                <a16:creationId xmlns:a16="http://schemas.microsoft.com/office/drawing/2014/main" id="{64A08AD3-316F-1E9A-BD6E-56D86FDCE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71003" y="6373697"/>
            <a:ext cx="1523809" cy="1511111"/>
          </a:xfrm>
          <a:prstGeom prst="rect">
            <a:avLst/>
          </a:prstGeom>
        </p:spPr>
      </p:pic>
      <p:pic>
        <p:nvPicPr>
          <p:cNvPr id="9" name="Picture 8" descr="A black and white background with blue dots&#10;&#10;Description automatically generated">
            <a:extLst>
              <a:ext uri="{FF2B5EF4-FFF2-40B4-BE49-F238E27FC236}">
                <a16:creationId xmlns:a16="http://schemas.microsoft.com/office/drawing/2014/main" id="{EFEC847C-FB1E-EE10-E1F7-AB4F989E5F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187" y="211729"/>
            <a:ext cx="1511111" cy="1511111"/>
          </a:xfrm>
          <a:prstGeom prst="rect">
            <a:avLst/>
          </a:prstGeom>
        </p:spPr>
      </p:pic>
      <p:sp>
        <p:nvSpPr>
          <p:cNvPr id="3" name="Underrubrik 2">
            <a:extLst>
              <a:ext uri="{FF2B5EF4-FFF2-40B4-BE49-F238E27FC236}">
                <a16:creationId xmlns:a16="http://schemas.microsoft.com/office/drawing/2014/main" id="{A519C612-36F1-A53B-CBA9-BE1DCC40D13E}"/>
              </a:ext>
            </a:extLst>
          </p:cNvPr>
          <p:cNvSpPr>
            <a:spLocks noGrp="1"/>
          </p:cNvSpPr>
          <p:nvPr>
            <p:ph type="subTitle" idx="1" hasCustomPrompt="1"/>
          </p:nvPr>
        </p:nvSpPr>
        <p:spPr>
          <a:xfrm>
            <a:off x="2285999" y="6569550"/>
            <a:ext cx="13716000" cy="590931"/>
          </a:xfrm>
        </p:spPr>
        <p:txBody>
          <a:bodyPr>
            <a:spAutoFit/>
          </a:bodyPr>
          <a:lstStyle>
            <a:lvl1pPr marL="0" indent="0" algn="ctr">
              <a:buNone/>
              <a:defRPr sz="3600" b="1">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err="1"/>
              <a:t>Write</a:t>
            </a:r>
            <a:r>
              <a:rPr lang="sv-SE"/>
              <a:t> a </a:t>
            </a:r>
            <a:r>
              <a:rPr lang="sv-SE" err="1"/>
              <a:t>subheading</a:t>
            </a:r>
            <a:r>
              <a:rPr lang="sv-SE"/>
              <a:t> </a:t>
            </a:r>
            <a:r>
              <a:rPr lang="sv-SE" err="1"/>
              <a:t>here</a:t>
            </a:r>
            <a:endParaRPr lang="sv-SE"/>
          </a:p>
        </p:txBody>
      </p:sp>
      <p:pic>
        <p:nvPicPr>
          <p:cNvPr id="5" name="Picture 4" descr="A close up of a logo&#10;&#10;Description automatically generated">
            <a:extLst>
              <a:ext uri="{FF2B5EF4-FFF2-40B4-BE49-F238E27FC236}">
                <a16:creationId xmlns:a16="http://schemas.microsoft.com/office/drawing/2014/main" id="{26F7DAB0-238E-5A14-B3BE-4C07CDA2FD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891" y="4107975"/>
            <a:ext cx="9250303" cy="1693847"/>
          </a:xfrm>
          <a:prstGeom prst="rect">
            <a:avLst/>
          </a:prstGeom>
        </p:spPr>
      </p:pic>
    </p:spTree>
    <p:extLst>
      <p:ext uri="{BB962C8B-B14F-4D97-AF65-F5344CB8AC3E}">
        <p14:creationId xmlns:p14="http://schemas.microsoft.com/office/powerpoint/2010/main" val="612588656"/>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Four text boxes Green">
    <p:bg>
      <p:bgPr>
        <a:gradFill>
          <a:gsLst>
            <a:gs pos="100000">
              <a:schemeClr val="tx2">
                <a:lumMod val="100000"/>
              </a:schemeClr>
            </a:gs>
            <a:gs pos="0">
              <a:schemeClr val="accent2">
                <a:lumMod val="80000"/>
              </a:schemeClr>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1"/>
                </a:solidFill>
              </a:defRPr>
            </a:lvl1pPr>
          </a:lstStyle>
          <a:p>
            <a:r>
              <a:rPr lang="sv-SE"/>
              <a:t>WRITE A PRIMARY </a:t>
            </a:r>
            <a:r>
              <a:rPr lang="sv-SE" err="1"/>
              <a:t>heading</a:t>
            </a:r>
            <a:r>
              <a:rPr lang="sv-SE"/>
              <a:t> </a:t>
            </a:r>
            <a:r>
              <a:rPr lang="sv-SE" err="1"/>
              <a:t>here</a:t>
            </a:r>
            <a:r>
              <a:rPr lang="sv-SE"/>
              <a:t> </a:t>
            </a:r>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5" name="Picture 4" descr="A white text on a black background&#10;&#10;Description automatically generated">
            <a:extLst>
              <a:ext uri="{FF2B5EF4-FFF2-40B4-BE49-F238E27FC236}">
                <a16:creationId xmlns:a16="http://schemas.microsoft.com/office/drawing/2014/main" id="{DBC2D6EA-3BA2-2B0D-6450-5861D4778E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4" name="Rectangle: Rounded Corners 3">
            <a:extLst>
              <a:ext uri="{FF2B5EF4-FFF2-40B4-BE49-F238E27FC236}">
                <a16:creationId xmlns:a16="http://schemas.microsoft.com/office/drawing/2014/main" id="{C0ED2A5D-C373-9B9D-19ED-715C83497483}"/>
              </a:ext>
            </a:extLst>
          </p:cNvPr>
          <p:cNvSpPr/>
          <p:nvPr userDrawn="1"/>
        </p:nvSpPr>
        <p:spPr>
          <a:xfrm>
            <a:off x="1613848"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 Placeholder 26">
            <a:extLst>
              <a:ext uri="{FF2B5EF4-FFF2-40B4-BE49-F238E27FC236}">
                <a16:creationId xmlns:a16="http://schemas.microsoft.com/office/drawing/2014/main" id="{1386DF89-A163-2CEC-762A-9AD287C7B872}"/>
              </a:ext>
            </a:extLst>
          </p:cNvPr>
          <p:cNvSpPr>
            <a:spLocks noGrp="1"/>
          </p:cNvSpPr>
          <p:nvPr>
            <p:ph type="body" sz="quarter" idx="12" hasCustomPrompt="1"/>
          </p:nvPr>
        </p:nvSpPr>
        <p:spPr>
          <a:xfrm>
            <a:off x="1877418"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8" name="Rectangle: Rounded Corners 17">
            <a:extLst>
              <a:ext uri="{FF2B5EF4-FFF2-40B4-BE49-F238E27FC236}">
                <a16:creationId xmlns:a16="http://schemas.microsoft.com/office/drawing/2014/main" id="{C998003F-94F0-6D9F-3392-84020BB791FA}"/>
              </a:ext>
            </a:extLst>
          </p:cNvPr>
          <p:cNvSpPr/>
          <p:nvPr userDrawn="1"/>
        </p:nvSpPr>
        <p:spPr>
          <a:xfrm>
            <a:off x="13170090"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9" name="Text Placeholder 26">
            <a:extLst>
              <a:ext uri="{FF2B5EF4-FFF2-40B4-BE49-F238E27FC236}">
                <a16:creationId xmlns:a16="http://schemas.microsoft.com/office/drawing/2014/main" id="{C791B7DB-6365-12FB-1786-F052755C8A64}"/>
              </a:ext>
            </a:extLst>
          </p:cNvPr>
          <p:cNvSpPr>
            <a:spLocks noGrp="1"/>
          </p:cNvSpPr>
          <p:nvPr>
            <p:ph type="body" sz="quarter" idx="14" hasCustomPrompt="1"/>
          </p:nvPr>
        </p:nvSpPr>
        <p:spPr>
          <a:xfrm>
            <a:off x="13433660"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1" name="Rectangle: Rounded Corners 20">
            <a:extLst>
              <a:ext uri="{FF2B5EF4-FFF2-40B4-BE49-F238E27FC236}">
                <a16:creationId xmlns:a16="http://schemas.microsoft.com/office/drawing/2014/main" id="{E8B11DF5-DE19-F971-13F3-137A1BE834E7}"/>
              </a:ext>
            </a:extLst>
          </p:cNvPr>
          <p:cNvSpPr/>
          <p:nvPr userDrawn="1"/>
        </p:nvSpPr>
        <p:spPr>
          <a:xfrm>
            <a:off x="5478438" y="3061543"/>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2" name="Text Placeholder 26">
            <a:extLst>
              <a:ext uri="{FF2B5EF4-FFF2-40B4-BE49-F238E27FC236}">
                <a16:creationId xmlns:a16="http://schemas.microsoft.com/office/drawing/2014/main" id="{1A4DF1F1-58C2-DCB2-9C2F-222931BD54CB}"/>
              </a:ext>
            </a:extLst>
          </p:cNvPr>
          <p:cNvSpPr>
            <a:spLocks noGrp="1"/>
          </p:cNvSpPr>
          <p:nvPr>
            <p:ph type="body" sz="quarter" idx="16" hasCustomPrompt="1"/>
          </p:nvPr>
        </p:nvSpPr>
        <p:spPr>
          <a:xfrm>
            <a:off x="5742008" y="3377571"/>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4" name="Rectangle: Rounded Corners 23">
            <a:extLst>
              <a:ext uri="{FF2B5EF4-FFF2-40B4-BE49-F238E27FC236}">
                <a16:creationId xmlns:a16="http://schemas.microsoft.com/office/drawing/2014/main" id="{18DF5A73-84C2-8388-1989-41905A3765B0}"/>
              </a:ext>
            </a:extLst>
          </p:cNvPr>
          <p:cNvSpPr/>
          <p:nvPr userDrawn="1"/>
        </p:nvSpPr>
        <p:spPr>
          <a:xfrm>
            <a:off x="9324264" y="3058974"/>
            <a:ext cx="3504062" cy="5716536"/>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5" name="Text Placeholder 26">
            <a:extLst>
              <a:ext uri="{FF2B5EF4-FFF2-40B4-BE49-F238E27FC236}">
                <a16:creationId xmlns:a16="http://schemas.microsoft.com/office/drawing/2014/main" id="{D45C0221-F55B-CDA1-CB25-28268329E3E1}"/>
              </a:ext>
            </a:extLst>
          </p:cNvPr>
          <p:cNvSpPr>
            <a:spLocks noGrp="1"/>
          </p:cNvSpPr>
          <p:nvPr>
            <p:ph type="body" sz="quarter" idx="18" hasCustomPrompt="1"/>
          </p:nvPr>
        </p:nvSpPr>
        <p:spPr>
          <a:xfrm>
            <a:off x="9587834" y="3375002"/>
            <a:ext cx="2977771" cy="814861"/>
          </a:xfrm>
        </p:spPr>
        <p:txBody>
          <a:bodyPr>
            <a:norm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8" name="Platshållare för sidfot 5">
            <a:extLst>
              <a:ext uri="{FF2B5EF4-FFF2-40B4-BE49-F238E27FC236}">
                <a16:creationId xmlns:a16="http://schemas.microsoft.com/office/drawing/2014/main" id="{EE504AD2-051A-3D08-0E09-49D718512626}"/>
              </a:ext>
            </a:extLst>
          </p:cNvPr>
          <p:cNvSpPr>
            <a:spLocks noGrp="1"/>
          </p:cNvSpPr>
          <p:nvPr>
            <p:ph type="ftr" sz="quarter" idx="11"/>
          </p:nvPr>
        </p:nvSpPr>
        <p:spPr>
          <a:xfrm>
            <a:off x="491320" y="9387492"/>
            <a:ext cx="6172200" cy="547688"/>
          </a:xfrm>
        </p:spPr>
        <p:txBody>
          <a:bodyPr/>
          <a:lstStyle>
            <a:lvl1pPr>
              <a:defRPr>
                <a:solidFill>
                  <a:schemeClr val="bg1"/>
                </a:solidFill>
              </a:defRPr>
            </a:lvl1pPr>
          </a:lstStyle>
          <a:p>
            <a:r>
              <a:rPr lang="sv-SE"/>
              <a:t>Relationships that matter. Revenue that grows.</a:t>
            </a:r>
          </a:p>
        </p:txBody>
      </p:sp>
      <p:sp>
        <p:nvSpPr>
          <p:cNvPr id="9" name="Text Placeholder 26">
            <a:extLst>
              <a:ext uri="{FF2B5EF4-FFF2-40B4-BE49-F238E27FC236}">
                <a16:creationId xmlns:a16="http://schemas.microsoft.com/office/drawing/2014/main" id="{1779152A-37FC-9101-C296-9332C72E5888}"/>
              </a:ext>
            </a:extLst>
          </p:cNvPr>
          <p:cNvSpPr>
            <a:spLocks noGrp="1"/>
          </p:cNvSpPr>
          <p:nvPr>
            <p:ph type="body" sz="quarter" idx="20" hasCustomPrompt="1"/>
          </p:nvPr>
        </p:nvSpPr>
        <p:spPr>
          <a:xfrm>
            <a:off x="1880832"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0" name="Text Placeholder 26">
            <a:extLst>
              <a:ext uri="{FF2B5EF4-FFF2-40B4-BE49-F238E27FC236}">
                <a16:creationId xmlns:a16="http://schemas.microsoft.com/office/drawing/2014/main" id="{7F42E10E-D5FC-47CC-2BDC-A7E33E6FA213}"/>
              </a:ext>
            </a:extLst>
          </p:cNvPr>
          <p:cNvSpPr>
            <a:spLocks noGrp="1"/>
          </p:cNvSpPr>
          <p:nvPr>
            <p:ph type="body" sz="quarter" idx="21" hasCustomPrompt="1"/>
          </p:nvPr>
        </p:nvSpPr>
        <p:spPr>
          <a:xfrm>
            <a:off x="5742008"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1" name="Text Placeholder 26">
            <a:extLst>
              <a:ext uri="{FF2B5EF4-FFF2-40B4-BE49-F238E27FC236}">
                <a16:creationId xmlns:a16="http://schemas.microsoft.com/office/drawing/2014/main" id="{718CFB5F-4A8E-30DA-C79B-4947C63E69A1}"/>
              </a:ext>
            </a:extLst>
          </p:cNvPr>
          <p:cNvSpPr>
            <a:spLocks noGrp="1"/>
          </p:cNvSpPr>
          <p:nvPr>
            <p:ph type="body" sz="quarter" idx="22" hasCustomPrompt="1"/>
          </p:nvPr>
        </p:nvSpPr>
        <p:spPr>
          <a:xfrm>
            <a:off x="9587834" y="4364108"/>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2" name="Text Placeholder 26">
            <a:extLst>
              <a:ext uri="{FF2B5EF4-FFF2-40B4-BE49-F238E27FC236}">
                <a16:creationId xmlns:a16="http://schemas.microsoft.com/office/drawing/2014/main" id="{0A5F25AB-AFCD-D2DF-146E-F653D9B650D3}"/>
              </a:ext>
            </a:extLst>
          </p:cNvPr>
          <p:cNvSpPr>
            <a:spLocks noGrp="1"/>
          </p:cNvSpPr>
          <p:nvPr>
            <p:ph type="body" sz="quarter" idx="23" hasCustomPrompt="1"/>
          </p:nvPr>
        </p:nvSpPr>
        <p:spPr>
          <a:xfrm>
            <a:off x="13434943" y="4433934"/>
            <a:ext cx="2974356" cy="409750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Tree>
    <p:extLst>
      <p:ext uri="{BB962C8B-B14F-4D97-AF65-F5344CB8AC3E}">
        <p14:creationId xmlns:p14="http://schemas.microsoft.com/office/powerpoint/2010/main" val="1180947604"/>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Five text boxes Green">
    <p:bg>
      <p:bgPr>
        <a:gradFill>
          <a:gsLst>
            <a:gs pos="100000">
              <a:schemeClr val="tx2">
                <a:lumMod val="100000"/>
              </a:schemeClr>
            </a:gs>
            <a:gs pos="0">
              <a:schemeClr val="accent2">
                <a:lumMod val="80000"/>
              </a:schemeClr>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1"/>
                </a:solidFill>
              </a:defRPr>
            </a:lvl1pPr>
          </a:lstStyle>
          <a:p>
            <a:r>
              <a:rPr lang="sv-SE"/>
              <a:t>WRITE A PRIMARY </a:t>
            </a:r>
            <a:r>
              <a:rPr lang="sv-SE" err="1"/>
              <a:t>heading</a:t>
            </a:r>
            <a:r>
              <a:rPr lang="sv-SE"/>
              <a:t> </a:t>
            </a:r>
            <a:r>
              <a:rPr lang="sv-SE" err="1"/>
              <a:t>here</a:t>
            </a:r>
            <a:r>
              <a:rPr lang="sv-SE"/>
              <a:t> </a:t>
            </a:r>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5" name="Picture 4" descr="A white text on a black background&#10;&#10;Description automatically generated">
            <a:extLst>
              <a:ext uri="{FF2B5EF4-FFF2-40B4-BE49-F238E27FC236}">
                <a16:creationId xmlns:a16="http://schemas.microsoft.com/office/drawing/2014/main" id="{DBC2D6EA-3BA2-2B0D-6450-5861D4778E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8" name="Rectangle: Rounded Corners 7">
            <a:extLst>
              <a:ext uri="{FF2B5EF4-FFF2-40B4-BE49-F238E27FC236}">
                <a16:creationId xmlns:a16="http://schemas.microsoft.com/office/drawing/2014/main" id="{B6497105-23A8-B158-AFBC-EE82CE199D08}"/>
              </a:ext>
            </a:extLst>
          </p:cNvPr>
          <p:cNvSpPr/>
          <p:nvPr userDrawn="1"/>
        </p:nvSpPr>
        <p:spPr>
          <a:xfrm>
            <a:off x="566395"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Text Placeholder 26">
            <a:extLst>
              <a:ext uri="{FF2B5EF4-FFF2-40B4-BE49-F238E27FC236}">
                <a16:creationId xmlns:a16="http://schemas.microsoft.com/office/drawing/2014/main" id="{8F69D8A3-52ED-5483-384B-76A3969BBB57}"/>
              </a:ext>
            </a:extLst>
          </p:cNvPr>
          <p:cNvSpPr>
            <a:spLocks noGrp="1"/>
          </p:cNvSpPr>
          <p:nvPr>
            <p:ph type="body" sz="quarter" idx="12" hasCustomPrompt="1"/>
          </p:nvPr>
        </p:nvSpPr>
        <p:spPr>
          <a:xfrm>
            <a:off x="754891"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0" name="Text Placeholder 26">
            <a:extLst>
              <a:ext uri="{FF2B5EF4-FFF2-40B4-BE49-F238E27FC236}">
                <a16:creationId xmlns:a16="http://schemas.microsoft.com/office/drawing/2014/main" id="{15F8EECB-A07C-5179-D60D-34228E7CE0F9}"/>
              </a:ext>
            </a:extLst>
          </p:cNvPr>
          <p:cNvSpPr>
            <a:spLocks noGrp="1"/>
          </p:cNvSpPr>
          <p:nvPr>
            <p:ph type="body" sz="quarter" idx="13" hasCustomPrompt="1"/>
          </p:nvPr>
        </p:nvSpPr>
        <p:spPr>
          <a:xfrm>
            <a:off x="754890" y="4596120"/>
            <a:ext cx="2752586" cy="3606184"/>
          </a:xfrm>
        </p:spPr>
        <p:txBody>
          <a:bodyPr>
            <a:noAutofit/>
          </a:bodyPr>
          <a:lstStyle>
            <a:lvl1pPr marL="0" indent="0" algn="ctr">
              <a:lnSpc>
                <a:spcPct val="100000"/>
              </a:lnSpc>
              <a:buNone/>
              <a:defRPr sz="1800" b="0">
                <a:solidFill>
                  <a:schemeClr val="tx1"/>
                </a:solidFill>
              </a:defRPr>
            </a:lvl1pPr>
          </a:lstStyle>
          <a:p>
            <a:pPr lvl="0"/>
            <a:r>
              <a:rPr lang="sv-SE" err="1"/>
              <a:t>Click</a:t>
            </a:r>
            <a:r>
              <a:rPr lang="sv-SE"/>
              <a:t> to </a:t>
            </a:r>
            <a:r>
              <a:rPr lang="sv-SE" err="1"/>
              <a:t>add</a:t>
            </a:r>
            <a:r>
              <a:rPr lang="sv-SE"/>
              <a:t> text…</a:t>
            </a:r>
            <a:endParaRPr lang="en-GB"/>
          </a:p>
        </p:txBody>
      </p:sp>
      <p:sp>
        <p:nvSpPr>
          <p:cNvPr id="11" name="Rectangle: Rounded Corners 10">
            <a:extLst>
              <a:ext uri="{FF2B5EF4-FFF2-40B4-BE49-F238E27FC236}">
                <a16:creationId xmlns:a16="http://schemas.microsoft.com/office/drawing/2014/main" id="{DAEB085F-4522-057F-0889-CCBCB2C3493E}"/>
              </a:ext>
            </a:extLst>
          </p:cNvPr>
          <p:cNvSpPr/>
          <p:nvPr userDrawn="1"/>
        </p:nvSpPr>
        <p:spPr>
          <a:xfrm>
            <a:off x="4071304"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BA26208-B835-91EB-6AED-1DBDD87F4EDF}"/>
              </a:ext>
            </a:extLst>
          </p:cNvPr>
          <p:cNvSpPr/>
          <p:nvPr userDrawn="1"/>
        </p:nvSpPr>
        <p:spPr>
          <a:xfrm>
            <a:off x="14586031"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2073D4C9-A4FB-45D5-CD61-909D288D71A5}"/>
              </a:ext>
            </a:extLst>
          </p:cNvPr>
          <p:cNvSpPr/>
          <p:nvPr userDrawn="1"/>
        </p:nvSpPr>
        <p:spPr>
          <a:xfrm>
            <a:off x="7576213"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A24EC4F-4550-CD08-C254-46EECB5EA8EE}"/>
              </a:ext>
            </a:extLst>
          </p:cNvPr>
          <p:cNvSpPr/>
          <p:nvPr userDrawn="1"/>
        </p:nvSpPr>
        <p:spPr>
          <a:xfrm>
            <a:off x="11081122"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6" name="Text Placeholder 26">
            <a:extLst>
              <a:ext uri="{FF2B5EF4-FFF2-40B4-BE49-F238E27FC236}">
                <a16:creationId xmlns:a16="http://schemas.microsoft.com/office/drawing/2014/main" id="{A366B2DA-2DEC-ADF9-1666-29D7F7980C19}"/>
              </a:ext>
            </a:extLst>
          </p:cNvPr>
          <p:cNvSpPr>
            <a:spLocks noGrp="1"/>
          </p:cNvSpPr>
          <p:nvPr>
            <p:ph type="body" sz="quarter" idx="14" hasCustomPrompt="1"/>
          </p:nvPr>
        </p:nvSpPr>
        <p:spPr>
          <a:xfrm>
            <a:off x="4264640"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7" name="Text Placeholder 26">
            <a:extLst>
              <a:ext uri="{FF2B5EF4-FFF2-40B4-BE49-F238E27FC236}">
                <a16:creationId xmlns:a16="http://schemas.microsoft.com/office/drawing/2014/main" id="{A25F3495-2991-131B-DAC8-4EDE7FAB8723}"/>
              </a:ext>
            </a:extLst>
          </p:cNvPr>
          <p:cNvSpPr>
            <a:spLocks noGrp="1"/>
          </p:cNvSpPr>
          <p:nvPr>
            <p:ph type="body" sz="quarter" idx="15" hasCustomPrompt="1"/>
          </p:nvPr>
        </p:nvSpPr>
        <p:spPr>
          <a:xfrm>
            <a:off x="4264639" y="4596120"/>
            <a:ext cx="2752586" cy="3606184"/>
          </a:xfrm>
        </p:spPr>
        <p:txBody>
          <a:bodyPr>
            <a:noAutofit/>
          </a:bodyPr>
          <a:lstStyle>
            <a:lvl1pPr marL="0" indent="0" algn="ctr">
              <a:lnSpc>
                <a:spcPct val="100000"/>
              </a:lnSpc>
              <a:buNone/>
              <a:defRPr sz="1800" b="0">
                <a:solidFill>
                  <a:schemeClr val="tx1"/>
                </a:solidFill>
              </a:defRPr>
            </a:lvl1pPr>
          </a:lstStyle>
          <a:p>
            <a:pPr lvl="0"/>
            <a:r>
              <a:rPr lang="sv-SE" err="1"/>
              <a:t>Click</a:t>
            </a:r>
            <a:r>
              <a:rPr lang="sv-SE"/>
              <a:t> to </a:t>
            </a:r>
            <a:r>
              <a:rPr lang="sv-SE" err="1"/>
              <a:t>add</a:t>
            </a:r>
            <a:r>
              <a:rPr lang="sv-SE"/>
              <a:t> text…</a:t>
            </a:r>
            <a:endParaRPr lang="en-GB"/>
          </a:p>
        </p:txBody>
      </p:sp>
      <p:sp>
        <p:nvSpPr>
          <p:cNvPr id="27" name="Text Placeholder 26">
            <a:extLst>
              <a:ext uri="{FF2B5EF4-FFF2-40B4-BE49-F238E27FC236}">
                <a16:creationId xmlns:a16="http://schemas.microsoft.com/office/drawing/2014/main" id="{59F47946-E3C6-DFCF-48FF-61521B3757DD}"/>
              </a:ext>
            </a:extLst>
          </p:cNvPr>
          <p:cNvSpPr>
            <a:spLocks noGrp="1"/>
          </p:cNvSpPr>
          <p:nvPr>
            <p:ph type="body" sz="quarter" idx="16" hasCustomPrompt="1"/>
          </p:nvPr>
        </p:nvSpPr>
        <p:spPr>
          <a:xfrm>
            <a:off x="7767707"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8" name="Text Placeholder 26">
            <a:extLst>
              <a:ext uri="{FF2B5EF4-FFF2-40B4-BE49-F238E27FC236}">
                <a16:creationId xmlns:a16="http://schemas.microsoft.com/office/drawing/2014/main" id="{90244D79-6A7F-3C43-6AA4-952DF0FE14D9}"/>
              </a:ext>
            </a:extLst>
          </p:cNvPr>
          <p:cNvSpPr>
            <a:spLocks noGrp="1"/>
          </p:cNvSpPr>
          <p:nvPr>
            <p:ph type="body" sz="quarter" idx="17" hasCustomPrompt="1"/>
          </p:nvPr>
        </p:nvSpPr>
        <p:spPr>
          <a:xfrm>
            <a:off x="7767706" y="4596120"/>
            <a:ext cx="2752586" cy="3606184"/>
          </a:xfrm>
        </p:spPr>
        <p:txBody>
          <a:bodyPr>
            <a:noAutofit/>
          </a:bodyPr>
          <a:lstStyle>
            <a:lvl1pPr marL="0" indent="0" algn="ctr">
              <a:lnSpc>
                <a:spcPct val="100000"/>
              </a:lnSpc>
              <a:buNone/>
              <a:defRPr sz="1800" b="0">
                <a:solidFill>
                  <a:schemeClr val="tx1"/>
                </a:solidFill>
              </a:defRPr>
            </a:lvl1pPr>
          </a:lstStyle>
          <a:p>
            <a:pPr lvl="0"/>
            <a:r>
              <a:rPr lang="sv-SE" err="1"/>
              <a:t>Click</a:t>
            </a:r>
            <a:r>
              <a:rPr lang="sv-SE"/>
              <a:t> to </a:t>
            </a:r>
            <a:r>
              <a:rPr lang="sv-SE" err="1"/>
              <a:t>add</a:t>
            </a:r>
            <a:r>
              <a:rPr lang="sv-SE"/>
              <a:t> text…</a:t>
            </a:r>
            <a:endParaRPr lang="en-GB"/>
          </a:p>
        </p:txBody>
      </p:sp>
      <p:sp>
        <p:nvSpPr>
          <p:cNvPr id="29" name="Text Placeholder 26">
            <a:extLst>
              <a:ext uri="{FF2B5EF4-FFF2-40B4-BE49-F238E27FC236}">
                <a16:creationId xmlns:a16="http://schemas.microsoft.com/office/drawing/2014/main" id="{E4FA438F-28E9-802E-0BC4-7E07114335E3}"/>
              </a:ext>
            </a:extLst>
          </p:cNvPr>
          <p:cNvSpPr>
            <a:spLocks noGrp="1"/>
          </p:cNvSpPr>
          <p:nvPr>
            <p:ph type="body" sz="quarter" idx="18" hasCustomPrompt="1"/>
          </p:nvPr>
        </p:nvSpPr>
        <p:spPr>
          <a:xfrm>
            <a:off x="11270774"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30" name="Text Placeholder 26">
            <a:extLst>
              <a:ext uri="{FF2B5EF4-FFF2-40B4-BE49-F238E27FC236}">
                <a16:creationId xmlns:a16="http://schemas.microsoft.com/office/drawing/2014/main" id="{C33768E4-DA46-5226-06B9-1F9A04A93375}"/>
              </a:ext>
            </a:extLst>
          </p:cNvPr>
          <p:cNvSpPr>
            <a:spLocks noGrp="1"/>
          </p:cNvSpPr>
          <p:nvPr>
            <p:ph type="body" sz="quarter" idx="19" hasCustomPrompt="1"/>
          </p:nvPr>
        </p:nvSpPr>
        <p:spPr>
          <a:xfrm>
            <a:off x="11270773" y="4596120"/>
            <a:ext cx="2752586" cy="3606184"/>
          </a:xfrm>
        </p:spPr>
        <p:txBody>
          <a:bodyPr>
            <a:noAutofit/>
          </a:bodyPr>
          <a:lstStyle>
            <a:lvl1pPr marL="0" indent="0" algn="ctr">
              <a:lnSpc>
                <a:spcPct val="100000"/>
              </a:lnSpc>
              <a:buNone/>
              <a:defRPr sz="1800" b="0">
                <a:solidFill>
                  <a:schemeClr val="tx1"/>
                </a:solidFill>
              </a:defRPr>
            </a:lvl1pPr>
          </a:lstStyle>
          <a:p>
            <a:pPr lvl="0"/>
            <a:r>
              <a:rPr lang="sv-SE" err="1"/>
              <a:t>Click</a:t>
            </a:r>
            <a:r>
              <a:rPr lang="sv-SE"/>
              <a:t> to </a:t>
            </a:r>
            <a:r>
              <a:rPr lang="sv-SE" err="1"/>
              <a:t>add</a:t>
            </a:r>
            <a:r>
              <a:rPr lang="sv-SE"/>
              <a:t> text…</a:t>
            </a:r>
            <a:endParaRPr lang="en-GB"/>
          </a:p>
        </p:txBody>
      </p:sp>
      <p:sp>
        <p:nvSpPr>
          <p:cNvPr id="31" name="Text Placeholder 26">
            <a:extLst>
              <a:ext uri="{FF2B5EF4-FFF2-40B4-BE49-F238E27FC236}">
                <a16:creationId xmlns:a16="http://schemas.microsoft.com/office/drawing/2014/main" id="{D369EE6D-3B22-3953-78CF-6924E457EC4B}"/>
              </a:ext>
            </a:extLst>
          </p:cNvPr>
          <p:cNvSpPr>
            <a:spLocks noGrp="1"/>
          </p:cNvSpPr>
          <p:nvPr>
            <p:ph type="body" sz="quarter" idx="20" hasCustomPrompt="1"/>
          </p:nvPr>
        </p:nvSpPr>
        <p:spPr>
          <a:xfrm>
            <a:off x="14780523"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32" name="Text Placeholder 26">
            <a:extLst>
              <a:ext uri="{FF2B5EF4-FFF2-40B4-BE49-F238E27FC236}">
                <a16:creationId xmlns:a16="http://schemas.microsoft.com/office/drawing/2014/main" id="{802B9D18-FEB4-220B-7CA1-E3710FF42291}"/>
              </a:ext>
            </a:extLst>
          </p:cNvPr>
          <p:cNvSpPr>
            <a:spLocks noGrp="1"/>
          </p:cNvSpPr>
          <p:nvPr>
            <p:ph type="body" sz="quarter" idx="21" hasCustomPrompt="1"/>
          </p:nvPr>
        </p:nvSpPr>
        <p:spPr>
          <a:xfrm>
            <a:off x="14780522" y="4596120"/>
            <a:ext cx="2752586" cy="3606184"/>
          </a:xfrm>
        </p:spPr>
        <p:txBody>
          <a:bodyPr>
            <a:noAutofit/>
          </a:bodyPr>
          <a:lstStyle>
            <a:lvl1pPr marL="0" indent="0" algn="ctr">
              <a:lnSpc>
                <a:spcPct val="100000"/>
              </a:lnSpc>
              <a:buNone/>
              <a:defRPr sz="1800" b="0">
                <a:solidFill>
                  <a:schemeClr val="tx1"/>
                </a:solidFill>
              </a:defRPr>
            </a:lvl1pPr>
          </a:lstStyle>
          <a:p>
            <a:pPr lvl="0"/>
            <a:r>
              <a:rPr lang="sv-SE" err="1"/>
              <a:t>Click</a:t>
            </a:r>
            <a:r>
              <a:rPr lang="sv-SE"/>
              <a:t> to </a:t>
            </a:r>
            <a:r>
              <a:rPr lang="sv-SE" err="1"/>
              <a:t>add</a:t>
            </a:r>
            <a:r>
              <a:rPr lang="sv-SE"/>
              <a:t> text…</a:t>
            </a:r>
            <a:endParaRPr lang="en-GB"/>
          </a:p>
        </p:txBody>
      </p:sp>
    </p:spTree>
    <p:extLst>
      <p:ext uri="{BB962C8B-B14F-4D97-AF65-F5344CB8AC3E}">
        <p14:creationId xmlns:p14="http://schemas.microsoft.com/office/powerpoint/2010/main" val="405478901"/>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Five text boxes Green">
    <p:bg>
      <p:bgPr>
        <a:gradFill>
          <a:gsLst>
            <a:gs pos="100000">
              <a:schemeClr val="tx2">
                <a:lumMod val="100000"/>
              </a:schemeClr>
            </a:gs>
            <a:gs pos="0">
              <a:schemeClr val="accent2">
                <a:lumMod val="80000"/>
              </a:schemeClr>
            </a:gs>
          </a:gsLst>
          <a:lin ang="720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1613848" y="799509"/>
            <a:ext cx="15060304" cy="1775325"/>
          </a:xfrm>
        </p:spPr>
        <p:txBody>
          <a:bodyPr anchor="t" anchorCtr="0">
            <a:noAutofit/>
          </a:bodyPr>
          <a:lstStyle>
            <a:lvl1pPr algn="ctr">
              <a:defRPr sz="6000" cap="all" baseline="0">
                <a:solidFill>
                  <a:schemeClr val="bg1"/>
                </a:solidFill>
              </a:defRPr>
            </a:lvl1pPr>
          </a:lstStyle>
          <a:p>
            <a:r>
              <a:rPr lang="sv-SE"/>
              <a:t>WRITE A PRIMARY </a:t>
            </a:r>
            <a:r>
              <a:rPr lang="sv-SE" err="1"/>
              <a:t>heading</a:t>
            </a:r>
            <a:r>
              <a:rPr lang="sv-SE"/>
              <a:t> </a:t>
            </a:r>
            <a:r>
              <a:rPr lang="sv-SE" err="1"/>
              <a:t>here</a:t>
            </a:r>
            <a:r>
              <a:rPr lang="sv-SE"/>
              <a:t> </a:t>
            </a:r>
          </a:p>
        </p:txBody>
      </p:sp>
      <p:sp>
        <p:nvSpPr>
          <p:cNvPr id="3" name="Underrubrik 2">
            <a:extLst>
              <a:ext uri="{FF2B5EF4-FFF2-40B4-BE49-F238E27FC236}">
                <a16:creationId xmlns:a16="http://schemas.microsoft.com/office/drawing/2014/main" id="{0368671F-5EF7-DCB0-CAAF-34F94F5135A0}"/>
              </a:ext>
            </a:extLst>
          </p:cNvPr>
          <p:cNvSpPr>
            <a:spLocks noGrp="1"/>
          </p:cNvSpPr>
          <p:nvPr>
            <p:ph type="subTitle" idx="1" hasCustomPrompt="1"/>
          </p:nvPr>
        </p:nvSpPr>
        <p:spPr>
          <a:xfrm>
            <a:off x="1613848" y="1983904"/>
            <a:ext cx="15060304" cy="590931"/>
          </a:xfrm>
        </p:spPr>
        <p:txBody>
          <a:bodyPr wrap="square">
            <a:spAutoFit/>
          </a:bodyPr>
          <a:lstStyle>
            <a:lvl1pPr marL="0" indent="0" algn="ctr">
              <a:buNone/>
              <a:defRPr sz="3600" b="1">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sv-SE"/>
              <a:t>If the </a:t>
            </a:r>
            <a:r>
              <a:rPr lang="sv-SE" err="1"/>
              <a:t>primary</a:t>
            </a:r>
            <a:r>
              <a:rPr lang="sv-SE"/>
              <a:t> </a:t>
            </a:r>
            <a:r>
              <a:rPr lang="sv-SE" err="1"/>
              <a:t>heading</a:t>
            </a:r>
            <a:r>
              <a:rPr lang="sv-SE"/>
              <a:t> is short, </a:t>
            </a:r>
            <a:r>
              <a:rPr lang="sv-SE" err="1"/>
              <a:t>you</a:t>
            </a:r>
            <a:r>
              <a:rPr lang="sv-SE"/>
              <a:t> </a:t>
            </a:r>
            <a:r>
              <a:rPr lang="sv-SE" err="1"/>
              <a:t>can</a:t>
            </a:r>
            <a:r>
              <a:rPr lang="sv-SE"/>
              <a:t> </a:t>
            </a:r>
            <a:r>
              <a:rPr lang="sv-SE" err="1"/>
              <a:t>add</a:t>
            </a:r>
            <a:r>
              <a:rPr lang="sv-SE"/>
              <a:t> a </a:t>
            </a:r>
            <a:r>
              <a:rPr lang="sv-SE" err="1"/>
              <a:t>subheading</a:t>
            </a:r>
            <a:r>
              <a:rPr lang="sv-SE"/>
              <a:t> </a:t>
            </a:r>
            <a:r>
              <a:rPr lang="sv-SE" err="1"/>
              <a:t>here</a:t>
            </a:r>
            <a:endParaRPr lang="sv-SE"/>
          </a:p>
        </p:txBody>
      </p:sp>
      <p:pic>
        <p:nvPicPr>
          <p:cNvPr id="5" name="Picture 4" descr="A white text on a black background&#10;&#10;Description automatically generated">
            <a:extLst>
              <a:ext uri="{FF2B5EF4-FFF2-40B4-BE49-F238E27FC236}">
                <a16:creationId xmlns:a16="http://schemas.microsoft.com/office/drawing/2014/main" id="{DBC2D6EA-3BA2-2B0D-6450-5861D4778E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sp>
        <p:nvSpPr>
          <p:cNvPr id="8" name="Rectangle: Rounded Corners 7">
            <a:extLst>
              <a:ext uri="{FF2B5EF4-FFF2-40B4-BE49-F238E27FC236}">
                <a16:creationId xmlns:a16="http://schemas.microsoft.com/office/drawing/2014/main" id="{B6497105-23A8-B158-AFBC-EE82CE199D08}"/>
              </a:ext>
            </a:extLst>
          </p:cNvPr>
          <p:cNvSpPr/>
          <p:nvPr userDrawn="1"/>
        </p:nvSpPr>
        <p:spPr>
          <a:xfrm>
            <a:off x="566395"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9" name="Text Placeholder 26">
            <a:extLst>
              <a:ext uri="{FF2B5EF4-FFF2-40B4-BE49-F238E27FC236}">
                <a16:creationId xmlns:a16="http://schemas.microsoft.com/office/drawing/2014/main" id="{8F69D8A3-52ED-5483-384B-76A3969BBB57}"/>
              </a:ext>
            </a:extLst>
          </p:cNvPr>
          <p:cNvSpPr>
            <a:spLocks noGrp="1"/>
          </p:cNvSpPr>
          <p:nvPr>
            <p:ph type="body" sz="quarter" idx="12" hasCustomPrompt="1"/>
          </p:nvPr>
        </p:nvSpPr>
        <p:spPr>
          <a:xfrm>
            <a:off x="754891"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1" name="Rectangle: Rounded Corners 10">
            <a:extLst>
              <a:ext uri="{FF2B5EF4-FFF2-40B4-BE49-F238E27FC236}">
                <a16:creationId xmlns:a16="http://schemas.microsoft.com/office/drawing/2014/main" id="{DAEB085F-4522-057F-0889-CCBCB2C3493E}"/>
              </a:ext>
            </a:extLst>
          </p:cNvPr>
          <p:cNvSpPr/>
          <p:nvPr userDrawn="1"/>
        </p:nvSpPr>
        <p:spPr>
          <a:xfrm>
            <a:off x="4071304"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BA26208-B835-91EB-6AED-1DBDD87F4EDF}"/>
              </a:ext>
            </a:extLst>
          </p:cNvPr>
          <p:cNvSpPr/>
          <p:nvPr userDrawn="1"/>
        </p:nvSpPr>
        <p:spPr>
          <a:xfrm>
            <a:off x="14586031"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2073D4C9-A4FB-45D5-CD61-909D288D71A5}"/>
              </a:ext>
            </a:extLst>
          </p:cNvPr>
          <p:cNvSpPr/>
          <p:nvPr userDrawn="1"/>
        </p:nvSpPr>
        <p:spPr>
          <a:xfrm>
            <a:off x="7576213"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A24EC4F-4550-CD08-C254-46EECB5EA8EE}"/>
              </a:ext>
            </a:extLst>
          </p:cNvPr>
          <p:cNvSpPr/>
          <p:nvPr userDrawn="1"/>
        </p:nvSpPr>
        <p:spPr>
          <a:xfrm>
            <a:off x="11081122" y="3314956"/>
            <a:ext cx="3135573" cy="5119360"/>
          </a:xfrm>
          <a:prstGeom prst="roundRect">
            <a:avLst>
              <a:gd name="adj" fmla="val 4519"/>
            </a:avLst>
          </a:prstGeom>
          <a:solidFill>
            <a:schemeClr val="bg1"/>
          </a:solidFill>
          <a:effectLst>
            <a:outerShdw blurRad="254000" dist="38100" dir="5400000" algn="t" rotWithShape="0">
              <a:prstClr val="black">
                <a:alpha val="15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6" name="Text Placeholder 26">
            <a:extLst>
              <a:ext uri="{FF2B5EF4-FFF2-40B4-BE49-F238E27FC236}">
                <a16:creationId xmlns:a16="http://schemas.microsoft.com/office/drawing/2014/main" id="{A366B2DA-2DEC-ADF9-1666-29D7F7980C19}"/>
              </a:ext>
            </a:extLst>
          </p:cNvPr>
          <p:cNvSpPr>
            <a:spLocks noGrp="1"/>
          </p:cNvSpPr>
          <p:nvPr>
            <p:ph type="body" sz="quarter" idx="14" hasCustomPrompt="1"/>
          </p:nvPr>
        </p:nvSpPr>
        <p:spPr>
          <a:xfrm>
            <a:off x="4264640"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7" name="Text Placeholder 26">
            <a:extLst>
              <a:ext uri="{FF2B5EF4-FFF2-40B4-BE49-F238E27FC236}">
                <a16:creationId xmlns:a16="http://schemas.microsoft.com/office/drawing/2014/main" id="{59F47946-E3C6-DFCF-48FF-61521B3757DD}"/>
              </a:ext>
            </a:extLst>
          </p:cNvPr>
          <p:cNvSpPr>
            <a:spLocks noGrp="1"/>
          </p:cNvSpPr>
          <p:nvPr>
            <p:ph type="body" sz="quarter" idx="16" hasCustomPrompt="1"/>
          </p:nvPr>
        </p:nvSpPr>
        <p:spPr>
          <a:xfrm>
            <a:off x="7767707"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9" name="Text Placeholder 26">
            <a:extLst>
              <a:ext uri="{FF2B5EF4-FFF2-40B4-BE49-F238E27FC236}">
                <a16:creationId xmlns:a16="http://schemas.microsoft.com/office/drawing/2014/main" id="{E4FA438F-28E9-802E-0BC4-7E07114335E3}"/>
              </a:ext>
            </a:extLst>
          </p:cNvPr>
          <p:cNvSpPr>
            <a:spLocks noGrp="1"/>
          </p:cNvSpPr>
          <p:nvPr>
            <p:ph type="body" sz="quarter" idx="18" hasCustomPrompt="1"/>
          </p:nvPr>
        </p:nvSpPr>
        <p:spPr>
          <a:xfrm>
            <a:off x="11270774"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31" name="Text Placeholder 26">
            <a:extLst>
              <a:ext uri="{FF2B5EF4-FFF2-40B4-BE49-F238E27FC236}">
                <a16:creationId xmlns:a16="http://schemas.microsoft.com/office/drawing/2014/main" id="{D369EE6D-3B22-3953-78CF-6924E457EC4B}"/>
              </a:ext>
            </a:extLst>
          </p:cNvPr>
          <p:cNvSpPr>
            <a:spLocks noGrp="1"/>
          </p:cNvSpPr>
          <p:nvPr>
            <p:ph type="body" sz="quarter" idx="20" hasCustomPrompt="1"/>
          </p:nvPr>
        </p:nvSpPr>
        <p:spPr>
          <a:xfrm>
            <a:off x="14780523" y="3566070"/>
            <a:ext cx="2752586" cy="814861"/>
          </a:xfrm>
        </p:spPr>
        <p:txBody>
          <a:bodyPr>
            <a:noAutofit/>
          </a:bodyPr>
          <a:lstStyle>
            <a:lvl1pPr marL="0" indent="0" algn="ctr">
              <a:buNone/>
              <a:defRPr sz="28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6" name="Text Placeholder 26">
            <a:extLst>
              <a:ext uri="{FF2B5EF4-FFF2-40B4-BE49-F238E27FC236}">
                <a16:creationId xmlns:a16="http://schemas.microsoft.com/office/drawing/2014/main" id="{CE00E92A-E989-B67C-992E-A58F1BDB9A6B}"/>
              </a:ext>
            </a:extLst>
          </p:cNvPr>
          <p:cNvSpPr>
            <a:spLocks noGrp="1"/>
          </p:cNvSpPr>
          <p:nvPr>
            <p:ph type="body" sz="quarter" idx="21" hasCustomPrompt="1"/>
          </p:nvPr>
        </p:nvSpPr>
        <p:spPr>
          <a:xfrm>
            <a:off x="754890"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7" name="Text Placeholder 26">
            <a:extLst>
              <a:ext uri="{FF2B5EF4-FFF2-40B4-BE49-F238E27FC236}">
                <a16:creationId xmlns:a16="http://schemas.microsoft.com/office/drawing/2014/main" id="{1EE039B0-422D-2A0E-DBBB-E77A9DCCA98C}"/>
              </a:ext>
            </a:extLst>
          </p:cNvPr>
          <p:cNvSpPr>
            <a:spLocks noGrp="1"/>
          </p:cNvSpPr>
          <p:nvPr>
            <p:ph type="body" sz="quarter" idx="22" hasCustomPrompt="1"/>
          </p:nvPr>
        </p:nvSpPr>
        <p:spPr>
          <a:xfrm>
            <a:off x="4262797"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4" name="Text Placeholder 26">
            <a:extLst>
              <a:ext uri="{FF2B5EF4-FFF2-40B4-BE49-F238E27FC236}">
                <a16:creationId xmlns:a16="http://schemas.microsoft.com/office/drawing/2014/main" id="{A41CE8E5-D66E-4458-A6AE-ACCE03441A67}"/>
              </a:ext>
            </a:extLst>
          </p:cNvPr>
          <p:cNvSpPr>
            <a:spLocks noGrp="1"/>
          </p:cNvSpPr>
          <p:nvPr>
            <p:ph type="body" sz="quarter" idx="23" hasCustomPrompt="1"/>
          </p:nvPr>
        </p:nvSpPr>
        <p:spPr>
          <a:xfrm>
            <a:off x="7767706"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8" name="Text Placeholder 26">
            <a:extLst>
              <a:ext uri="{FF2B5EF4-FFF2-40B4-BE49-F238E27FC236}">
                <a16:creationId xmlns:a16="http://schemas.microsoft.com/office/drawing/2014/main" id="{876B5382-A4C6-AD2E-5013-28A23BE3968A}"/>
              </a:ext>
            </a:extLst>
          </p:cNvPr>
          <p:cNvSpPr>
            <a:spLocks noGrp="1"/>
          </p:cNvSpPr>
          <p:nvPr>
            <p:ph type="body" sz="quarter" idx="24" hasCustomPrompt="1"/>
          </p:nvPr>
        </p:nvSpPr>
        <p:spPr>
          <a:xfrm>
            <a:off x="11270774" y="4604531"/>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9" name="Text Placeholder 26">
            <a:extLst>
              <a:ext uri="{FF2B5EF4-FFF2-40B4-BE49-F238E27FC236}">
                <a16:creationId xmlns:a16="http://schemas.microsoft.com/office/drawing/2014/main" id="{F3FB2407-9AFB-25FF-AF65-7B7FED1362A4}"/>
              </a:ext>
            </a:extLst>
          </p:cNvPr>
          <p:cNvSpPr>
            <a:spLocks noGrp="1"/>
          </p:cNvSpPr>
          <p:nvPr>
            <p:ph type="body" sz="quarter" idx="25" hasCustomPrompt="1"/>
          </p:nvPr>
        </p:nvSpPr>
        <p:spPr>
          <a:xfrm>
            <a:off x="14780523" y="4596120"/>
            <a:ext cx="2752586" cy="3606184"/>
          </a:xfrm>
        </p:spPr>
        <p:txBody>
          <a:bodyPr>
            <a:noAutofit/>
          </a:bodyPr>
          <a:lstStyle>
            <a:lvl1pPr marL="0" indent="0" algn="ctr">
              <a:lnSpc>
                <a:spcPct val="100000"/>
              </a:lnSpc>
              <a:buFont typeface="Arial" panose="020B0604020202020204" pitchFamily="34" charset="0"/>
              <a:buNone/>
              <a:defRPr sz="1800" b="0">
                <a:solidFill>
                  <a:schemeClr val="tx1"/>
                </a:solidFill>
              </a:defRPr>
            </a:lvl1pPr>
            <a:lvl2pPr>
              <a:defRPr sz="1800"/>
            </a:lvl2pPr>
            <a:lvl3pPr>
              <a:defRPr sz="1800"/>
            </a:lvl3pPr>
            <a:lvl4pPr>
              <a:defRPr sz="1800"/>
            </a:lvl4pPr>
            <a:lvl5pPr>
              <a:defRPr sz="1800"/>
            </a:lvl5pPr>
            <a:lvl6pPr>
              <a:defRPr sz="1800"/>
            </a:lvl6pPr>
          </a:lstStyle>
          <a:p>
            <a:pPr lvl="0"/>
            <a:r>
              <a:rPr lang="sv-SE" err="1"/>
              <a:t>Click</a:t>
            </a:r>
            <a:r>
              <a:rPr lang="sv-SE"/>
              <a:t> to </a:t>
            </a:r>
            <a:r>
              <a:rPr lang="sv-SE" err="1"/>
              <a:t>add</a:t>
            </a:r>
            <a:r>
              <a:rPr lang="sv-SE"/>
              <a:t> text…</a:t>
            </a:r>
          </a:p>
        </p:txBody>
      </p:sp>
      <p:sp>
        <p:nvSpPr>
          <p:cNvPr id="10" name="TextBox 9">
            <a:extLst>
              <a:ext uri="{FF2B5EF4-FFF2-40B4-BE49-F238E27FC236}">
                <a16:creationId xmlns:a16="http://schemas.microsoft.com/office/drawing/2014/main" id="{D5B94848-82AD-5651-A75E-DC0A23C7CD3B}"/>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Tree>
    <p:extLst>
      <p:ext uri="{BB962C8B-B14F-4D97-AF65-F5344CB8AC3E}">
        <p14:creationId xmlns:p14="http://schemas.microsoft.com/office/powerpoint/2010/main" val="1234921427"/>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Agenda 6 items">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628DA3-094F-5651-AA9A-9B8F7C2D3F80}"/>
              </a:ext>
            </a:extLst>
          </p:cNvPr>
          <p:cNvSpPr/>
          <p:nvPr userDrawn="1"/>
        </p:nvSpPr>
        <p:spPr>
          <a:xfrm>
            <a:off x="0" y="1"/>
            <a:ext cx="6608618" cy="10287000"/>
          </a:xfrm>
          <a:prstGeom prst="rect">
            <a:avLst/>
          </a:prstGeom>
          <a:gradFill>
            <a:gsLst>
              <a:gs pos="100000">
                <a:schemeClr val="accent1"/>
              </a:gs>
              <a:gs pos="0">
                <a:schemeClr val="accent2">
                  <a:lumMod val="80000"/>
                </a:schemeClr>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2B8C0643-C087-0FEB-4752-D028F37A5803}"/>
              </a:ext>
            </a:extLst>
          </p:cNvPr>
          <p:cNvSpPr>
            <a:spLocks noGrp="1"/>
          </p:cNvSpPr>
          <p:nvPr>
            <p:ph type="ctrTitle" hasCustomPrompt="1"/>
          </p:nvPr>
        </p:nvSpPr>
        <p:spPr>
          <a:xfrm>
            <a:off x="491320" y="984140"/>
            <a:ext cx="5327589" cy="923330"/>
          </a:xfrm>
        </p:spPr>
        <p:txBody>
          <a:bodyPr wrap="square" anchor="t" anchorCtr="0">
            <a:noAutofit/>
          </a:bodyPr>
          <a:lstStyle>
            <a:lvl1pPr algn="l">
              <a:defRPr sz="6000" cap="all" baseline="0">
                <a:solidFill>
                  <a:schemeClr val="bg1"/>
                </a:solidFill>
              </a:defRPr>
            </a:lvl1pPr>
          </a:lstStyle>
          <a:p>
            <a:r>
              <a:rPr lang="sv-SE"/>
              <a:t>agenda</a:t>
            </a:r>
          </a:p>
        </p:txBody>
      </p:sp>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10" name="Text Placeholder 8">
            <a:extLst>
              <a:ext uri="{FF2B5EF4-FFF2-40B4-BE49-F238E27FC236}">
                <a16:creationId xmlns:a16="http://schemas.microsoft.com/office/drawing/2014/main" id="{D7192A1A-3EA6-178A-5B46-7AA8286D2A9E}"/>
              </a:ext>
            </a:extLst>
          </p:cNvPr>
          <p:cNvSpPr>
            <a:spLocks noGrp="1"/>
          </p:cNvSpPr>
          <p:nvPr>
            <p:ph type="body" sz="quarter" idx="13" hasCustomPrompt="1"/>
          </p:nvPr>
        </p:nvSpPr>
        <p:spPr>
          <a:xfrm>
            <a:off x="7356143" y="984140"/>
            <a:ext cx="1132765" cy="667240"/>
          </a:xfrm>
        </p:spPr>
        <p:txBody>
          <a:bodyPr wrap="square" lIns="0" tIns="0" rIns="0" bIns="0">
            <a:noAutofit/>
          </a:bodyPr>
          <a:lstStyle>
            <a:lvl1pPr marL="0" indent="0">
              <a:buNone/>
              <a:defRPr sz="6000">
                <a:ln w="28575">
                  <a:solidFill>
                    <a:schemeClr val="tx2"/>
                  </a:solidFill>
                </a:ln>
                <a:solidFill>
                  <a:schemeClr val="bg1"/>
                </a:solidFill>
                <a:latin typeface="+mj-lt"/>
              </a:defRPr>
            </a:lvl1pPr>
          </a:lstStyle>
          <a:p>
            <a:pPr lvl="0"/>
            <a:r>
              <a:rPr lang="sv-SE"/>
              <a:t>01</a:t>
            </a:r>
            <a:endParaRPr lang="en-GB"/>
          </a:p>
        </p:txBody>
      </p:sp>
      <p:sp>
        <p:nvSpPr>
          <p:cNvPr id="12" name="Text Placeholder 8">
            <a:extLst>
              <a:ext uri="{FF2B5EF4-FFF2-40B4-BE49-F238E27FC236}">
                <a16:creationId xmlns:a16="http://schemas.microsoft.com/office/drawing/2014/main" id="{F25D5F10-A9D5-E0D0-9208-62B0757A6398}"/>
              </a:ext>
            </a:extLst>
          </p:cNvPr>
          <p:cNvSpPr>
            <a:spLocks noGrp="1"/>
          </p:cNvSpPr>
          <p:nvPr>
            <p:ph type="body" sz="quarter" idx="14"/>
          </p:nvPr>
        </p:nvSpPr>
        <p:spPr>
          <a:xfrm>
            <a:off x="8871043" y="3239351"/>
            <a:ext cx="8550321" cy="480131"/>
          </a:xfrm>
        </p:spPr>
        <p:txBody>
          <a:bodyPr wrap="square">
            <a:spAutoFit/>
          </a:bodyPr>
          <a:lstStyle>
            <a:lvl1pPr marL="0" indent="0">
              <a:buNone/>
              <a:defRPr/>
            </a:lvl1pPr>
          </a:lstStyle>
          <a:p>
            <a:pPr lvl="0"/>
            <a:r>
              <a:rPr lang="en-US"/>
              <a:t>Click to edit Master text styles</a:t>
            </a:r>
          </a:p>
        </p:txBody>
      </p:sp>
      <p:sp>
        <p:nvSpPr>
          <p:cNvPr id="13" name="Text Placeholder 8">
            <a:extLst>
              <a:ext uri="{FF2B5EF4-FFF2-40B4-BE49-F238E27FC236}">
                <a16:creationId xmlns:a16="http://schemas.microsoft.com/office/drawing/2014/main" id="{9DB50F24-A906-2843-1C23-A780EF37D85E}"/>
              </a:ext>
            </a:extLst>
          </p:cNvPr>
          <p:cNvSpPr>
            <a:spLocks noGrp="1"/>
          </p:cNvSpPr>
          <p:nvPr>
            <p:ph type="body" sz="quarter" idx="15" hasCustomPrompt="1"/>
          </p:nvPr>
        </p:nvSpPr>
        <p:spPr>
          <a:xfrm>
            <a:off x="7356143" y="2588821"/>
            <a:ext cx="1132765" cy="667240"/>
          </a:xfrm>
        </p:spPr>
        <p:txBody>
          <a:bodyPr wrap="square" lIns="0" tIns="0" rIns="0" bIns="0">
            <a:noAutofit/>
          </a:bodyPr>
          <a:lstStyle>
            <a:lvl1pPr marL="0" indent="0">
              <a:buNone/>
              <a:defRPr sz="6000">
                <a:ln w="28575">
                  <a:solidFill>
                    <a:schemeClr val="tx2"/>
                  </a:solidFill>
                </a:ln>
                <a:solidFill>
                  <a:schemeClr val="bg1"/>
                </a:solidFill>
                <a:latin typeface="+mj-lt"/>
              </a:defRPr>
            </a:lvl1pPr>
          </a:lstStyle>
          <a:p>
            <a:pPr lvl="0"/>
            <a:r>
              <a:rPr lang="sv-SE"/>
              <a:t>02</a:t>
            </a:r>
            <a:endParaRPr lang="en-GB"/>
          </a:p>
        </p:txBody>
      </p:sp>
      <p:sp>
        <p:nvSpPr>
          <p:cNvPr id="14" name="Text Placeholder 8">
            <a:extLst>
              <a:ext uri="{FF2B5EF4-FFF2-40B4-BE49-F238E27FC236}">
                <a16:creationId xmlns:a16="http://schemas.microsoft.com/office/drawing/2014/main" id="{BEA1CE82-6E9F-2827-95F1-F9172C7A3248}"/>
              </a:ext>
            </a:extLst>
          </p:cNvPr>
          <p:cNvSpPr>
            <a:spLocks noGrp="1"/>
          </p:cNvSpPr>
          <p:nvPr>
            <p:ph type="body" sz="quarter" idx="16" hasCustomPrompt="1"/>
          </p:nvPr>
        </p:nvSpPr>
        <p:spPr>
          <a:xfrm>
            <a:off x="8871043" y="2581360"/>
            <a:ext cx="8550321" cy="590931"/>
          </a:xfrm>
        </p:spPr>
        <p:txBody>
          <a:bodyPr wrap="square">
            <a:spAutoFit/>
          </a:bodyPr>
          <a:lstStyle>
            <a:lvl1pPr marL="0" indent="0">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5" name="Text Placeholder 8">
            <a:extLst>
              <a:ext uri="{FF2B5EF4-FFF2-40B4-BE49-F238E27FC236}">
                <a16:creationId xmlns:a16="http://schemas.microsoft.com/office/drawing/2014/main" id="{FB24BC65-5E3A-C3D7-0B94-DF0EC40A5DA1}"/>
              </a:ext>
            </a:extLst>
          </p:cNvPr>
          <p:cNvSpPr>
            <a:spLocks noGrp="1"/>
          </p:cNvSpPr>
          <p:nvPr>
            <p:ph type="body" sz="quarter" idx="17"/>
          </p:nvPr>
        </p:nvSpPr>
        <p:spPr>
          <a:xfrm>
            <a:off x="8871043" y="1642131"/>
            <a:ext cx="8550321" cy="480131"/>
          </a:xfrm>
        </p:spPr>
        <p:txBody>
          <a:bodyPr wrap="square">
            <a:spAutoFit/>
          </a:bodyPr>
          <a:lstStyle>
            <a:lvl1pPr marL="0" indent="0">
              <a:buNone/>
              <a:defRPr/>
            </a:lvl1pPr>
          </a:lstStyle>
          <a:p>
            <a:pPr lvl="0"/>
            <a:r>
              <a:rPr lang="en-US"/>
              <a:t>Click to edit Master text styles</a:t>
            </a:r>
          </a:p>
        </p:txBody>
      </p:sp>
      <p:sp>
        <p:nvSpPr>
          <p:cNvPr id="16" name="Text Placeholder 8">
            <a:extLst>
              <a:ext uri="{FF2B5EF4-FFF2-40B4-BE49-F238E27FC236}">
                <a16:creationId xmlns:a16="http://schemas.microsoft.com/office/drawing/2014/main" id="{71EA3244-F822-3899-A877-44C60A441D59}"/>
              </a:ext>
            </a:extLst>
          </p:cNvPr>
          <p:cNvSpPr>
            <a:spLocks noGrp="1"/>
          </p:cNvSpPr>
          <p:nvPr>
            <p:ph type="body" sz="quarter" idx="18" hasCustomPrompt="1"/>
          </p:nvPr>
        </p:nvSpPr>
        <p:spPr>
          <a:xfrm>
            <a:off x="8871043" y="984140"/>
            <a:ext cx="8550321" cy="590931"/>
          </a:xfrm>
        </p:spPr>
        <p:txBody>
          <a:bodyPr wrap="square">
            <a:spAutoFit/>
          </a:bodyPr>
          <a:lstStyle>
            <a:lvl1pPr marL="0" indent="0">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17" name="Text Placeholder 8">
            <a:extLst>
              <a:ext uri="{FF2B5EF4-FFF2-40B4-BE49-F238E27FC236}">
                <a16:creationId xmlns:a16="http://schemas.microsoft.com/office/drawing/2014/main" id="{8DFA388E-6493-1275-888E-8C70546DE73D}"/>
              </a:ext>
            </a:extLst>
          </p:cNvPr>
          <p:cNvSpPr>
            <a:spLocks noGrp="1"/>
          </p:cNvSpPr>
          <p:nvPr>
            <p:ph type="body" sz="quarter" idx="19"/>
          </p:nvPr>
        </p:nvSpPr>
        <p:spPr>
          <a:xfrm>
            <a:off x="8871043" y="4851493"/>
            <a:ext cx="8550321" cy="480131"/>
          </a:xfrm>
        </p:spPr>
        <p:txBody>
          <a:bodyPr wrap="square">
            <a:spAutoFit/>
          </a:bodyPr>
          <a:lstStyle>
            <a:lvl1pPr marL="0" indent="0">
              <a:buNone/>
              <a:defRPr/>
            </a:lvl1pPr>
          </a:lstStyle>
          <a:p>
            <a:pPr lvl="0"/>
            <a:r>
              <a:rPr lang="en-US"/>
              <a:t>Click to edit Master text styles</a:t>
            </a:r>
          </a:p>
        </p:txBody>
      </p:sp>
      <p:sp>
        <p:nvSpPr>
          <p:cNvPr id="18" name="Text Placeholder 8">
            <a:extLst>
              <a:ext uri="{FF2B5EF4-FFF2-40B4-BE49-F238E27FC236}">
                <a16:creationId xmlns:a16="http://schemas.microsoft.com/office/drawing/2014/main" id="{5ADCB7BD-257D-76E2-16EE-47149793B58F}"/>
              </a:ext>
            </a:extLst>
          </p:cNvPr>
          <p:cNvSpPr>
            <a:spLocks noGrp="1"/>
          </p:cNvSpPr>
          <p:nvPr>
            <p:ph type="body" sz="quarter" idx="20" hasCustomPrompt="1"/>
          </p:nvPr>
        </p:nvSpPr>
        <p:spPr>
          <a:xfrm>
            <a:off x="7356143" y="4193502"/>
            <a:ext cx="1132765" cy="667240"/>
          </a:xfrm>
        </p:spPr>
        <p:txBody>
          <a:bodyPr wrap="square" lIns="0" tIns="0" rIns="0" bIns="0">
            <a:noAutofit/>
          </a:bodyPr>
          <a:lstStyle>
            <a:lvl1pPr marL="0" indent="0">
              <a:buNone/>
              <a:defRPr sz="6000">
                <a:ln w="28575">
                  <a:solidFill>
                    <a:schemeClr val="tx2"/>
                  </a:solidFill>
                </a:ln>
                <a:solidFill>
                  <a:schemeClr val="bg1"/>
                </a:solidFill>
                <a:latin typeface="+mj-lt"/>
              </a:defRPr>
            </a:lvl1pPr>
          </a:lstStyle>
          <a:p>
            <a:pPr lvl="0"/>
            <a:r>
              <a:rPr lang="sv-SE"/>
              <a:t>03</a:t>
            </a:r>
            <a:endParaRPr lang="en-GB"/>
          </a:p>
        </p:txBody>
      </p:sp>
      <p:sp>
        <p:nvSpPr>
          <p:cNvPr id="19" name="Text Placeholder 8">
            <a:extLst>
              <a:ext uri="{FF2B5EF4-FFF2-40B4-BE49-F238E27FC236}">
                <a16:creationId xmlns:a16="http://schemas.microsoft.com/office/drawing/2014/main" id="{46AE531F-1799-2955-F674-7606060953A9}"/>
              </a:ext>
            </a:extLst>
          </p:cNvPr>
          <p:cNvSpPr>
            <a:spLocks noGrp="1"/>
          </p:cNvSpPr>
          <p:nvPr>
            <p:ph type="body" sz="quarter" idx="21" hasCustomPrompt="1"/>
          </p:nvPr>
        </p:nvSpPr>
        <p:spPr>
          <a:xfrm>
            <a:off x="8871043" y="4193502"/>
            <a:ext cx="8550321" cy="590931"/>
          </a:xfrm>
        </p:spPr>
        <p:txBody>
          <a:bodyPr wrap="square">
            <a:spAutoFit/>
          </a:bodyPr>
          <a:lstStyle>
            <a:lvl1pPr marL="0" indent="0">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0" name="Text Placeholder 8">
            <a:extLst>
              <a:ext uri="{FF2B5EF4-FFF2-40B4-BE49-F238E27FC236}">
                <a16:creationId xmlns:a16="http://schemas.microsoft.com/office/drawing/2014/main" id="{23DFD7BA-025B-5FD7-60F7-6F40318038AB}"/>
              </a:ext>
            </a:extLst>
          </p:cNvPr>
          <p:cNvSpPr>
            <a:spLocks noGrp="1"/>
          </p:cNvSpPr>
          <p:nvPr>
            <p:ph type="body" sz="quarter" idx="22"/>
          </p:nvPr>
        </p:nvSpPr>
        <p:spPr>
          <a:xfrm>
            <a:off x="8871043" y="6476457"/>
            <a:ext cx="8550321" cy="480131"/>
          </a:xfrm>
        </p:spPr>
        <p:txBody>
          <a:bodyPr wrap="square">
            <a:spAutoFit/>
          </a:bodyPr>
          <a:lstStyle>
            <a:lvl1pPr marL="0" indent="0">
              <a:buNone/>
              <a:defRPr/>
            </a:lvl1pPr>
          </a:lstStyle>
          <a:p>
            <a:pPr lvl="0"/>
            <a:r>
              <a:rPr lang="en-US"/>
              <a:t>Click to edit Master text styles</a:t>
            </a:r>
          </a:p>
        </p:txBody>
      </p:sp>
      <p:sp>
        <p:nvSpPr>
          <p:cNvPr id="21" name="Text Placeholder 8">
            <a:extLst>
              <a:ext uri="{FF2B5EF4-FFF2-40B4-BE49-F238E27FC236}">
                <a16:creationId xmlns:a16="http://schemas.microsoft.com/office/drawing/2014/main" id="{525A41F3-3D4D-E198-F3B5-53FEB12E18E7}"/>
              </a:ext>
            </a:extLst>
          </p:cNvPr>
          <p:cNvSpPr>
            <a:spLocks noGrp="1"/>
          </p:cNvSpPr>
          <p:nvPr>
            <p:ph type="body" sz="quarter" idx="23" hasCustomPrompt="1"/>
          </p:nvPr>
        </p:nvSpPr>
        <p:spPr>
          <a:xfrm>
            <a:off x="7356143" y="5798183"/>
            <a:ext cx="1132765" cy="667240"/>
          </a:xfrm>
        </p:spPr>
        <p:txBody>
          <a:bodyPr wrap="square" lIns="0" tIns="0" rIns="0" bIns="0">
            <a:noAutofit/>
          </a:bodyPr>
          <a:lstStyle>
            <a:lvl1pPr marL="0" indent="0">
              <a:buNone/>
              <a:defRPr sz="6000">
                <a:ln w="28575">
                  <a:solidFill>
                    <a:schemeClr val="tx2"/>
                  </a:solidFill>
                </a:ln>
                <a:solidFill>
                  <a:schemeClr val="bg1"/>
                </a:solidFill>
                <a:latin typeface="+mj-lt"/>
              </a:defRPr>
            </a:lvl1pPr>
          </a:lstStyle>
          <a:p>
            <a:pPr lvl="0"/>
            <a:r>
              <a:rPr lang="sv-SE"/>
              <a:t>04</a:t>
            </a:r>
            <a:endParaRPr lang="en-GB"/>
          </a:p>
        </p:txBody>
      </p:sp>
      <p:sp>
        <p:nvSpPr>
          <p:cNvPr id="22" name="Text Placeholder 8">
            <a:extLst>
              <a:ext uri="{FF2B5EF4-FFF2-40B4-BE49-F238E27FC236}">
                <a16:creationId xmlns:a16="http://schemas.microsoft.com/office/drawing/2014/main" id="{501EB68E-3137-C4C9-E048-4B7B70A06DC0}"/>
              </a:ext>
            </a:extLst>
          </p:cNvPr>
          <p:cNvSpPr>
            <a:spLocks noGrp="1"/>
          </p:cNvSpPr>
          <p:nvPr>
            <p:ph type="body" sz="quarter" idx="24" hasCustomPrompt="1"/>
          </p:nvPr>
        </p:nvSpPr>
        <p:spPr>
          <a:xfrm>
            <a:off x="8871043" y="5818466"/>
            <a:ext cx="8550321" cy="590931"/>
          </a:xfrm>
        </p:spPr>
        <p:txBody>
          <a:bodyPr wrap="square">
            <a:spAutoFit/>
          </a:bodyPr>
          <a:lstStyle>
            <a:lvl1pPr marL="0" indent="0">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3" name="Text Placeholder 8">
            <a:extLst>
              <a:ext uri="{FF2B5EF4-FFF2-40B4-BE49-F238E27FC236}">
                <a16:creationId xmlns:a16="http://schemas.microsoft.com/office/drawing/2014/main" id="{472773F3-A012-68C0-C4C4-A7DE6178E19B}"/>
              </a:ext>
            </a:extLst>
          </p:cNvPr>
          <p:cNvSpPr>
            <a:spLocks noGrp="1"/>
          </p:cNvSpPr>
          <p:nvPr>
            <p:ph type="body" sz="quarter" idx="25"/>
          </p:nvPr>
        </p:nvSpPr>
        <p:spPr>
          <a:xfrm>
            <a:off x="8871043" y="8057284"/>
            <a:ext cx="8550321" cy="480131"/>
          </a:xfrm>
        </p:spPr>
        <p:txBody>
          <a:bodyPr wrap="square">
            <a:spAutoFit/>
          </a:bodyPr>
          <a:lstStyle>
            <a:lvl1pPr marL="0" indent="0">
              <a:buNone/>
              <a:defRPr/>
            </a:lvl1pPr>
          </a:lstStyle>
          <a:p>
            <a:pPr lvl="0"/>
            <a:r>
              <a:rPr lang="en-US"/>
              <a:t>Click to edit Master text styles</a:t>
            </a:r>
          </a:p>
        </p:txBody>
      </p:sp>
      <p:sp>
        <p:nvSpPr>
          <p:cNvPr id="24" name="Text Placeholder 8">
            <a:extLst>
              <a:ext uri="{FF2B5EF4-FFF2-40B4-BE49-F238E27FC236}">
                <a16:creationId xmlns:a16="http://schemas.microsoft.com/office/drawing/2014/main" id="{FE3D9F51-774F-0DD5-8543-EC52489EDDDE}"/>
              </a:ext>
            </a:extLst>
          </p:cNvPr>
          <p:cNvSpPr>
            <a:spLocks noGrp="1"/>
          </p:cNvSpPr>
          <p:nvPr>
            <p:ph type="body" sz="quarter" idx="26" hasCustomPrompt="1"/>
          </p:nvPr>
        </p:nvSpPr>
        <p:spPr>
          <a:xfrm>
            <a:off x="7356143" y="7402865"/>
            <a:ext cx="1132765" cy="667240"/>
          </a:xfrm>
        </p:spPr>
        <p:txBody>
          <a:bodyPr wrap="square" lIns="0" tIns="0" rIns="0" bIns="0">
            <a:noAutofit/>
          </a:bodyPr>
          <a:lstStyle>
            <a:lvl1pPr marL="0" indent="0">
              <a:buNone/>
              <a:defRPr sz="6000">
                <a:ln w="28575">
                  <a:solidFill>
                    <a:schemeClr val="tx2"/>
                  </a:solidFill>
                </a:ln>
                <a:solidFill>
                  <a:schemeClr val="bg1"/>
                </a:solidFill>
                <a:latin typeface="+mj-lt"/>
              </a:defRPr>
            </a:lvl1pPr>
          </a:lstStyle>
          <a:p>
            <a:pPr lvl="0"/>
            <a:r>
              <a:rPr lang="sv-SE"/>
              <a:t>05</a:t>
            </a:r>
            <a:endParaRPr lang="en-GB"/>
          </a:p>
        </p:txBody>
      </p:sp>
      <p:sp>
        <p:nvSpPr>
          <p:cNvPr id="25" name="Text Placeholder 8">
            <a:extLst>
              <a:ext uri="{FF2B5EF4-FFF2-40B4-BE49-F238E27FC236}">
                <a16:creationId xmlns:a16="http://schemas.microsoft.com/office/drawing/2014/main" id="{9B4437E6-A9EC-EA12-051B-3DF9E1531B40}"/>
              </a:ext>
            </a:extLst>
          </p:cNvPr>
          <p:cNvSpPr>
            <a:spLocks noGrp="1"/>
          </p:cNvSpPr>
          <p:nvPr>
            <p:ph type="body" sz="quarter" idx="27" hasCustomPrompt="1"/>
          </p:nvPr>
        </p:nvSpPr>
        <p:spPr>
          <a:xfrm>
            <a:off x="8871043" y="7399293"/>
            <a:ext cx="8550321" cy="590931"/>
          </a:xfrm>
        </p:spPr>
        <p:txBody>
          <a:bodyPr wrap="square">
            <a:spAutoFit/>
          </a:bodyPr>
          <a:lstStyle>
            <a:lvl1pPr marL="0" indent="0">
              <a:buNone/>
              <a:defRPr sz="3600" b="1">
                <a:solidFill>
                  <a:schemeClr val="tx2"/>
                </a:solidFill>
              </a:defRPr>
            </a:lvl1pPr>
          </a:lstStyle>
          <a:p>
            <a:pPr lvl="0"/>
            <a:r>
              <a:rPr lang="sv-SE" err="1"/>
              <a:t>Write</a:t>
            </a:r>
            <a:r>
              <a:rPr lang="sv-SE"/>
              <a:t> a </a:t>
            </a:r>
            <a:r>
              <a:rPr lang="sv-SE" err="1"/>
              <a:t>heading</a:t>
            </a:r>
            <a:r>
              <a:rPr lang="sv-SE"/>
              <a:t> </a:t>
            </a:r>
            <a:r>
              <a:rPr lang="sv-SE" err="1"/>
              <a:t>here</a:t>
            </a:r>
            <a:endParaRPr lang="en-GB"/>
          </a:p>
        </p:txBody>
      </p:sp>
      <p:sp>
        <p:nvSpPr>
          <p:cNvPr id="26" name="Text Placeholder 8">
            <a:extLst>
              <a:ext uri="{FF2B5EF4-FFF2-40B4-BE49-F238E27FC236}">
                <a16:creationId xmlns:a16="http://schemas.microsoft.com/office/drawing/2014/main" id="{C722860E-0E4B-F330-97E1-2FDBC951E7CE}"/>
              </a:ext>
            </a:extLst>
          </p:cNvPr>
          <p:cNvSpPr>
            <a:spLocks noGrp="1"/>
          </p:cNvSpPr>
          <p:nvPr>
            <p:ph type="body" sz="quarter" idx="28"/>
          </p:nvPr>
        </p:nvSpPr>
        <p:spPr>
          <a:xfrm>
            <a:off x="491321" y="2163722"/>
            <a:ext cx="5327589" cy="480131"/>
          </a:xfrm>
        </p:spPr>
        <p:txBody>
          <a:bodyPr wrap="square">
            <a:spAutoFit/>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40832947"/>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B77D-4B3F-47BA-E5BD-2F8F1885E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1566F-D93C-D104-6831-0451A57C96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77AFF-F7EE-F1C9-0B17-7D8CA6E169C3}"/>
              </a:ext>
            </a:extLst>
          </p:cNvPr>
          <p:cNvSpPr>
            <a:spLocks noGrp="1"/>
          </p:cNvSpPr>
          <p:nvPr>
            <p:ph type="dt" sz="half" idx="10"/>
          </p:nvPr>
        </p:nvSpPr>
        <p:spPr/>
        <p:txBody>
          <a:bodyPr/>
          <a:lstStyle/>
          <a:p>
            <a:fld id="{783C459C-9816-43B0-8363-DC7C85CC6E20}" type="datetimeFigureOut">
              <a:rPr lang="en-US" smtClean="0"/>
              <a:t>8/16/2024</a:t>
            </a:fld>
            <a:endParaRPr lang="en-US"/>
          </a:p>
        </p:txBody>
      </p:sp>
      <p:sp>
        <p:nvSpPr>
          <p:cNvPr id="5" name="Footer Placeholder 4">
            <a:extLst>
              <a:ext uri="{FF2B5EF4-FFF2-40B4-BE49-F238E27FC236}">
                <a16:creationId xmlns:a16="http://schemas.microsoft.com/office/drawing/2014/main" id="{3879135A-EF7D-C440-7FC6-D6DFBC954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AAE88-697A-3F05-FB71-B9415AD78D1F}"/>
              </a:ext>
            </a:extLst>
          </p:cNvPr>
          <p:cNvSpPr>
            <a:spLocks noGrp="1"/>
          </p:cNvSpPr>
          <p:nvPr>
            <p:ph type="sldNum" sz="quarter" idx="12"/>
          </p:nvPr>
        </p:nvSpPr>
        <p:spPr/>
        <p:txBody>
          <a:bodyPr/>
          <a:lstStyle/>
          <a:p>
            <a:fld id="{DA43375C-FACD-4A5D-8EE2-BBA57E43C816}" type="slidenum">
              <a:rPr lang="en-US" smtClean="0"/>
              <a:t>‹#›</a:t>
            </a:fld>
            <a:endParaRPr lang="en-US"/>
          </a:p>
        </p:txBody>
      </p:sp>
    </p:spTree>
    <p:extLst>
      <p:ext uri="{BB962C8B-B14F-4D97-AF65-F5344CB8AC3E}">
        <p14:creationId xmlns:p14="http://schemas.microsoft.com/office/powerpoint/2010/main" val="356395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Speaker Green gradient">
    <p:bg>
      <p:bgPr>
        <a:gradFill>
          <a:gsLst>
            <a:gs pos="0">
              <a:schemeClr val="accent2">
                <a:lumMod val="80000"/>
              </a:schemeClr>
            </a:gs>
            <a:gs pos="100000">
              <a:schemeClr val="tx2"/>
            </a:gs>
          </a:gsLst>
          <a:lin ang="7200000" scaled="0"/>
        </a:gra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BA969C79-8853-83AA-BD2F-BD1DC3AD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17504" y="9467395"/>
            <a:ext cx="2279176" cy="417440"/>
          </a:xfrm>
          <a:prstGeom prst="rect">
            <a:avLst/>
          </a:prstGeom>
        </p:spPr>
      </p:pic>
      <p:pic>
        <p:nvPicPr>
          <p:cNvPr id="2" name="Picture 20" descr="A black and white background with white dots&#10;&#10;Description automatically generated">
            <a:extLst>
              <a:ext uri="{FF2B5EF4-FFF2-40B4-BE49-F238E27FC236}">
                <a16:creationId xmlns:a16="http://schemas.microsoft.com/office/drawing/2014/main" id="{41EE6444-8C72-4A54-13F0-C161E4A1D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4947" y="7121637"/>
            <a:ext cx="1511111" cy="1498413"/>
          </a:xfrm>
          <a:prstGeom prst="rect">
            <a:avLst/>
          </a:prstGeom>
        </p:spPr>
      </p:pic>
      <p:pic>
        <p:nvPicPr>
          <p:cNvPr id="9" name="Picture 8" descr="A black and white background with many dots&#10;&#10;Description automatically generated">
            <a:extLst>
              <a:ext uri="{FF2B5EF4-FFF2-40B4-BE49-F238E27FC236}">
                <a16:creationId xmlns:a16="http://schemas.microsoft.com/office/drawing/2014/main" id="{E89E86D9-6B94-93F9-F952-AAE756E67F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53471" y="1241649"/>
            <a:ext cx="1523809" cy="1498413"/>
          </a:xfrm>
          <a:prstGeom prst="rect">
            <a:avLst/>
          </a:prstGeom>
        </p:spPr>
      </p:pic>
      <p:sp>
        <p:nvSpPr>
          <p:cNvPr id="11" name="TextBox 10">
            <a:extLst>
              <a:ext uri="{FF2B5EF4-FFF2-40B4-BE49-F238E27FC236}">
                <a16:creationId xmlns:a16="http://schemas.microsoft.com/office/drawing/2014/main" id="{6EB44584-7AC5-122D-D944-E63CF20EC996}"/>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bg1"/>
                </a:solidFill>
              </a:rPr>
              <a:t>Relationships that matter. Revenue that grows.</a:t>
            </a:r>
            <a:endParaRPr lang="en-SE" sz="1800">
              <a:solidFill>
                <a:schemeClr val="bg1"/>
              </a:solidFill>
            </a:endParaRPr>
          </a:p>
        </p:txBody>
      </p:sp>
      <p:sp>
        <p:nvSpPr>
          <p:cNvPr id="8" name="Text Placeholder 8">
            <a:extLst>
              <a:ext uri="{FF2B5EF4-FFF2-40B4-BE49-F238E27FC236}">
                <a16:creationId xmlns:a16="http://schemas.microsoft.com/office/drawing/2014/main" id="{56EF884C-BFB8-9A96-C433-C09CC836F43D}"/>
              </a:ext>
            </a:extLst>
          </p:cNvPr>
          <p:cNvSpPr>
            <a:spLocks noGrp="1"/>
          </p:cNvSpPr>
          <p:nvPr>
            <p:ph type="body" sz="quarter" idx="13" hasCustomPrompt="1"/>
          </p:nvPr>
        </p:nvSpPr>
        <p:spPr>
          <a:xfrm>
            <a:off x="491319" y="2740062"/>
            <a:ext cx="8490163" cy="1779918"/>
          </a:xfrm>
        </p:spPr>
        <p:txBody>
          <a:bodyPr tIns="0" anchor="t" anchorCtr="0">
            <a:normAutofit/>
          </a:bodyPr>
          <a:lstStyle>
            <a:lvl1pPr marL="0" indent="0">
              <a:lnSpc>
                <a:spcPct val="100000"/>
              </a:lnSpc>
              <a:buNone/>
              <a:defRPr sz="6000" cap="all" baseline="0">
                <a:solidFill>
                  <a:schemeClr val="bg2"/>
                </a:solidFill>
                <a:latin typeface="+mj-lt"/>
              </a:defRPr>
            </a:lvl1pPr>
          </a:lstStyle>
          <a:p>
            <a:pPr lvl="0"/>
            <a:r>
              <a:rPr lang="sv-SE" err="1">
                <a:latin typeface="+mj-lt"/>
              </a:rPr>
              <a:t>Write</a:t>
            </a:r>
            <a:r>
              <a:rPr lang="sv-SE">
                <a:latin typeface="+mj-lt"/>
              </a:rPr>
              <a:t> a </a:t>
            </a:r>
            <a:r>
              <a:rPr lang="sv-SE" err="1">
                <a:latin typeface="+mj-lt"/>
              </a:rPr>
              <a:t>primary</a:t>
            </a:r>
            <a:br>
              <a:rPr lang="sv-SE">
                <a:latin typeface="+mj-lt"/>
              </a:rPr>
            </a:br>
            <a:r>
              <a:rPr lang="sv-SE" err="1">
                <a:latin typeface="+mj-lt"/>
              </a:rPr>
              <a:t>heading</a:t>
            </a:r>
            <a:r>
              <a:rPr lang="sv-SE">
                <a:latin typeface="+mj-lt"/>
              </a:rPr>
              <a:t> </a:t>
            </a:r>
            <a:r>
              <a:rPr lang="sv-SE" err="1">
                <a:latin typeface="+mj-lt"/>
              </a:rPr>
              <a:t>here</a:t>
            </a:r>
            <a:endParaRPr lang="en-GB"/>
          </a:p>
        </p:txBody>
      </p:sp>
      <p:sp>
        <p:nvSpPr>
          <p:cNvPr id="12" name="Text Placeholder 12">
            <a:extLst>
              <a:ext uri="{FF2B5EF4-FFF2-40B4-BE49-F238E27FC236}">
                <a16:creationId xmlns:a16="http://schemas.microsoft.com/office/drawing/2014/main" id="{5C152E8E-4D73-8198-B529-7206369239C5}"/>
              </a:ext>
            </a:extLst>
          </p:cNvPr>
          <p:cNvSpPr>
            <a:spLocks noGrp="1"/>
          </p:cNvSpPr>
          <p:nvPr>
            <p:ph type="body" sz="quarter" idx="22" hasCustomPrompt="1"/>
          </p:nvPr>
        </p:nvSpPr>
        <p:spPr>
          <a:xfrm>
            <a:off x="491319" y="5143500"/>
            <a:ext cx="5476370" cy="424732"/>
          </a:xfrm>
        </p:spPr>
        <p:txBody>
          <a:bodyPr>
            <a:noAutofit/>
          </a:bodyPr>
          <a:lstStyle>
            <a:lvl1pPr marL="0" indent="0" algn="l">
              <a:buNone/>
              <a:defRPr sz="2400" b="1">
                <a:solidFill>
                  <a:schemeClr val="bg2"/>
                </a:solidFill>
              </a:defRPr>
            </a:lvl1pPr>
          </a:lstStyle>
          <a:p>
            <a:pPr lvl="0"/>
            <a:r>
              <a:rPr lang="en-US" err="1"/>
              <a:t>Firstname</a:t>
            </a:r>
            <a:r>
              <a:rPr lang="en-US"/>
              <a:t> </a:t>
            </a:r>
            <a:r>
              <a:rPr lang="en-US" err="1"/>
              <a:t>Lastname</a:t>
            </a:r>
            <a:endParaRPr lang="en-SE"/>
          </a:p>
        </p:txBody>
      </p:sp>
      <p:sp>
        <p:nvSpPr>
          <p:cNvPr id="13" name="Text Placeholder 12">
            <a:extLst>
              <a:ext uri="{FF2B5EF4-FFF2-40B4-BE49-F238E27FC236}">
                <a16:creationId xmlns:a16="http://schemas.microsoft.com/office/drawing/2014/main" id="{88308E97-C38A-A978-651F-90EDC12A76AC}"/>
              </a:ext>
            </a:extLst>
          </p:cNvPr>
          <p:cNvSpPr>
            <a:spLocks noGrp="1"/>
          </p:cNvSpPr>
          <p:nvPr>
            <p:ph type="body" sz="quarter" idx="23" hasCustomPrompt="1"/>
          </p:nvPr>
        </p:nvSpPr>
        <p:spPr>
          <a:xfrm>
            <a:off x="491319" y="5627085"/>
            <a:ext cx="5476370" cy="1398630"/>
          </a:xfrm>
        </p:spPr>
        <p:txBody>
          <a:bodyPr>
            <a:noAutofit/>
          </a:bodyPr>
          <a:lstStyle>
            <a:lvl1pPr marL="0" indent="0" algn="l">
              <a:buNone/>
              <a:defRPr sz="2400" b="0">
                <a:solidFill>
                  <a:schemeClr val="bg2"/>
                </a:solidFill>
              </a:defRPr>
            </a:lvl1pPr>
          </a:lstStyle>
          <a:p>
            <a:pPr lvl="0"/>
            <a:r>
              <a:rPr lang="en-US"/>
              <a:t>Title or description of speaker…</a:t>
            </a:r>
            <a:endParaRPr lang="en-SE"/>
          </a:p>
        </p:txBody>
      </p:sp>
      <p:sp>
        <p:nvSpPr>
          <p:cNvPr id="14" name="Freeform: Shape 13">
            <a:extLst>
              <a:ext uri="{FF2B5EF4-FFF2-40B4-BE49-F238E27FC236}">
                <a16:creationId xmlns:a16="http://schemas.microsoft.com/office/drawing/2014/main" id="{7494B4F0-40E6-4AFA-F484-A2B6E915AACF}"/>
              </a:ext>
            </a:extLst>
          </p:cNvPr>
          <p:cNvSpPr/>
          <p:nvPr userDrawn="1"/>
        </p:nvSpPr>
        <p:spPr>
          <a:xfrm>
            <a:off x="9650578" y="970558"/>
            <a:ext cx="7978034" cy="7848647"/>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icture Placeholder 4">
            <a:extLst>
              <a:ext uri="{FF2B5EF4-FFF2-40B4-BE49-F238E27FC236}">
                <a16:creationId xmlns:a16="http://schemas.microsoft.com/office/drawing/2014/main" id="{A730DD4E-61BD-7264-70DB-A3D4782B476E}"/>
              </a:ext>
            </a:extLst>
          </p:cNvPr>
          <p:cNvSpPr>
            <a:spLocks noGrp="1"/>
          </p:cNvSpPr>
          <p:nvPr>
            <p:ph type="pic" sz="quarter" idx="15" hasCustomPrompt="1"/>
          </p:nvPr>
        </p:nvSpPr>
        <p:spPr>
          <a:xfrm>
            <a:off x="9841904" y="970558"/>
            <a:ext cx="7622678" cy="7848646"/>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Tree>
    <p:extLst>
      <p:ext uri="{BB962C8B-B14F-4D97-AF65-F5344CB8AC3E}">
        <p14:creationId xmlns:p14="http://schemas.microsoft.com/office/powerpoint/2010/main" val="372375448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Speaker Light gradient">
    <p:bg>
      <p:bgPr>
        <a:gradFill>
          <a:gsLst>
            <a:gs pos="100000">
              <a:schemeClr val="accent6"/>
            </a:gs>
            <a:gs pos="0">
              <a:schemeClr val="bg1"/>
            </a:gs>
          </a:gsLst>
          <a:lin ang="720000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23E6294-E6E5-6D3D-29E5-DEC6FFBB2C52}"/>
              </a:ext>
            </a:extLst>
          </p:cNvPr>
          <p:cNvSpPr/>
          <p:nvPr userDrawn="1"/>
        </p:nvSpPr>
        <p:spPr>
          <a:xfrm>
            <a:off x="9650578" y="970558"/>
            <a:ext cx="7978034" cy="7848647"/>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black background with blue dots&#10;&#10;Description automatically generated">
            <a:extLst>
              <a:ext uri="{FF2B5EF4-FFF2-40B4-BE49-F238E27FC236}">
                <a16:creationId xmlns:a16="http://schemas.microsoft.com/office/drawing/2014/main" id="{81A0CDFC-F788-F64C-768F-7080AC9A6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53471" y="1241649"/>
            <a:ext cx="1523809" cy="1511111"/>
          </a:xfrm>
          <a:prstGeom prst="rect">
            <a:avLst/>
          </a:prstGeom>
        </p:spPr>
      </p:pic>
      <p:pic>
        <p:nvPicPr>
          <p:cNvPr id="13" name="Picture 12" descr="A black and white background with blue dots&#10;&#10;Description automatically generated">
            <a:extLst>
              <a:ext uri="{FF2B5EF4-FFF2-40B4-BE49-F238E27FC236}">
                <a16:creationId xmlns:a16="http://schemas.microsoft.com/office/drawing/2014/main" id="{52E17D4B-CCE7-52F2-A1F6-46176F9C06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2249" y="7108939"/>
            <a:ext cx="1511111" cy="1511111"/>
          </a:xfrm>
          <a:prstGeom prst="rect">
            <a:avLst/>
          </a:prstGeom>
        </p:spPr>
      </p:pic>
      <p:pic>
        <p:nvPicPr>
          <p:cNvPr id="4" name="Picture 3" descr="A close up of a logo&#10;&#10;Description automatically generated">
            <a:extLst>
              <a:ext uri="{FF2B5EF4-FFF2-40B4-BE49-F238E27FC236}">
                <a16:creationId xmlns:a16="http://schemas.microsoft.com/office/drawing/2014/main" id="{F371D8A6-FEBA-32E4-381B-D706B5F2C1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517503" y="9467395"/>
            <a:ext cx="2279177" cy="417346"/>
          </a:xfrm>
          <a:prstGeom prst="rect">
            <a:avLst/>
          </a:prstGeom>
        </p:spPr>
      </p:pic>
      <p:sp>
        <p:nvSpPr>
          <p:cNvPr id="9" name="Text Placeholder 8">
            <a:extLst>
              <a:ext uri="{FF2B5EF4-FFF2-40B4-BE49-F238E27FC236}">
                <a16:creationId xmlns:a16="http://schemas.microsoft.com/office/drawing/2014/main" id="{C7950EE1-17CA-E459-3942-0D76B18CA201}"/>
              </a:ext>
            </a:extLst>
          </p:cNvPr>
          <p:cNvSpPr>
            <a:spLocks noGrp="1"/>
          </p:cNvSpPr>
          <p:nvPr>
            <p:ph type="body" sz="quarter" idx="13" hasCustomPrompt="1"/>
          </p:nvPr>
        </p:nvSpPr>
        <p:spPr>
          <a:xfrm>
            <a:off x="491319" y="2740062"/>
            <a:ext cx="8490163" cy="1779918"/>
          </a:xfrm>
        </p:spPr>
        <p:txBody>
          <a:bodyPr tIns="0" anchor="t" anchorCtr="0">
            <a:normAutofit/>
          </a:bodyPr>
          <a:lstStyle>
            <a:lvl1pPr marL="0" indent="0">
              <a:lnSpc>
                <a:spcPct val="100000"/>
              </a:lnSpc>
              <a:buNone/>
              <a:defRPr sz="6000" cap="all" baseline="0">
                <a:solidFill>
                  <a:schemeClr val="tx2"/>
                </a:solidFill>
                <a:latin typeface="+mj-lt"/>
              </a:defRPr>
            </a:lvl1pPr>
          </a:lstStyle>
          <a:p>
            <a:pPr lvl="0"/>
            <a:r>
              <a:rPr lang="sv-SE" err="1">
                <a:latin typeface="+mj-lt"/>
              </a:rPr>
              <a:t>Write</a:t>
            </a:r>
            <a:r>
              <a:rPr lang="sv-SE">
                <a:latin typeface="+mj-lt"/>
              </a:rPr>
              <a:t> a </a:t>
            </a:r>
            <a:r>
              <a:rPr lang="sv-SE" err="1">
                <a:latin typeface="+mj-lt"/>
              </a:rPr>
              <a:t>primary</a:t>
            </a:r>
            <a:br>
              <a:rPr lang="sv-SE">
                <a:latin typeface="+mj-lt"/>
              </a:rPr>
            </a:br>
            <a:r>
              <a:rPr lang="sv-SE" err="1">
                <a:latin typeface="+mj-lt"/>
              </a:rPr>
              <a:t>heading</a:t>
            </a:r>
            <a:r>
              <a:rPr lang="sv-SE">
                <a:latin typeface="+mj-lt"/>
              </a:rPr>
              <a:t> </a:t>
            </a:r>
            <a:r>
              <a:rPr lang="sv-SE" err="1">
                <a:latin typeface="+mj-lt"/>
              </a:rPr>
              <a:t>here</a:t>
            </a:r>
            <a:endParaRPr lang="en-GB"/>
          </a:p>
        </p:txBody>
      </p:sp>
      <p:sp>
        <p:nvSpPr>
          <p:cNvPr id="5" name="Picture Placeholder 4">
            <a:extLst>
              <a:ext uri="{FF2B5EF4-FFF2-40B4-BE49-F238E27FC236}">
                <a16:creationId xmlns:a16="http://schemas.microsoft.com/office/drawing/2014/main" id="{2F9CD14C-76C7-A3B5-C0A9-160637CC8C7B}"/>
              </a:ext>
            </a:extLst>
          </p:cNvPr>
          <p:cNvSpPr>
            <a:spLocks noGrp="1"/>
          </p:cNvSpPr>
          <p:nvPr>
            <p:ph type="pic" sz="quarter" idx="15" hasCustomPrompt="1"/>
          </p:nvPr>
        </p:nvSpPr>
        <p:spPr>
          <a:xfrm>
            <a:off x="9841904" y="970558"/>
            <a:ext cx="7622678" cy="7848646"/>
          </a:xfrm>
          <a:custGeom>
            <a:avLst/>
            <a:gdLst>
              <a:gd name="connsiteX0" fmla="*/ 0 w 8168962"/>
              <a:gd name="connsiteY0" fmla="*/ 4083535 h 8167070"/>
              <a:gd name="connsiteX1" fmla="*/ 4084481 w 8168962"/>
              <a:gd name="connsiteY1" fmla="*/ 0 h 8167070"/>
              <a:gd name="connsiteX2" fmla="*/ 8168962 w 8168962"/>
              <a:gd name="connsiteY2" fmla="*/ 4083535 h 8167070"/>
              <a:gd name="connsiteX3" fmla="*/ 4084481 w 8168962"/>
              <a:gd name="connsiteY3" fmla="*/ 8167070 h 8167070"/>
              <a:gd name="connsiteX4" fmla="*/ 0 w 8168962"/>
              <a:gd name="connsiteY4" fmla="*/ 4083535 h 8167070"/>
              <a:gd name="connsiteX0" fmla="*/ 54 w 8169016"/>
              <a:gd name="connsiteY0" fmla="*/ 4110831 h 8194366"/>
              <a:gd name="connsiteX1" fmla="*/ 4016296 w 8169016"/>
              <a:gd name="connsiteY1" fmla="*/ 0 h 8194366"/>
              <a:gd name="connsiteX2" fmla="*/ 8169016 w 8169016"/>
              <a:gd name="connsiteY2" fmla="*/ 4110831 h 8194366"/>
              <a:gd name="connsiteX3" fmla="*/ 4084535 w 8169016"/>
              <a:gd name="connsiteY3" fmla="*/ 8194366 h 8194366"/>
              <a:gd name="connsiteX4" fmla="*/ 54 w 8169016"/>
              <a:gd name="connsiteY4" fmla="*/ 4110831 h 8194366"/>
              <a:gd name="connsiteX0" fmla="*/ 40 w 7923342"/>
              <a:gd name="connsiteY0" fmla="*/ 4316002 h 8195159"/>
              <a:gd name="connsiteX1" fmla="*/ 3770622 w 7923342"/>
              <a:gd name="connsiteY1" fmla="*/ 454 h 8195159"/>
              <a:gd name="connsiteX2" fmla="*/ 7923342 w 7923342"/>
              <a:gd name="connsiteY2" fmla="*/ 4111285 h 8195159"/>
              <a:gd name="connsiteX3" fmla="*/ 3838861 w 7923342"/>
              <a:gd name="connsiteY3" fmla="*/ 8194820 h 8195159"/>
              <a:gd name="connsiteX4" fmla="*/ 40 w 7923342"/>
              <a:gd name="connsiteY4" fmla="*/ 4316002 h 8195159"/>
              <a:gd name="connsiteX0" fmla="*/ 1992 w 7925294"/>
              <a:gd name="connsiteY0" fmla="*/ 4316002 h 8195446"/>
              <a:gd name="connsiteX1" fmla="*/ 3772574 w 7925294"/>
              <a:gd name="connsiteY1" fmla="*/ 454 h 8195446"/>
              <a:gd name="connsiteX2" fmla="*/ 7925294 w 7925294"/>
              <a:gd name="connsiteY2" fmla="*/ 4111285 h 8195446"/>
              <a:gd name="connsiteX3" fmla="*/ 3840813 w 7925294"/>
              <a:gd name="connsiteY3" fmla="*/ 8194820 h 8195446"/>
              <a:gd name="connsiteX4" fmla="*/ 1992 w 7925294"/>
              <a:gd name="connsiteY4" fmla="*/ 4316002 h 8195446"/>
              <a:gd name="connsiteX0" fmla="*/ 1992 w 7925294"/>
              <a:gd name="connsiteY0" fmla="*/ 4316984 h 8196428"/>
              <a:gd name="connsiteX1" fmla="*/ 3772574 w 7925294"/>
              <a:gd name="connsiteY1" fmla="*/ 1436 h 8196428"/>
              <a:gd name="connsiteX2" fmla="*/ 7925294 w 7925294"/>
              <a:gd name="connsiteY2" fmla="*/ 4112267 h 8196428"/>
              <a:gd name="connsiteX3" fmla="*/ 3840813 w 7925294"/>
              <a:gd name="connsiteY3" fmla="*/ 8195802 h 8196428"/>
              <a:gd name="connsiteX4" fmla="*/ 1992 w 7925294"/>
              <a:gd name="connsiteY4" fmla="*/ 4316984 h 8196428"/>
              <a:gd name="connsiteX0" fmla="*/ 1968 w 7720553"/>
              <a:gd name="connsiteY0" fmla="*/ 4315746 h 8194847"/>
              <a:gd name="connsiteX1" fmla="*/ 3772550 w 7720553"/>
              <a:gd name="connsiteY1" fmla="*/ 198 h 8194847"/>
              <a:gd name="connsiteX2" fmla="*/ 7720553 w 7720553"/>
              <a:gd name="connsiteY2" fmla="*/ 4179268 h 8194847"/>
              <a:gd name="connsiteX3" fmla="*/ 3840789 w 7720553"/>
              <a:gd name="connsiteY3" fmla="*/ 8194564 h 8194847"/>
              <a:gd name="connsiteX4" fmla="*/ 1968 w 7720553"/>
              <a:gd name="connsiteY4" fmla="*/ 4315746 h 8194847"/>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8 w 7805317"/>
              <a:gd name="connsiteY0" fmla="*/ 4315831 h 8194932"/>
              <a:gd name="connsiteX1" fmla="*/ 3772550 w 7805317"/>
              <a:gd name="connsiteY1" fmla="*/ 283 h 8194932"/>
              <a:gd name="connsiteX2" fmla="*/ 7720553 w 7805317"/>
              <a:gd name="connsiteY2" fmla="*/ 4179353 h 8194932"/>
              <a:gd name="connsiteX3" fmla="*/ 3840789 w 7805317"/>
              <a:gd name="connsiteY3" fmla="*/ 8194649 h 8194932"/>
              <a:gd name="connsiteX4" fmla="*/ 1968 w 7805317"/>
              <a:gd name="connsiteY4" fmla="*/ 4315831 h 8194932"/>
              <a:gd name="connsiteX0" fmla="*/ 1960 w 7738351"/>
              <a:gd name="connsiteY0" fmla="*/ 4315908 h 8195178"/>
              <a:gd name="connsiteX1" fmla="*/ 3772542 w 7738351"/>
              <a:gd name="connsiteY1" fmla="*/ 360 h 8195178"/>
              <a:gd name="connsiteX2" fmla="*/ 7652307 w 7738351"/>
              <a:gd name="connsiteY2" fmla="*/ 4493329 h 8195178"/>
              <a:gd name="connsiteX3" fmla="*/ 3840781 w 7738351"/>
              <a:gd name="connsiteY3" fmla="*/ 8194726 h 8195178"/>
              <a:gd name="connsiteX4" fmla="*/ 1960 w 7738351"/>
              <a:gd name="connsiteY4" fmla="*/ 4315908 h 8195178"/>
              <a:gd name="connsiteX0" fmla="*/ 1950 w 7658042"/>
              <a:gd name="connsiteY0" fmla="*/ 4318757 h 8202727"/>
              <a:gd name="connsiteX1" fmla="*/ 3772532 w 7658042"/>
              <a:gd name="connsiteY1" fmla="*/ 3209 h 8202727"/>
              <a:gd name="connsiteX2" fmla="*/ 7570410 w 7658042"/>
              <a:gd name="connsiteY2" fmla="*/ 4864668 h 8202727"/>
              <a:gd name="connsiteX3" fmla="*/ 3840771 w 7658042"/>
              <a:gd name="connsiteY3" fmla="*/ 8197575 h 8202727"/>
              <a:gd name="connsiteX4" fmla="*/ 1950 w 7658042"/>
              <a:gd name="connsiteY4" fmla="*/ 4318757 h 8202727"/>
              <a:gd name="connsiteX0" fmla="*/ 1950 w 7673231"/>
              <a:gd name="connsiteY0" fmla="*/ 4317164 h 8201134"/>
              <a:gd name="connsiteX1" fmla="*/ 3772532 w 7673231"/>
              <a:gd name="connsiteY1" fmla="*/ 1616 h 8201134"/>
              <a:gd name="connsiteX2" fmla="*/ 7570410 w 7673231"/>
              <a:gd name="connsiteY2" fmla="*/ 4863075 h 8201134"/>
              <a:gd name="connsiteX3" fmla="*/ 3840771 w 7673231"/>
              <a:gd name="connsiteY3" fmla="*/ 8195982 h 8201134"/>
              <a:gd name="connsiteX4" fmla="*/ 1950 w 7673231"/>
              <a:gd name="connsiteY4" fmla="*/ 4317164 h 8201134"/>
              <a:gd name="connsiteX0" fmla="*/ 1950 w 7656210"/>
              <a:gd name="connsiteY0" fmla="*/ 4317164 h 8201134"/>
              <a:gd name="connsiteX1" fmla="*/ 3772532 w 7656210"/>
              <a:gd name="connsiteY1" fmla="*/ 1616 h 8201134"/>
              <a:gd name="connsiteX2" fmla="*/ 7570410 w 7656210"/>
              <a:gd name="connsiteY2" fmla="*/ 4863075 h 8201134"/>
              <a:gd name="connsiteX3" fmla="*/ 3840771 w 7656210"/>
              <a:gd name="connsiteY3" fmla="*/ 8195982 h 8201134"/>
              <a:gd name="connsiteX4" fmla="*/ 1950 w 7656210"/>
              <a:gd name="connsiteY4" fmla="*/ 4317164 h 8201134"/>
              <a:gd name="connsiteX0" fmla="*/ 1950 w 7656210"/>
              <a:gd name="connsiteY0" fmla="*/ 4317164 h 8199585"/>
              <a:gd name="connsiteX1" fmla="*/ 3772532 w 7656210"/>
              <a:gd name="connsiteY1" fmla="*/ 1616 h 8199585"/>
              <a:gd name="connsiteX2" fmla="*/ 7570410 w 7656210"/>
              <a:gd name="connsiteY2" fmla="*/ 4863075 h 8199585"/>
              <a:gd name="connsiteX3" fmla="*/ 3840771 w 7656210"/>
              <a:gd name="connsiteY3" fmla="*/ 8195982 h 8199585"/>
              <a:gd name="connsiteX4" fmla="*/ 1950 w 7656210"/>
              <a:gd name="connsiteY4" fmla="*/ 4317164 h 8199585"/>
              <a:gd name="connsiteX0" fmla="*/ 40 w 7654300"/>
              <a:gd name="connsiteY0" fmla="*/ 4316529 h 7953881"/>
              <a:gd name="connsiteX1" fmla="*/ 3770622 w 7654300"/>
              <a:gd name="connsiteY1" fmla="*/ 981 h 7953881"/>
              <a:gd name="connsiteX2" fmla="*/ 7568500 w 7654300"/>
              <a:gd name="connsiteY2" fmla="*/ 4862440 h 7953881"/>
              <a:gd name="connsiteX3" fmla="*/ 3702383 w 7654300"/>
              <a:gd name="connsiteY3" fmla="*/ 7949687 h 7953881"/>
              <a:gd name="connsiteX4" fmla="*/ 40 w 7654300"/>
              <a:gd name="connsiteY4" fmla="*/ 4316529 h 7953881"/>
              <a:gd name="connsiteX0" fmla="*/ 56 w 7654316"/>
              <a:gd name="connsiteY0" fmla="*/ 4316529 h 7953881"/>
              <a:gd name="connsiteX1" fmla="*/ 3770638 w 7654316"/>
              <a:gd name="connsiteY1" fmla="*/ 981 h 7953881"/>
              <a:gd name="connsiteX2" fmla="*/ 7568516 w 7654316"/>
              <a:gd name="connsiteY2" fmla="*/ 4862440 h 7953881"/>
              <a:gd name="connsiteX3" fmla="*/ 3702399 w 7654316"/>
              <a:gd name="connsiteY3" fmla="*/ 7949687 h 7953881"/>
              <a:gd name="connsiteX4" fmla="*/ 56 w 7654316"/>
              <a:gd name="connsiteY4" fmla="*/ 4316529 h 7953881"/>
              <a:gd name="connsiteX0" fmla="*/ 22920 w 7677180"/>
              <a:gd name="connsiteY0" fmla="*/ 4316877 h 7954229"/>
              <a:gd name="connsiteX1" fmla="*/ 3793502 w 7677180"/>
              <a:gd name="connsiteY1" fmla="*/ 1329 h 7954229"/>
              <a:gd name="connsiteX2" fmla="*/ 7591380 w 7677180"/>
              <a:gd name="connsiteY2" fmla="*/ 4862788 h 7954229"/>
              <a:gd name="connsiteX3" fmla="*/ 3725263 w 7677180"/>
              <a:gd name="connsiteY3" fmla="*/ 7950035 h 7954229"/>
              <a:gd name="connsiteX4" fmla="*/ 22920 w 7677180"/>
              <a:gd name="connsiteY4" fmla="*/ 4316877 h 7954229"/>
              <a:gd name="connsiteX0" fmla="*/ 875 w 7661219"/>
              <a:gd name="connsiteY0" fmla="*/ 4016364 h 7653716"/>
              <a:gd name="connsiteX1" fmla="*/ 3976173 w 7661219"/>
              <a:gd name="connsiteY1" fmla="*/ 1067 h 7653716"/>
              <a:gd name="connsiteX2" fmla="*/ 7569335 w 7661219"/>
              <a:gd name="connsiteY2" fmla="*/ 4562275 h 7653716"/>
              <a:gd name="connsiteX3" fmla="*/ 3703218 w 7661219"/>
              <a:gd name="connsiteY3" fmla="*/ 7649522 h 7653716"/>
              <a:gd name="connsiteX4" fmla="*/ 875 w 7661219"/>
              <a:gd name="connsiteY4" fmla="*/ 4016364 h 7653716"/>
              <a:gd name="connsiteX0" fmla="*/ 875 w 7701943"/>
              <a:gd name="connsiteY0" fmla="*/ 4022666 h 7660018"/>
              <a:gd name="connsiteX1" fmla="*/ 3976173 w 7701943"/>
              <a:gd name="connsiteY1" fmla="*/ 7369 h 7660018"/>
              <a:gd name="connsiteX2" fmla="*/ 7569335 w 7701943"/>
              <a:gd name="connsiteY2" fmla="*/ 4568577 h 7660018"/>
              <a:gd name="connsiteX3" fmla="*/ 3703218 w 7701943"/>
              <a:gd name="connsiteY3" fmla="*/ 7655824 h 7660018"/>
              <a:gd name="connsiteX4" fmla="*/ 875 w 7701943"/>
              <a:gd name="connsiteY4" fmla="*/ 4022666 h 7660018"/>
              <a:gd name="connsiteX0" fmla="*/ 636 w 7550247"/>
              <a:gd name="connsiteY0" fmla="*/ 3814843 h 7660322"/>
              <a:gd name="connsiteX1" fmla="*/ 3880400 w 7550247"/>
              <a:gd name="connsiteY1" fmla="*/ 4262 h 7660322"/>
              <a:gd name="connsiteX2" fmla="*/ 7473562 w 7550247"/>
              <a:gd name="connsiteY2" fmla="*/ 4565470 h 7660322"/>
              <a:gd name="connsiteX3" fmla="*/ 3607445 w 7550247"/>
              <a:gd name="connsiteY3" fmla="*/ 7652717 h 7660322"/>
              <a:gd name="connsiteX4" fmla="*/ 636 w 7550247"/>
              <a:gd name="connsiteY4" fmla="*/ 3814843 h 7660322"/>
              <a:gd name="connsiteX0" fmla="*/ 18502 w 7568113"/>
              <a:gd name="connsiteY0" fmla="*/ 3817342 h 7662821"/>
              <a:gd name="connsiteX1" fmla="*/ 3898266 w 7568113"/>
              <a:gd name="connsiteY1" fmla="*/ 6761 h 7662821"/>
              <a:gd name="connsiteX2" fmla="*/ 7491428 w 7568113"/>
              <a:gd name="connsiteY2" fmla="*/ 4567969 h 7662821"/>
              <a:gd name="connsiteX3" fmla="*/ 3625311 w 7568113"/>
              <a:gd name="connsiteY3" fmla="*/ 7655216 h 7662821"/>
              <a:gd name="connsiteX4" fmla="*/ 18502 w 7568113"/>
              <a:gd name="connsiteY4" fmla="*/ 3817342 h 7662821"/>
              <a:gd name="connsiteX0" fmla="*/ 18502 w 7587135"/>
              <a:gd name="connsiteY0" fmla="*/ 3817342 h 7662821"/>
              <a:gd name="connsiteX1" fmla="*/ 3898266 w 7587135"/>
              <a:gd name="connsiteY1" fmla="*/ 6761 h 7662821"/>
              <a:gd name="connsiteX2" fmla="*/ 7491428 w 7587135"/>
              <a:gd name="connsiteY2" fmla="*/ 4567969 h 7662821"/>
              <a:gd name="connsiteX3" fmla="*/ 3625311 w 7587135"/>
              <a:gd name="connsiteY3" fmla="*/ 7655216 h 7662821"/>
              <a:gd name="connsiteX4" fmla="*/ 18502 w 7587135"/>
              <a:gd name="connsiteY4" fmla="*/ 3817342 h 7662821"/>
              <a:gd name="connsiteX0" fmla="*/ 18502 w 7544181"/>
              <a:gd name="connsiteY0" fmla="*/ 3817342 h 7662821"/>
              <a:gd name="connsiteX1" fmla="*/ 3898266 w 7544181"/>
              <a:gd name="connsiteY1" fmla="*/ 6761 h 7662821"/>
              <a:gd name="connsiteX2" fmla="*/ 7491428 w 7544181"/>
              <a:gd name="connsiteY2" fmla="*/ 4567969 h 7662821"/>
              <a:gd name="connsiteX3" fmla="*/ 3625311 w 7544181"/>
              <a:gd name="connsiteY3" fmla="*/ 7655216 h 7662821"/>
              <a:gd name="connsiteX4" fmla="*/ 18502 w 7544181"/>
              <a:gd name="connsiteY4" fmla="*/ 3817342 h 7662821"/>
              <a:gd name="connsiteX0" fmla="*/ 18502 w 7544181"/>
              <a:gd name="connsiteY0" fmla="*/ 3817342 h 7664111"/>
              <a:gd name="connsiteX1" fmla="*/ 3898266 w 7544181"/>
              <a:gd name="connsiteY1" fmla="*/ 6761 h 7664111"/>
              <a:gd name="connsiteX2" fmla="*/ 7491428 w 7544181"/>
              <a:gd name="connsiteY2" fmla="*/ 4567969 h 7664111"/>
              <a:gd name="connsiteX3" fmla="*/ 3625311 w 7544181"/>
              <a:gd name="connsiteY3" fmla="*/ 7655216 h 7664111"/>
              <a:gd name="connsiteX4" fmla="*/ 18502 w 7544181"/>
              <a:gd name="connsiteY4" fmla="*/ 3817342 h 7664111"/>
              <a:gd name="connsiteX0" fmla="*/ 20320 w 7545999"/>
              <a:gd name="connsiteY0" fmla="*/ 3817342 h 7716790"/>
              <a:gd name="connsiteX1" fmla="*/ 3900084 w 7545999"/>
              <a:gd name="connsiteY1" fmla="*/ 6761 h 7716790"/>
              <a:gd name="connsiteX2" fmla="*/ 7493246 w 7545999"/>
              <a:gd name="connsiteY2" fmla="*/ 4567969 h 7716790"/>
              <a:gd name="connsiteX3" fmla="*/ 3627129 w 7545999"/>
              <a:gd name="connsiteY3" fmla="*/ 7655216 h 7716790"/>
              <a:gd name="connsiteX4" fmla="*/ 20320 w 7545999"/>
              <a:gd name="connsiteY4" fmla="*/ 3817342 h 7716790"/>
              <a:gd name="connsiteX0" fmla="*/ 9001 w 7534680"/>
              <a:gd name="connsiteY0" fmla="*/ 3814795 h 7530060"/>
              <a:gd name="connsiteX1" fmla="*/ 3888765 w 7534680"/>
              <a:gd name="connsiteY1" fmla="*/ 4214 h 7530060"/>
              <a:gd name="connsiteX2" fmla="*/ 7481927 w 7534680"/>
              <a:gd name="connsiteY2" fmla="*/ 4565422 h 7530060"/>
              <a:gd name="connsiteX3" fmla="*/ 3015308 w 7534680"/>
              <a:gd name="connsiteY3" fmla="*/ 7461601 h 7530060"/>
              <a:gd name="connsiteX4" fmla="*/ 9001 w 7534680"/>
              <a:gd name="connsiteY4" fmla="*/ 3814795 h 7530060"/>
              <a:gd name="connsiteX0" fmla="*/ 15330 w 7541009"/>
              <a:gd name="connsiteY0" fmla="*/ 3814795 h 7574946"/>
              <a:gd name="connsiteX1" fmla="*/ 3895094 w 7541009"/>
              <a:gd name="connsiteY1" fmla="*/ 4214 h 7574946"/>
              <a:gd name="connsiteX2" fmla="*/ 7488256 w 7541009"/>
              <a:gd name="connsiteY2" fmla="*/ 4565422 h 7574946"/>
              <a:gd name="connsiteX3" fmla="*/ 3021637 w 7541009"/>
              <a:gd name="connsiteY3" fmla="*/ 7461601 h 7574946"/>
              <a:gd name="connsiteX4" fmla="*/ 15330 w 7541009"/>
              <a:gd name="connsiteY4" fmla="*/ 3814795 h 7574946"/>
              <a:gd name="connsiteX0" fmla="*/ 64476 w 7590155"/>
              <a:gd name="connsiteY0" fmla="*/ 3815454 h 7575605"/>
              <a:gd name="connsiteX1" fmla="*/ 3944240 w 7590155"/>
              <a:gd name="connsiteY1" fmla="*/ 4873 h 7575605"/>
              <a:gd name="connsiteX2" fmla="*/ 7537402 w 7590155"/>
              <a:gd name="connsiteY2" fmla="*/ 4566081 h 7575605"/>
              <a:gd name="connsiteX3" fmla="*/ 3070783 w 7590155"/>
              <a:gd name="connsiteY3" fmla="*/ 7462260 h 7575605"/>
              <a:gd name="connsiteX4" fmla="*/ 64476 w 7590155"/>
              <a:gd name="connsiteY4" fmla="*/ 3815454 h 7575605"/>
              <a:gd name="connsiteX0" fmla="*/ 31397 w 7569289"/>
              <a:gd name="connsiteY0" fmla="*/ 3787535 h 7547686"/>
              <a:gd name="connsiteX1" fmla="*/ 4375185 w 7569289"/>
              <a:gd name="connsiteY1" fmla="*/ 4249 h 7547686"/>
              <a:gd name="connsiteX2" fmla="*/ 7504323 w 7569289"/>
              <a:gd name="connsiteY2" fmla="*/ 4538162 h 7547686"/>
              <a:gd name="connsiteX3" fmla="*/ 3037704 w 7569289"/>
              <a:gd name="connsiteY3" fmla="*/ 7434341 h 7547686"/>
              <a:gd name="connsiteX4" fmla="*/ 31397 w 7569289"/>
              <a:gd name="connsiteY4" fmla="*/ 3787535 h 7547686"/>
              <a:gd name="connsiteX0" fmla="*/ 31397 w 7601169"/>
              <a:gd name="connsiteY0" fmla="*/ 3785260 h 7545411"/>
              <a:gd name="connsiteX1" fmla="*/ 4375185 w 7601169"/>
              <a:gd name="connsiteY1" fmla="*/ 1974 h 7545411"/>
              <a:gd name="connsiteX2" fmla="*/ 7504323 w 7601169"/>
              <a:gd name="connsiteY2" fmla="*/ 4535887 h 7545411"/>
              <a:gd name="connsiteX3" fmla="*/ 3037704 w 7601169"/>
              <a:gd name="connsiteY3" fmla="*/ 7432066 h 7545411"/>
              <a:gd name="connsiteX4" fmla="*/ 31397 w 7601169"/>
              <a:gd name="connsiteY4" fmla="*/ 3785260 h 7545411"/>
              <a:gd name="connsiteX0" fmla="*/ 31397 w 7596329"/>
              <a:gd name="connsiteY0" fmla="*/ 3807510 h 7567661"/>
              <a:gd name="connsiteX1" fmla="*/ 4375185 w 7596329"/>
              <a:gd name="connsiteY1" fmla="*/ 24224 h 7567661"/>
              <a:gd name="connsiteX2" fmla="*/ 7504323 w 7596329"/>
              <a:gd name="connsiteY2" fmla="*/ 4558137 h 7567661"/>
              <a:gd name="connsiteX3" fmla="*/ 3037704 w 7596329"/>
              <a:gd name="connsiteY3" fmla="*/ 7454316 h 7567661"/>
              <a:gd name="connsiteX4" fmla="*/ 31397 w 7596329"/>
              <a:gd name="connsiteY4" fmla="*/ 3807510 h 7567661"/>
              <a:gd name="connsiteX0" fmla="*/ 17290 w 7538512"/>
              <a:gd name="connsiteY0" fmla="*/ 3789309 h 7452387"/>
              <a:gd name="connsiteX1" fmla="*/ 4361078 w 7538512"/>
              <a:gd name="connsiteY1" fmla="*/ 6023 h 7452387"/>
              <a:gd name="connsiteX2" fmla="*/ 7490216 w 7538512"/>
              <a:gd name="connsiteY2" fmla="*/ 4690062 h 7452387"/>
              <a:gd name="connsiteX3" fmla="*/ 3023597 w 7538512"/>
              <a:gd name="connsiteY3" fmla="*/ 7436115 h 7452387"/>
              <a:gd name="connsiteX4" fmla="*/ 17290 w 7538512"/>
              <a:gd name="connsiteY4" fmla="*/ 3789309 h 7452387"/>
              <a:gd name="connsiteX0" fmla="*/ 17290 w 7559269"/>
              <a:gd name="connsiteY0" fmla="*/ 3789309 h 7452387"/>
              <a:gd name="connsiteX1" fmla="*/ 4361078 w 7559269"/>
              <a:gd name="connsiteY1" fmla="*/ 6023 h 7452387"/>
              <a:gd name="connsiteX2" fmla="*/ 7490216 w 7559269"/>
              <a:gd name="connsiteY2" fmla="*/ 4690062 h 7452387"/>
              <a:gd name="connsiteX3" fmla="*/ 3023597 w 7559269"/>
              <a:gd name="connsiteY3" fmla="*/ 7436115 h 7452387"/>
              <a:gd name="connsiteX4" fmla="*/ 17290 w 7559269"/>
              <a:gd name="connsiteY4" fmla="*/ 3789309 h 7452387"/>
              <a:gd name="connsiteX0" fmla="*/ 17290 w 7587242"/>
              <a:gd name="connsiteY0" fmla="*/ 3809119 h 7472197"/>
              <a:gd name="connsiteX1" fmla="*/ 4361078 w 7587242"/>
              <a:gd name="connsiteY1" fmla="*/ 25833 h 7472197"/>
              <a:gd name="connsiteX2" fmla="*/ 7490216 w 7587242"/>
              <a:gd name="connsiteY2" fmla="*/ 4709872 h 7472197"/>
              <a:gd name="connsiteX3" fmla="*/ 3023597 w 7587242"/>
              <a:gd name="connsiteY3" fmla="*/ 7455925 h 7472197"/>
              <a:gd name="connsiteX4" fmla="*/ 17290 w 7587242"/>
              <a:gd name="connsiteY4" fmla="*/ 3809119 h 7472197"/>
              <a:gd name="connsiteX0" fmla="*/ 43148 w 7613100"/>
              <a:gd name="connsiteY0" fmla="*/ 3816952 h 7480030"/>
              <a:gd name="connsiteX1" fmla="*/ 4386936 w 7613100"/>
              <a:gd name="connsiteY1" fmla="*/ 33666 h 7480030"/>
              <a:gd name="connsiteX2" fmla="*/ 7516074 w 7613100"/>
              <a:gd name="connsiteY2" fmla="*/ 4717705 h 7480030"/>
              <a:gd name="connsiteX3" fmla="*/ 3049455 w 7613100"/>
              <a:gd name="connsiteY3" fmla="*/ 7463758 h 7480030"/>
              <a:gd name="connsiteX4" fmla="*/ 43148 w 7613100"/>
              <a:gd name="connsiteY4" fmla="*/ 3816952 h 7480030"/>
              <a:gd name="connsiteX0" fmla="*/ 52726 w 7622678"/>
              <a:gd name="connsiteY0" fmla="*/ 3816952 h 7477558"/>
              <a:gd name="connsiteX1" fmla="*/ 4396514 w 7622678"/>
              <a:gd name="connsiteY1" fmla="*/ 33666 h 7477558"/>
              <a:gd name="connsiteX2" fmla="*/ 7525652 w 7622678"/>
              <a:gd name="connsiteY2" fmla="*/ 4717705 h 7477558"/>
              <a:gd name="connsiteX3" fmla="*/ 3059033 w 7622678"/>
              <a:gd name="connsiteY3" fmla="*/ 7463758 h 7477558"/>
              <a:gd name="connsiteX4" fmla="*/ 52726 w 7622678"/>
              <a:gd name="connsiteY4" fmla="*/ 3816952 h 74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2678" h="7477558">
                <a:moveTo>
                  <a:pt x="52726" y="3816952"/>
                </a:moveTo>
                <a:cubicBezTo>
                  <a:pt x="425765" y="1827976"/>
                  <a:pt x="2291217" y="-293881"/>
                  <a:pt x="4396514" y="33666"/>
                </a:cubicBezTo>
                <a:cubicBezTo>
                  <a:pt x="6501811" y="361213"/>
                  <a:pt x="8030619" y="2121238"/>
                  <a:pt x="7525652" y="4717705"/>
                </a:cubicBezTo>
                <a:cubicBezTo>
                  <a:pt x="7129866" y="6727319"/>
                  <a:pt x="4768545" y="7600236"/>
                  <a:pt x="3059033" y="7463758"/>
                </a:cubicBezTo>
                <a:cubicBezTo>
                  <a:pt x="1349521" y="7327280"/>
                  <a:pt x="-320313" y="5805928"/>
                  <a:pt x="52726" y="3816952"/>
                </a:cubicBezTo>
                <a:close/>
              </a:path>
            </a:pathLst>
          </a:custGeom>
          <a:blipFill>
            <a:blip r:embed="rId5"/>
            <a:stretch>
              <a:fillRect/>
            </a:stretch>
          </a:blipFill>
        </p:spPr>
        <p:txBody>
          <a:bodyPr/>
          <a:lstStyle>
            <a:lvl1pPr marL="0" indent="0">
              <a:buNone/>
              <a:defRPr/>
            </a:lvl1pPr>
          </a:lstStyle>
          <a:p>
            <a:r>
              <a:rPr lang="sv-SE" err="1"/>
              <a:t>Click</a:t>
            </a:r>
            <a:r>
              <a:rPr lang="sv-SE"/>
              <a:t> on the </a:t>
            </a:r>
            <a:r>
              <a:rPr lang="sv-SE" err="1"/>
              <a:t>icon</a:t>
            </a:r>
            <a:r>
              <a:rPr lang="sv-SE"/>
              <a:t> to </a:t>
            </a:r>
            <a:r>
              <a:rPr lang="sv-SE" err="1"/>
              <a:t>change</a:t>
            </a:r>
            <a:r>
              <a:rPr lang="sv-SE"/>
              <a:t> the </a:t>
            </a:r>
            <a:r>
              <a:rPr lang="sv-SE" err="1"/>
              <a:t>photo</a:t>
            </a:r>
            <a:endParaRPr lang="en-GB"/>
          </a:p>
        </p:txBody>
      </p:sp>
      <p:sp>
        <p:nvSpPr>
          <p:cNvPr id="7" name="TextBox 6">
            <a:extLst>
              <a:ext uri="{FF2B5EF4-FFF2-40B4-BE49-F238E27FC236}">
                <a16:creationId xmlns:a16="http://schemas.microsoft.com/office/drawing/2014/main" id="{0C98DE78-4AEF-9112-71CF-5B22E8ABB5C0}"/>
              </a:ext>
            </a:extLst>
          </p:cNvPr>
          <p:cNvSpPr txBox="1"/>
          <p:nvPr userDrawn="1"/>
        </p:nvSpPr>
        <p:spPr>
          <a:xfrm>
            <a:off x="491320" y="9491449"/>
            <a:ext cx="6836898" cy="369332"/>
          </a:xfrm>
          <a:prstGeom prst="rect">
            <a:avLst/>
          </a:prstGeom>
          <a:noFill/>
        </p:spPr>
        <p:txBody>
          <a:bodyPr wrap="square" rtlCol="0">
            <a:spAutoFit/>
          </a:bodyPr>
          <a:lstStyle/>
          <a:p>
            <a:r>
              <a:rPr lang="en-US" sz="1800">
                <a:solidFill>
                  <a:schemeClr val="tx2"/>
                </a:solidFill>
              </a:rPr>
              <a:t>Relationships that matter. Revenue that grows.</a:t>
            </a:r>
            <a:endParaRPr lang="en-SE" sz="1800">
              <a:solidFill>
                <a:schemeClr val="tx2"/>
              </a:solidFill>
            </a:endParaRPr>
          </a:p>
        </p:txBody>
      </p:sp>
      <p:sp>
        <p:nvSpPr>
          <p:cNvPr id="2" name="Text Placeholder 12">
            <a:extLst>
              <a:ext uri="{FF2B5EF4-FFF2-40B4-BE49-F238E27FC236}">
                <a16:creationId xmlns:a16="http://schemas.microsoft.com/office/drawing/2014/main" id="{3DA3BB11-8ADE-64CD-1419-EA8D94C81A25}"/>
              </a:ext>
            </a:extLst>
          </p:cNvPr>
          <p:cNvSpPr>
            <a:spLocks noGrp="1"/>
          </p:cNvSpPr>
          <p:nvPr>
            <p:ph type="body" sz="quarter" idx="22" hasCustomPrompt="1"/>
          </p:nvPr>
        </p:nvSpPr>
        <p:spPr>
          <a:xfrm>
            <a:off x="491319" y="5143500"/>
            <a:ext cx="5476370" cy="424732"/>
          </a:xfrm>
        </p:spPr>
        <p:txBody>
          <a:bodyPr>
            <a:noAutofit/>
          </a:bodyPr>
          <a:lstStyle>
            <a:lvl1pPr marL="0" indent="0" algn="l">
              <a:buNone/>
              <a:defRPr sz="2400" b="1">
                <a:solidFill>
                  <a:schemeClr val="tx2"/>
                </a:solidFill>
              </a:defRPr>
            </a:lvl1pPr>
          </a:lstStyle>
          <a:p>
            <a:pPr lvl="0"/>
            <a:r>
              <a:rPr lang="en-US" err="1"/>
              <a:t>Firstname</a:t>
            </a:r>
            <a:r>
              <a:rPr lang="en-US"/>
              <a:t> </a:t>
            </a:r>
            <a:r>
              <a:rPr lang="en-US" err="1"/>
              <a:t>Lastname</a:t>
            </a:r>
            <a:endParaRPr lang="en-SE"/>
          </a:p>
        </p:txBody>
      </p:sp>
      <p:sp>
        <p:nvSpPr>
          <p:cNvPr id="8" name="Text Placeholder 12">
            <a:extLst>
              <a:ext uri="{FF2B5EF4-FFF2-40B4-BE49-F238E27FC236}">
                <a16:creationId xmlns:a16="http://schemas.microsoft.com/office/drawing/2014/main" id="{22D52766-A68F-29F6-67E1-B264AA3F3011}"/>
              </a:ext>
            </a:extLst>
          </p:cNvPr>
          <p:cNvSpPr>
            <a:spLocks noGrp="1"/>
          </p:cNvSpPr>
          <p:nvPr>
            <p:ph type="body" sz="quarter" idx="23" hasCustomPrompt="1"/>
          </p:nvPr>
        </p:nvSpPr>
        <p:spPr>
          <a:xfrm>
            <a:off x="491319" y="5627085"/>
            <a:ext cx="5476370" cy="1398630"/>
          </a:xfrm>
        </p:spPr>
        <p:txBody>
          <a:bodyPr>
            <a:noAutofit/>
          </a:bodyPr>
          <a:lstStyle>
            <a:lvl1pPr marL="0" indent="0" algn="l">
              <a:buNone/>
              <a:defRPr sz="2400" b="0">
                <a:solidFill>
                  <a:schemeClr val="tx1"/>
                </a:solidFill>
              </a:defRPr>
            </a:lvl1pPr>
          </a:lstStyle>
          <a:p>
            <a:pPr lvl="0"/>
            <a:r>
              <a:rPr lang="en-US"/>
              <a:t>Title or description of speaker…</a:t>
            </a:r>
            <a:endParaRPr lang="en-SE"/>
          </a:p>
        </p:txBody>
      </p:sp>
    </p:spTree>
    <p:extLst>
      <p:ext uri="{BB962C8B-B14F-4D97-AF65-F5344CB8AC3E}">
        <p14:creationId xmlns:p14="http://schemas.microsoft.com/office/powerpoint/2010/main" val="1148379447"/>
      </p:ext>
    </p:extLst>
  </p:cSld>
  <p:clrMapOvr>
    <a:masterClrMapping/>
  </p:clrMapOvr>
  <p:hf sldNum="0"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83A8F1B-5B29-D261-824D-BE5C73EC558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sv-SE" err="1"/>
              <a:t>Click</a:t>
            </a:r>
            <a:r>
              <a:rPr lang="sv-SE"/>
              <a:t> </a:t>
            </a:r>
            <a:r>
              <a:rPr lang="sv-SE" err="1"/>
              <a:t>here</a:t>
            </a:r>
            <a:r>
              <a:rPr lang="sv-SE"/>
              <a:t> to </a:t>
            </a:r>
            <a:r>
              <a:rPr lang="sv-SE" err="1"/>
              <a:t>edit</a:t>
            </a:r>
            <a:r>
              <a:rPr lang="sv-SE"/>
              <a:t> master </a:t>
            </a:r>
            <a:r>
              <a:rPr lang="sv-SE" err="1"/>
              <a:t>title</a:t>
            </a:r>
            <a:r>
              <a:rPr lang="sv-SE"/>
              <a:t> style</a:t>
            </a:r>
          </a:p>
        </p:txBody>
      </p:sp>
      <p:sp>
        <p:nvSpPr>
          <p:cNvPr id="3" name="Platshållare för text 2">
            <a:extLst>
              <a:ext uri="{FF2B5EF4-FFF2-40B4-BE49-F238E27FC236}">
                <a16:creationId xmlns:a16="http://schemas.microsoft.com/office/drawing/2014/main" id="{F3F5944F-D196-4B63-0EDD-526C143D6C3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sv-SE" err="1"/>
              <a:t>Bulleted</a:t>
            </a:r>
            <a:r>
              <a:rPr lang="sv-SE"/>
              <a:t> list</a:t>
            </a:r>
          </a:p>
          <a:p>
            <a:pPr lvl="1"/>
            <a:r>
              <a:rPr lang="sv-SE" err="1"/>
              <a:t>Level</a:t>
            </a:r>
            <a:r>
              <a:rPr lang="sv-SE"/>
              <a:t> 2</a:t>
            </a:r>
          </a:p>
          <a:p>
            <a:pPr lvl="2"/>
            <a:r>
              <a:rPr lang="sv-SE" err="1"/>
              <a:t>Level</a:t>
            </a:r>
            <a:r>
              <a:rPr lang="sv-SE"/>
              <a:t> 3</a:t>
            </a:r>
          </a:p>
          <a:p>
            <a:pPr lvl="3"/>
            <a:r>
              <a:rPr lang="sv-SE" err="1"/>
              <a:t>Level</a:t>
            </a:r>
            <a:r>
              <a:rPr lang="sv-SE"/>
              <a:t> 4</a:t>
            </a:r>
          </a:p>
          <a:p>
            <a:pPr lvl="4"/>
            <a:r>
              <a:rPr lang="sv-SE" err="1"/>
              <a:t>Level</a:t>
            </a:r>
            <a:r>
              <a:rPr lang="sv-SE"/>
              <a:t> 5</a:t>
            </a:r>
          </a:p>
          <a:p>
            <a:pPr lvl="5"/>
            <a:r>
              <a:rPr lang="sv-SE" err="1"/>
              <a:t>Level</a:t>
            </a:r>
            <a:r>
              <a:rPr lang="sv-SE"/>
              <a:t> 6</a:t>
            </a:r>
          </a:p>
        </p:txBody>
      </p:sp>
      <p:sp>
        <p:nvSpPr>
          <p:cNvPr id="4" name="Platshållare för datum 3">
            <a:extLst>
              <a:ext uri="{FF2B5EF4-FFF2-40B4-BE49-F238E27FC236}">
                <a16:creationId xmlns:a16="http://schemas.microsoft.com/office/drawing/2014/main" id="{B37DC392-E047-625D-E2E1-6119646B2F74}"/>
              </a:ext>
            </a:extLst>
          </p:cNvPr>
          <p:cNvSpPr>
            <a:spLocks noGrp="1"/>
          </p:cNvSpPr>
          <p:nvPr>
            <p:ph type="dt" sz="half" idx="2"/>
          </p:nvPr>
        </p:nvSpPr>
        <p:spPr>
          <a:xfrm>
            <a:off x="12346107" y="9387493"/>
            <a:ext cx="1404013" cy="547687"/>
          </a:xfrm>
          <a:prstGeom prst="rect">
            <a:avLst/>
          </a:prstGeom>
        </p:spPr>
        <p:txBody>
          <a:bodyPr vert="horz" lIns="91440" tIns="45720" rIns="91440" bIns="45720" rtlCol="0" anchor="ctr"/>
          <a:lstStyle>
            <a:lvl1pPr algn="l">
              <a:defRPr sz="1800">
                <a:solidFill>
                  <a:schemeClr val="tx2"/>
                </a:solidFill>
              </a:defRPr>
            </a:lvl1pPr>
          </a:lstStyle>
          <a:p>
            <a:fld id="{953171A9-8430-4790-BD4D-6B67D0482757}" type="datetimeFigureOut">
              <a:rPr lang="sv-SE" smtClean="0"/>
              <a:pPr/>
              <a:t>2024-08-16</a:t>
            </a:fld>
            <a:endParaRPr lang="sv-SE"/>
          </a:p>
        </p:txBody>
      </p:sp>
      <p:sp>
        <p:nvSpPr>
          <p:cNvPr id="6" name="Platshållare för bildnummer 5">
            <a:extLst>
              <a:ext uri="{FF2B5EF4-FFF2-40B4-BE49-F238E27FC236}">
                <a16:creationId xmlns:a16="http://schemas.microsoft.com/office/drawing/2014/main" id="{5F945773-77DA-5AE1-CD3D-4DDC89B6F04B}"/>
              </a:ext>
            </a:extLst>
          </p:cNvPr>
          <p:cNvSpPr>
            <a:spLocks noGrp="1"/>
          </p:cNvSpPr>
          <p:nvPr>
            <p:ph type="sldNum" sz="quarter" idx="4"/>
          </p:nvPr>
        </p:nvSpPr>
        <p:spPr>
          <a:xfrm>
            <a:off x="13750120" y="9387493"/>
            <a:ext cx="1030405" cy="547688"/>
          </a:xfrm>
          <a:prstGeom prst="rect">
            <a:avLst/>
          </a:prstGeom>
        </p:spPr>
        <p:txBody>
          <a:bodyPr vert="horz" lIns="91440" tIns="45720" rIns="91440" bIns="45720" rtlCol="0" anchor="ctr"/>
          <a:lstStyle>
            <a:lvl1pPr algn="l">
              <a:defRPr sz="1800">
                <a:solidFill>
                  <a:schemeClr val="tx2"/>
                </a:solidFill>
              </a:defRPr>
            </a:lvl1pPr>
          </a:lstStyle>
          <a:p>
            <a:fld id="{C79EBF42-D437-4E36-A664-9190E0705971}" type="slidenum">
              <a:rPr lang="sv-SE" smtClean="0"/>
              <a:pPr/>
              <a:t>‹#›</a:t>
            </a:fld>
            <a:endParaRPr lang="sv-SE"/>
          </a:p>
        </p:txBody>
      </p:sp>
      <p:sp>
        <p:nvSpPr>
          <p:cNvPr id="8" name="Freeform: Shape 7">
            <a:extLst>
              <a:ext uri="{FF2B5EF4-FFF2-40B4-BE49-F238E27FC236}">
                <a16:creationId xmlns:a16="http://schemas.microsoft.com/office/drawing/2014/main" id="{B0B3DB3C-4ADC-F614-3858-F353AAAF242A}"/>
              </a:ext>
            </a:extLst>
          </p:cNvPr>
          <p:cNvSpPr/>
          <p:nvPr userDrawn="1"/>
        </p:nvSpPr>
        <p:spPr>
          <a:xfrm>
            <a:off x="-1127348" y="0"/>
            <a:ext cx="687143" cy="673485"/>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54A6A56D-18BF-9F60-780D-A0BD6AB62C81}"/>
              </a:ext>
            </a:extLst>
          </p:cNvPr>
          <p:cNvSpPr/>
          <p:nvPr userDrawn="1"/>
        </p:nvSpPr>
        <p:spPr>
          <a:xfrm>
            <a:off x="-1127348" y="981537"/>
            <a:ext cx="687143" cy="673485"/>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AB0E5AA-9704-7D97-74EB-EA5C460C1106}"/>
              </a:ext>
            </a:extLst>
          </p:cNvPr>
          <p:cNvSpPr/>
          <p:nvPr userDrawn="1"/>
        </p:nvSpPr>
        <p:spPr>
          <a:xfrm>
            <a:off x="-1127348" y="1997475"/>
            <a:ext cx="687143" cy="673485"/>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AE5D76F4-34F4-5FD8-AC5F-1A5C14DCC51F}"/>
              </a:ext>
            </a:extLst>
          </p:cNvPr>
          <p:cNvSpPr/>
          <p:nvPr userDrawn="1"/>
        </p:nvSpPr>
        <p:spPr>
          <a:xfrm>
            <a:off x="-1127348" y="3013413"/>
            <a:ext cx="687143" cy="673485"/>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3177C270-47D6-9F0D-19EC-6738E3B4D60F}"/>
              </a:ext>
            </a:extLst>
          </p:cNvPr>
          <p:cNvSpPr/>
          <p:nvPr userDrawn="1"/>
        </p:nvSpPr>
        <p:spPr>
          <a:xfrm>
            <a:off x="-1127348" y="4029351"/>
            <a:ext cx="687143" cy="673485"/>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420EBE9-9430-5E2D-DDD9-527BDD3AF358}"/>
              </a:ext>
            </a:extLst>
          </p:cNvPr>
          <p:cNvSpPr/>
          <p:nvPr userDrawn="1"/>
        </p:nvSpPr>
        <p:spPr>
          <a:xfrm>
            <a:off x="-1127348" y="5045612"/>
            <a:ext cx="687143" cy="673485"/>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D3428ABB-D7B3-A97C-B60F-1F1E33E19F0A}"/>
              </a:ext>
            </a:extLst>
          </p:cNvPr>
          <p:cNvSpPr/>
          <p:nvPr userDrawn="1"/>
        </p:nvSpPr>
        <p:spPr>
          <a:xfrm>
            <a:off x="-1127348" y="6024415"/>
            <a:ext cx="687143" cy="673485"/>
          </a:xfrm>
          <a:custGeom>
            <a:avLst/>
            <a:gdLst>
              <a:gd name="connsiteX0" fmla="*/ 4464839 w 8118781"/>
              <a:gd name="connsiteY0" fmla="*/ 1109 h 7949882"/>
              <a:gd name="connsiteX1" fmla="*/ 1789878 w 8118781"/>
              <a:gd name="connsiteY1" fmla="*/ 738089 h 7949882"/>
              <a:gd name="connsiteX2" fmla="*/ 356863 w 8118781"/>
              <a:gd name="connsiteY2" fmla="*/ 2580536 h 7949882"/>
              <a:gd name="connsiteX3" fmla="*/ 152147 w 8118781"/>
              <a:gd name="connsiteY3" fmla="*/ 5937886 h 7949882"/>
              <a:gd name="connsiteX4" fmla="*/ 2308493 w 8118781"/>
              <a:gd name="connsiteY4" fmla="*/ 7753038 h 7949882"/>
              <a:gd name="connsiteX5" fmla="*/ 4492135 w 8118781"/>
              <a:gd name="connsiteY5" fmla="*/ 7834924 h 7949882"/>
              <a:gd name="connsiteX6" fmla="*/ 6825902 w 8118781"/>
              <a:gd name="connsiteY6" fmla="*/ 7166184 h 7949882"/>
              <a:gd name="connsiteX7" fmla="*/ 8026905 w 8118781"/>
              <a:gd name="connsiteY7" fmla="*/ 4982542 h 7949882"/>
              <a:gd name="connsiteX8" fmla="*/ 7904075 w 8118781"/>
              <a:gd name="connsiteY8" fmla="*/ 2757957 h 7949882"/>
              <a:gd name="connsiteX9" fmla="*/ 6853198 w 8118781"/>
              <a:gd name="connsiteY9" fmla="*/ 874566 h 7949882"/>
              <a:gd name="connsiteX10" fmla="*/ 4464839 w 8118781"/>
              <a:gd name="connsiteY10" fmla="*/ 1109 h 7949882"/>
              <a:gd name="connsiteX0" fmla="*/ 4511933 w 8165875"/>
              <a:gd name="connsiteY0" fmla="*/ 1184 h 7949957"/>
              <a:gd name="connsiteX1" fmla="*/ 1836972 w 8165875"/>
              <a:gd name="connsiteY1" fmla="*/ 738164 h 7949957"/>
              <a:gd name="connsiteX2" fmla="*/ 281127 w 8165875"/>
              <a:gd name="connsiteY2" fmla="*/ 2717088 h 7949957"/>
              <a:gd name="connsiteX3" fmla="*/ 199241 w 8165875"/>
              <a:gd name="connsiteY3" fmla="*/ 5937961 h 7949957"/>
              <a:gd name="connsiteX4" fmla="*/ 2355587 w 8165875"/>
              <a:gd name="connsiteY4" fmla="*/ 7753113 h 7949957"/>
              <a:gd name="connsiteX5" fmla="*/ 4539229 w 8165875"/>
              <a:gd name="connsiteY5" fmla="*/ 7834999 h 7949957"/>
              <a:gd name="connsiteX6" fmla="*/ 6872996 w 8165875"/>
              <a:gd name="connsiteY6" fmla="*/ 7166259 h 7949957"/>
              <a:gd name="connsiteX7" fmla="*/ 8073999 w 8165875"/>
              <a:gd name="connsiteY7" fmla="*/ 4982617 h 7949957"/>
              <a:gd name="connsiteX8" fmla="*/ 7951169 w 8165875"/>
              <a:gd name="connsiteY8" fmla="*/ 2758032 h 7949957"/>
              <a:gd name="connsiteX9" fmla="*/ 6900292 w 8165875"/>
              <a:gd name="connsiteY9" fmla="*/ 874641 h 7949957"/>
              <a:gd name="connsiteX10" fmla="*/ 4511933 w 8165875"/>
              <a:gd name="connsiteY10" fmla="*/ 1184 h 7949957"/>
              <a:gd name="connsiteX0" fmla="*/ 4502677 w 8156619"/>
              <a:gd name="connsiteY0" fmla="*/ 1184 h 7979545"/>
              <a:gd name="connsiteX1" fmla="*/ 1827716 w 8156619"/>
              <a:gd name="connsiteY1" fmla="*/ 738164 h 7979545"/>
              <a:gd name="connsiteX2" fmla="*/ 271871 w 8156619"/>
              <a:gd name="connsiteY2" fmla="*/ 2717088 h 7979545"/>
              <a:gd name="connsiteX3" fmla="*/ 203633 w 8156619"/>
              <a:gd name="connsiteY3" fmla="*/ 5501233 h 7979545"/>
              <a:gd name="connsiteX4" fmla="*/ 2346331 w 8156619"/>
              <a:gd name="connsiteY4" fmla="*/ 7753113 h 7979545"/>
              <a:gd name="connsiteX5" fmla="*/ 4529973 w 8156619"/>
              <a:gd name="connsiteY5" fmla="*/ 7834999 h 7979545"/>
              <a:gd name="connsiteX6" fmla="*/ 6863740 w 8156619"/>
              <a:gd name="connsiteY6" fmla="*/ 7166259 h 7979545"/>
              <a:gd name="connsiteX7" fmla="*/ 8064743 w 8156619"/>
              <a:gd name="connsiteY7" fmla="*/ 4982617 h 7979545"/>
              <a:gd name="connsiteX8" fmla="*/ 7941913 w 8156619"/>
              <a:gd name="connsiteY8" fmla="*/ 2758032 h 7979545"/>
              <a:gd name="connsiteX9" fmla="*/ 6891036 w 8156619"/>
              <a:gd name="connsiteY9" fmla="*/ 874641 h 7979545"/>
              <a:gd name="connsiteX10" fmla="*/ 4502677 w 8156619"/>
              <a:gd name="connsiteY10" fmla="*/ 1184 h 7979545"/>
              <a:gd name="connsiteX0" fmla="*/ 4514302 w 8168244"/>
              <a:gd name="connsiteY0" fmla="*/ 1184 h 7979545"/>
              <a:gd name="connsiteX1" fmla="*/ 1839341 w 8168244"/>
              <a:gd name="connsiteY1" fmla="*/ 738164 h 7979545"/>
              <a:gd name="connsiteX2" fmla="*/ 283496 w 8168244"/>
              <a:gd name="connsiteY2" fmla="*/ 2717088 h 7979545"/>
              <a:gd name="connsiteX3" fmla="*/ 215258 w 8168244"/>
              <a:gd name="connsiteY3" fmla="*/ 5501233 h 7979545"/>
              <a:gd name="connsiteX4" fmla="*/ 2357956 w 8168244"/>
              <a:gd name="connsiteY4" fmla="*/ 7753113 h 7979545"/>
              <a:gd name="connsiteX5" fmla="*/ 4541598 w 8168244"/>
              <a:gd name="connsiteY5" fmla="*/ 7834999 h 7979545"/>
              <a:gd name="connsiteX6" fmla="*/ 6875365 w 8168244"/>
              <a:gd name="connsiteY6" fmla="*/ 7166259 h 7979545"/>
              <a:gd name="connsiteX7" fmla="*/ 8076368 w 8168244"/>
              <a:gd name="connsiteY7" fmla="*/ 4982617 h 7979545"/>
              <a:gd name="connsiteX8" fmla="*/ 7953538 w 8168244"/>
              <a:gd name="connsiteY8" fmla="*/ 2758032 h 7979545"/>
              <a:gd name="connsiteX9" fmla="*/ 6902661 w 8168244"/>
              <a:gd name="connsiteY9" fmla="*/ 874641 h 7979545"/>
              <a:gd name="connsiteX10" fmla="*/ 4514302 w 8168244"/>
              <a:gd name="connsiteY10" fmla="*/ 1184 h 7979545"/>
              <a:gd name="connsiteX0" fmla="*/ 4508482 w 8162424"/>
              <a:gd name="connsiteY0" fmla="*/ 1184 h 8016133"/>
              <a:gd name="connsiteX1" fmla="*/ 1833521 w 8162424"/>
              <a:gd name="connsiteY1" fmla="*/ 738164 h 8016133"/>
              <a:gd name="connsiteX2" fmla="*/ 277676 w 8162424"/>
              <a:gd name="connsiteY2" fmla="*/ 2717088 h 8016133"/>
              <a:gd name="connsiteX3" fmla="*/ 209438 w 8162424"/>
              <a:gd name="connsiteY3" fmla="*/ 5501233 h 8016133"/>
              <a:gd name="connsiteX4" fmla="*/ 2434022 w 8162424"/>
              <a:gd name="connsiteY4" fmla="*/ 7807704 h 8016133"/>
              <a:gd name="connsiteX5" fmla="*/ 4535778 w 8162424"/>
              <a:gd name="connsiteY5" fmla="*/ 7834999 h 8016133"/>
              <a:gd name="connsiteX6" fmla="*/ 6869545 w 8162424"/>
              <a:gd name="connsiteY6" fmla="*/ 7166259 h 8016133"/>
              <a:gd name="connsiteX7" fmla="*/ 8070548 w 8162424"/>
              <a:gd name="connsiteY7" fmla="*/ 4982617 h 8016133"/>
              <a:gd name="connsiteX8" fmla="*/ 7947718 w 8162424"/>
              <a:gd name="connsiteY8" fmla="*/ 2758032 h 8016133"/>
              <a:gd name="connsiteX9" fmla="*/ 6896841 w 8162424"/>
              <a:gd name="connsiteY9" fmla="*/ 874641 h 8016133"/>
              <a:gd name="connsiteX10" fmla="*/ 4508482 w 8162424"/>
              <a:gd name="connsiteY10" fmla="*/ 1184 h 8016133"/>
              <a:gd name="connsiteX0" fmla="*/ 4508482 w 8162424"/>
              <a:gd name="connsiteY0" fmla="*/ 1184 h 8045722"/>
              <a:gd name="connsiteX1" fmla="*/ 1833521 w 8162424"/>
              <a:gd name="connsiteY1" fmla="*/ 738164 h 8045722"/>
              <a:gd name="connsiteX2" fmla="*/ 277676 w 8162424"/>
              <a:gd name="connsiteY2" fmla="*/ 2717088 h 8045722"/>
              <a:gd name="connsiteX3" fmla="*/ 209438 w 8162424"/>
              <a:gd name="connsiteY3" fmla="*/ 5501233 h 8045722"/>
              <a:gd name="connsiteX4" fmla="*/ 2434022 w 8162424"/>
              <a:gd name="connsiteY4" fmla="*/ 7807704 h 8045722"/>
              <a:gd name="connsiteX5" fmla="*/ 4535778 w 8162424"/>
              <a:gd name="connsiteY5" fmla="*/ 7834999 h 8045722"/>
              <a:gd name="connsiteX6" fmla="*/ 6869545 w 8162424"/>
              <a:gd name="connsiteY6" fmla="*/ 7166259 h 8045722"/>
              <a:gd name="connsiteX7" fmla="*/ 8070548 w 8162424"/>
              <a:gd name="connsiteY7" fmla="*/ 4982617 h 8045722"/>
              <a:gd name="connsiteX8" fmla="*/ 7947718 w 8162424"/>
              <a:gd name="connsiteY8" fmla="*/ 2758032 h 8045722"/>
              <a:gd name="connsiteX9" fmla="*/ 6896841 w 8162424"/>
              <a:gd name="connsiteY9" fmla="*/ 874641 h 8045722"/>
              <a:gd name="connsiteX10" fmla="*/ 4508482 w 8162424"/>
              <a:gd name="connsiteY10" fmla="*/ 1184 h 8045722"/>
              <a:gd name="connsiteX0" fmla="*/ 4497854 w 8151796"/>
              <a:gd name="connsiteY0" fmla="*/ 1184 h 7925953"/>
              <a:gd name="connsiteX1" fmla="*/ 1822893 w 8151796"/>
              <a:gd name="connsiteY1" fmla="*/ 738164 h 7925953"/>
              <a:gd name="connsiteX2" fmla="*/ 267048 w 8151796"/>
              <a:gd name="connsiteY2" fmla="*/ 2717088 h 7925953"/>
              <a:gd name="connsiteX3" fmla="*/ 198810 w 8151796"/>
              <a:gd name="connsiteY3" fmla="*/ 5501233 h 7925953"/>
              <a:gd name="connsiteX4" fmla="*/ 2273269 w 8151796"/>
              <a:gd name="connsiteY4" fmla="*/ 7616635 h 7925953"/>
              <a:gd name="connsiteX5" fmla="*/ 4525150 w 8151796"/>
              <a:gd name="connsiteY5" fmla="*/ 7834999 h 7925953"/>
              <a:gd name="connsiteX6" fmla="*/ 6858917 w 8151796"/>
              <a:gd name="connsiteY6" fmla="*/ 7166259 h 7925953"/>
              <a:gd name="connsiteX7" fmla="*/ 8059920 w 8151796"/>
              <a:gd name="connsiteY7" fmla="*/ 4982617 h 7925953"/>
              <a:gd name="connsiteX8" fmla="*/ 7937090 w 8151796"/>
              <a:gd name="connsiteY8" fmla="*/ 2758032 h 7925953"/>
              <a:gd name="connsiteX9" fmla="*/ 6886213 w 8151796"/>
              <a:gd name="connsiteY9" fmla="*/ 874641 h 7925953"/>
              <a:gd name="connsiteX10" fmla="*/ 4497854 w 8151796"/>
              <a:gd name="connsiteY10" fmla="*/ 1184 h 7925953"/>
              <a:gd name="connsiteX0" fmla="*/ 4497854 w 8151796"/>
              <a:gd name="connsiteY0" fmla="*/ 1184 h 7961874"/>
              <a:gd name="connsiteX1" fmla="*/ 1822893 w 8151796"/>
              <a:gd name="connsiteY1" fmla="*/ 738164 h 7961874"/>
              <a:gd name="connsiteX2" fmla="*/ 267048 w 8151796"/>
              <a:gd name="connsiteY2" fmla="*/ 2717088 h 7961874"/>
              <a:gd name="connsiteX3" fmla="*/ 198810 w 8151796"/>
              <a:gd name="connsiteY3" fmla="*/ 5501233 h 7961874"/>
              <a:gd name="connsiteX4" fmla="*/ 2273269 w 8151796"/>
              <a:gd name="connsiteY4" fmla="*/ 7616635 h 7961874"/>
              <a:gd name="connsiteX5" fmla="*/ 4839049 w 8151796"/>
              <a:gd name="connsiteY5" fmla="*/ 7916885 h 7961874"/>
              <a:gd name="connsiteX6" fmla="*/ 6858917 w 8151796"/>
              <a:gd name="connsiteY6" fmla="*/ 7166259 h 7961874"/>
              <a:gd name="connsiteX7" fmla="*/ 8059920 w 8151796"/>
              <a:gd name="connsiteY7" fmla="*/ 4982617 h 7961874"/>
              <a:gd name="connsiteX8" fmla="*/ 7937090 w 8151796"/>
              <a:gd name="connsiteY8" fmla="*/ 2758032 h 7961874"/>
              <a:gd name="connsiteX9" fmla="*/ 6886213 w 8151796"/>
              <a:gd name="connsiteY9" fmla="*/ 874641 h 7961874"/>
              <a:gd name="connsiteX10" fmla="*/ 4497854 w 8151796"/>
              <a:gd name="connsiteY10" fmla="*/ 1184 h 7961874"/>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4839049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51796"/>
              <a:gd name="connsiteY0" fmla="*/ 1184 h 7998268"/>
              <a:gd name="connsiteX1" fmla="*/ 1822893 w 8151796"/>
              <a:gd name="connsiteY1" fmla="*/ 738164 h 7998268"/>
              <a:gd name="connsiteX2" fmla="*/ 267048 w 8151796"/>
              <a:gd name="connsiteY2" fmla="*/ 2717088 h 7998268"/>
              <a:gd name="connsiteX3" fmla="*/ 198810 w 8151796"/>
              <a:gd name="connsiteY3" fmla="*/ 5501233 h 7998268"/>
              <a:gd name="connsiteX4" fmla="*/ 2273269 w 8151796"/>
              <a:gd name="connsiteY4" fmla="*/ 7616635 h 7998268"/>
              <a:gd name="connsiteX5" fmla="*/ 5071061 w 8151796"/>
              <a:gd name="connsiteY5" fmla="*/ 7916885 h 7998268"/>
              <a:gd name="connsiteX6" fmla="*/ 6858917 w 8151796"/>
              <a:gd name="connsiteY6" fmla="*/ 7166259 h 7998268"/>
              <a:gd name="connsiteX7" fmla="*/ 8059920 w 8151796"/>
              <a:gd name="connsiteY7" fmla="*/ 4982617 h 7998268"/>
              <a:gd name="connsiteX8" fmla="*/ 7937090 w 8151796"/>
              <a:gd name="connsiteY8" fmla="*/ 2758032 h 7998268"/>
              <a:gd name="connsiteX9" fmla="*/ 6886213 w 8151796"/>
              <a:gd name="connsiteY9" fmla="*/ 874641 h 7998268"/>
              <a:gd name="connsiteX10" fmla="*/ 4497854 w 8151796"/>
              <a:gd name="connsiteY10" fmla="*/ 1184 h 7998268"/>
              <a:gd name="connsiteX0" fmla="*/ 4497854 w 8135695"/>
              <a:gd name="connsiteY0" fmla="*/ 1184 h 7990180"/>
              <a:gd name="connsiteX1" fmla="*/ 1822893 w 8135695"/>
              <a:gd name="connsiteY1" fmla="*/ 738164 h 7990180"/>
              <a:gd name="connsiteX2" fmla="*/ 267048 w 8135695"/>
              <a:gd name="connsiteY2" fmla="*/ 2717088 h 7990180"/>
              <a:gd name="connsiteX3" fmla="*/ 198810 w 8135695"/>
              <a:gd name="connsiteY3" fmla="*/ 5501233 h 7990180"/>
              <a:gd name="connsiteX4" fmla="*/ 2273269 w 8135695"/>
              <a:gd name="connsiteY4" fmla="*/ 7616635 h 7990180"/>
              <a:gd name="connsiteX5" fmla="*/ 5071061 w 8135695"/>
              <a:gd name="connsiteY5" fmla="*/ 7916885 h 7990180"/>
              <a:gd name="connsiteX6" fmla="*/ 7077281 w 8135695"/>
              <a:gd name="connsiteY6" fmla="*/ 6784122 h 7990180"/>
              <a:gd name="connsiteX7" fmla="*/ 8059920 w 8135695"/>
              <a:gd name="connsiteY7" fmla="*/ 4982617 h 7990180"/>
              <a:gd name="connsiteX8" fmla="*/ 7937090 w 8135695"/>
              <a:gd name="connsiteY8" fmla="*/ 2758032 h 7990180"/>
              <a:gd name="connsiteX9" fmla="*/ 6886213 w 8135695"/>
              <a:gd name="connsiteY9" fmla="*/ 874641 h 7990180"/>
              <a:gd name="connsiteX10" fmla="*/ 4497854 w 8135695"/>
              <a:gd name="connsiteY10" fmla="*/ 1184 h 7990180"/>
              <a:gd name="connsiteX0" fmla="*/ 4497854 w 8064932"/>
              <a:gd name="connsiteY0" fmla="*/ 1184 h 7990180"/>
              <a:gd name="connsiteX1" fmla="*/ 1822893 w 8064932"/>
              <a:gd name="connsiteY1" fmla="*/ 738164 h 7990180"/>
              <a:gd name="connsiteX2" fmla="*/ 267048 w 8064932"/>
              <a:gd name="connsiteY2" fmla="*/ 2717088 h 7990180"/>
              <a:gd name="connsiteX3" fmla="*/ 198810 w 8064932"/>
              <a:gd name="connsiteY3" fmla="*/ 5501233 h 7990180"/>
              <a:gd name="connsiteX4" fmla="*/ 2273269 w 8064932"/>
              <a:gd name="connsiteY4" fmla="*/ 7616635 h 7990180"/>
              <a:gd name="connsiteX5" fmla="*/ 5071061 w 8064932"/>
              <a:gd name="connsiteY5" fmla="*/ 7916885 h 7990180"/>
              <a:gd name="connsiteX6" fmla="*/ 7077281 w 8064932"/>
              <a:gd name="connsiteY6" fmla="*/ 6784122 h 7990180"/>
              <a:gd name="connsiteX7" fmla="*/ 7937090 w 8064932"/>
              <a:gd name="connsiteY7" fmla="*/ 5160038 h 7990180"/>
              <a:gd name="connsiteX8" fmla="*/ 7937090 w 8064932"/>
              <a:gd name="connsiteY8" fmla="*/ 2758032 h 7990180"/>
              <a:gd name="connsiteX9" fmla="*/ 6886213 w 8064932"/>
              <a:gd name="connsiteY9" fmla="*/ 874641 h 7990180"/>
              <a:gd name="connsiteX10" fmla="*/ 4497854 w 8064932"/>
              <a:gd name="connsiteY10" fmla="*/ 1184 h 7990180"/>
              <a:gd name="connsiteX0" fmla="*/ 4497854 w 8074580"/>
              <a:gd name="connsiteY0" fmla="*/ 1184 h 7990180"/>
              <a:gd name="connsiteX1" fmla="*/ 1822893 w 8074580"/>
              <a:gd name="connsiteY1" fmla="*/ 738164 h 7990180"/>
              <a:gd name="connsiteX2" fmla="*/ 267048 w 8074580"/>
              <a:gd name="connsiteY2" fmla="*/ 2717088 h 7990180"/>
              <a:gd name="connsiteX3" fmla="*/ 198810 w 8074580"/>
              <a:gd name="connsiteY3" fmla="*/ 5501233 h 7990180"/>
              <a:gd name="connsiteX4" fmla="*/ 2273269 w 8074580"/>
              <a:gd name="connsiteY4" fmla="*/ 7616635 h 7990180"/>
              <a:gd name="connsiteX5" fmla="*/ 5071061 w 8074580"/>
              <a:gd name="connsiteY5" fmla="*/ 7916885 h 7990180"/>
              <a:gd name="connsiteX6" fmla="*/ 7077281 w 8074580"/>
              <a:gd name="connsiteY6" fmla="*/ 6784122 h 7990180"/>
              <a:gd name="connsiteX7" fmla="*/ 7937090 w 8074580"/>
              <a:gd name="connsiteY7" fmla="*/ 5160038 h 7990180"/>
              <a:gd name="connsiteX8" fmla="*/ 7937090 w 8074580"/>
              <a:gd name="connsiteY8" fmla="*/ 2758032 h 7990180"/>
              <a:gd name="connsiteX9" fmla="*/ 6886213 w 8074580"/>
              <a:gd name="connsiteY9" fmla="*/ 874641 h 7990180"/>
              <a:gd name="connsiteX10" fmla="*/ 4497854 w 8074580"/>
              <a:gd name="connsiteY10" fmla="*/ 1184 h 79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4580" h="7990180">
                <a:moveTo>
                  <a:pt x="4497854" y="1184"/>
                </a:moveTo>
                <a:cubicBezTo>
                  <a:pt x="3653967" y="-21562"/>
                  <a:pt x="2528027" y="285513"/>
                  <a:pt x="1822893" y="738164"/>
                </a:cubicBezTo>
                <a:cubicBezTo>
                  <a:pt x="1117759" y="1190815"/>
                  <a:pt x="537728" y="1923243"/>
                  <a:pt x="267048" y="2717088"/>
                </a:cubicBezTo>
                <a:cubicBezTo>
                  <a:pt x="-3632" y="3510933"/>
                  <a:pt x="-135560" y="4684642"/>
                  <a:pt x="198810" y="5501233"/>
                </a:cubicBezTo>
                <a:cubicBezTo>
                  <a:pt x="533180" y="6317824"/>
                  <a:pt x="1461227" y="7214026"/>
                  <a:pt x="2273269" y="7616635"/>
                </a:cubicBezTo>
                <a:cubicBezTo>
                  <a:pt x="3085311" y="8019244"/>
                  <a:pt x="4270392" y="8055637"/>
                  <a:pt x="5071061" y="7916885"/>
                </a:cubicBezTo>
                <a:cubicBezTo>
                  <a:pt x="5871730" y="7778133"/>
                  <a:pt x="6599609" y="7243597"/>
                  <a:pt x="7077281" y="6784122"/>
                </a:cubicBezTo>
                <a:cubicBezTo>
                  <a:pt x="7554953" y="6324647"/>
                  <a:pt x="7766493" y="5953883"/>
                  <a:pt x="7937090" y="5160038"/>
                </a:cubicBezTo>
                <a:cubicBezTo>
                  <a:pt x="8107687" y="4366193"/>
                  <a:pt x="8132708" y="3442695"/>
                  <a:pt x="7937090" y="2758032"/>
                </a:cubicBezTo>
                <a:cubicBezTo>
                  <a:pt x="7741472" y="2073369"/>
                  <a:pt x="7463968" y="1331841"/>
                  <a:pt x="6886213" y="874641"/>
                </a:cubicBezTo>
                <a:cubicBezTo>
                  <a:pt x="6308458" y="417441"/>
                  <a:pt x="5341741" y="23930"/>
                  <a:pt x="4497854" y="1184"/>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5128984"/>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708" r:id="rId4"/>
    <p:sldLayoutId id="2147483655" r:id="rId5"/>
    <p:sldLayoutId id="2147483734" r:id="rId6"/>
    <p:sldLayoutId id="2147483719" r:id="rId7"/>
    <p:sldLayoutId id="2147483720" r:id="rId8"/>
    <p:sldLayoutId id="2147483718" r:id="rId9"/>
    <p:sldLayoutId id="2147483721" r:id="rId10"/>
    <p:sldLayoutId id="2147483722" r:id="rId11"/>
    <p:sldLayoutId id="2147483717" r:id="rId12"/>
    <p:sldLayoutId id="2147483723" r:id="rId13"/>
    <p:sldLayoutId id="2147483724" r:id="rId14"/>
    <p:sldLayoutId id="2147483716" r:id="rId15"/>
    <p:sldLayoutId id="2147483736" r:id="rId16"/>
    <p:sldLayoutId id="2147483737" r:id="rId17"/>
    <p:sldLayoutId id="2147483681" r:id="rId18"/>
    <p:sldLayoutId id="2147483725" r:id="rId19"/>
    <p:sldLayoutId id="2147483697" r:id="rId20"/>
    <p:sldLayoutId id="2147483726" r:id="rId21"/>
    <p:sldLayoutId id="2147483709" r:id="rId22"/>
    <p:sldLayoutId id="2147483727" r:id="rId23"/>
    <p:sldLayoutId id="2147483710" r:id="rId24"/>
    <p:sldLayoutId id="2147483728" r:id="rId25"/>
    <p:sldLayoutId id="2147483713" r:id="rId26"/>
    <p:sldLayoutId id="2147483714" r:id="rId27"/>
    <p:sldLayoutId id="2147483715" r:id="rId28"/>
    <p:sldLayoutId id="2147483729" r:id="rId29"/>
    <p:sldLayoutId id="2147483730" r:id="rId30"/>
    <p:sldLayoutId id="2147483731" r:id="rId31"/>
    <p:sldLayoutId id="2147483732" r:id="rId32"/>
    <p:sldLayoutId id="2147483733" r:id="rId33"/>
    <p:sldLayoutId id="2147483678" r:id="rId34"/>
    <p:sldLayoutId id="2147483679" r:id="rId35"/>
    <p:sldLayoutId id="2147483680" r:id="rId36"/>
    <p:sldLayoutId id="2147483660" r:id="rId37"/>
    <p:sldLayoutId id="2147483673" r:id="rId38"/>
    <p:sldLayoutId id="2147483688" r:id="rId39"/>
    <p:sldLayoutId id="2147483689" r:id="rId40"/>
    <p:sldLayoutId id="2147483690" r:id="rId41"/>
    <p:sldLayoutId id="2147483691" r:id="rId42"/>
    <p:sldLayoutId id="2147483674" r:id="rId43"/>
    <p:sldLayoutId id="2147483695" r:id="rId44"/>
    <p:sldLayoutId id="2147483675" r:id="rId45"/>
    <p:sldLayoutId id="2147483694" r:id="rId46"/>
    <p:sldLayoutId id="2147483676" r:id="rId47"/>
    <p:sldLayoutId id="2147483693" r:id="rId48"/>
    <p:sldLayoutId id="2147483662" r:id="rId49"/>
    <p:sldLayoutId id="2147483692" r:id="rId50"/>
    <p:sldLayoutId id="2147483706" r:id="rId51"/>
    <p:sldLayoutId id="2147483703" r:id="rId52"/>
    <p:sldLayoutId id="2147483704" r:id="rId53"/>
    <p:sldLayoutId id="2147483705" r:id="rId54"/>
    <p:sldLayoutId id="2147483707" r:id="rId55"/>
    <p:sldLayoutId id="2147483685" r:id="rId56"/>
    <p:sldLayoutId id="2147483686" r:id="rId57"/>
    <p:sldLayoutId id="2147483687" r:id="rId58"/>
    <p:sldLayoutId id="2147483668" r:id="rId59"/>
    <p:sldLayoutId id="2147483735" r:id="rId60"/>
    <p:sldLayoutId id="2147483671" r:id="rId61"/>
    <p:sldLayoutId id="2147483669" r:id="rId62"/>
    <p:sldLayoutId id="2147483677" r:id="rId63"/>
    <p:sldLayoutId id="2147483656" r:id="rId64"/>
    <p:sldLayoutId id="2147483665" r:id="rId65"/>
    <p:sldLayoutId id="2147483666" r:id="rId66"/>
    <p:sldLayoutId id="2147483711" r:id="rId67"/>
    <p:sldLayoutId id="2147483664" r:id="rId68"/>
    <p:sldLayoutId id="2147483657" r:id="rId69"/>
    <p:sldLayoutId id="2147483658" r:id="rId70"/>
    <p:sldLayoutId id="2147483712" r:id="rId71"/>
    <p:sldLayoutId id="2147483740" r:id="rId72"/>
    <p:sldLayoutId id="2147483745" r:id="rId73"/>
    <p:sldLayoutId id="2147483748" r:id="rId74"/>
    <p:sldLayoutId id="2147483749" r:id="rId75"/>
    <p:sldLayoutId id="2147483750" r:id="rId76"/>
  </p:sldLayoutIdLst>
  <p:txStyles>
    <p:titleStyle>
      <a:lvl1pPr algn="l" defTabSz="1371600" rtl="0" eaLnBrk="1" latinLnBrk="0" hangingPunct="1">
        <a:lnSpc>
          <a:spcPct val="90000"/>
        </a:lnSpc>
        <a:spcBef>
          <a:spcPct val="0"/>
        </a:spcBef>
        <a:buNone/>
        <a:defRPr sz="6600" kern="1200" cap="all" baseline="0">
          <a:solidFill>
            <a:schemeClr val="tx2"/>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8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SzPct val="60000"/>
        <a:buFont typeface="Courier New" panose="02070309020205020404" pitchFamily="49" charset="0"/>
        <a:buChar char="o"/>
        <a:defRPr sz="2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SzPct val="70000"/>
        <a:buFont typeface="Wingdings" panose="05000000000000000000" pitchFamily="2" charset="2"/>
        <a:buChar char="§"/>
        <a:defRPr sz="2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E5F83_5975A6DD.xml"/><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png"/><Relationship Id="rId7" Type="http://schemas.openxmlformats.org/officeDocument/2006/relationships/image" Target="../media/image52.emf"/><Relationship Id="rId2" Type="http://schemas.openxmlformats.org/officeDocument/2006/relationships/notesSlide" Target="../notesSlides/notesSlide14.xml"/><Relationship Id="rId1" Type="http://schemas.openxmlformats.org/officeDocument/2006/relationships/slideLayout" Target="../slideLayouts/slideLayout74.xml"/><Relationship Id="rId6" Type="http://schemas.openxmlformats.org/officeDocument/2006/relationships/image" Target="../media/image51.emf"/><Relationship Id="rId11" Type="http://schemas.openxmlformats.org/officeDocument/2006/relationships/image" Target="../media/image56.emf"/><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7FFE5F0D_5847D568.xml"/><Relationship Id="rId2" Type="http://schemas.openxmlformats.org/officeDocument/2006/relationships/notesSlide" Target="../notesSlides/notesSlide4.xml"/><Relationship Id="rId1" Type="http://schemas.openxmlformats.org/officeDocument/2006/relationships/slideLayout" Target="../slideLayouts/slideLayout72.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3.svg"/><Relationship Id="rId18" Type="http://schemas.openxmlformats.org/officeDocument/2006/relationships/image" Target="../media/image30.png"/><Relationship Id="rId3" Type="http://schemas.openxmlformats.org/officeDocument/2006/relationships/image" Target="../media/image34.png"/><Relationship Id="rId21" Type="http://schemas.openxmlformats.org/officeDocument/2006/relationships/image" Target="../media/image46.png"/><Relationship Id="rId7" Type="http://schemas.openxmlformats.org/officeDocument/2006/relationships/image" Target="../media/image38.png"/><Relationship Id="rId12" Type="http://schemas.openxmlformats.org/officeDocument/2006/relationships/image" Target="../media/image32.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58.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29.svg"/><Relationship Id="rId10" Type="http://schemas.openxmlformats.org/officeDocument/2006/relationships/image" Target="../media/image41.png"/><Relationship Id="rId19" Type="http://schemas.openxmlformats.org/officeDocument/2006/relationships/image" Target="../media/image3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00A82E-52EC-C1C3-EBA2-7594D84A00FC}"/>
              </a:ext>
            </a:extLst>
          </p:cNvPr>
          <p:cNvSpPr>
            <a:spLocks noGrp="1"/>
          </p:cNvSpPr>
          <p:nvPr>
            <p:ph type="ctrTitle"/>
          </p:nvPr>
        </p:nvSpPr>
        <p:spPr/>
        <p:txBody>
          <a:bodyPr>
            <a:normAutofit/>
          </a:bodyPr>
          <a:lstStyle/>
          <a:p>
            <a:r>
              <a:rPr lang="en-US"/>
              <a:t>Sales pitch slides</a:t>
            </a:r>
          </a:p>
        </p:txBody>
      </p:sp>
      <p:sp>
        <p:nvSpPr>
          <p:cNvPr id="6" name="Subtitle 5">
            <a:extLst>
              <a:ext uri="{FF2B5EF4-FFF2-40B4-BE49-F238E27FC236}">
                <a16:creationId xmlns:a16="http://schemas.microsoft.com/office/drawing/2014/main" id="{FC93B6A1-6CB2-143A-B747-E65FA3F418AE}"/>
              </a:ext>
            </a:extLst>
          </p:cNvPr>
          <p:cNvSpPr>
            <a:spLocks noGrp="1"/>
          </p:cNvSpPr>
          <p:nvPr>
            <p:ph type="subTitle" idx="1"/>
          </p:nvPr>
        </p:nvSpPr>
        <p:spPr/>
        <p:txBody>
          <a:bodyPr/>
          <a:lstStyle/>
          <a:p>
            <a:r>
              <a:rPr lang="en-US"/>
              <a:t>Work in progress</a:t>
            </a:r>
          </a:p>
          <a:p>
            <a:r>
              <a:rPr lang="en-US"/>
              <a:t>Context: </a:t>
            </a:r>
          </a:p>
          <a:p>
            <a:r>
              <a:rPr lang="en-US"/>
              <a:t>Follow-up meetings with prospects / existing customers who are seeking to explore how </a:t>
            </a:r>
            <a:r>
              <a:rPr lang="en-US" err="1"/>
              <a:t>SuperOffice</a:t>
            </a:r>
            <a:r>
              <a:rPr lang="en-US"/>
              <a:t> CRM can help their business goals. </a:t>
            </a:r>
          </a:p>
          <a:p>
            <a:r>
              <a:rPr lang="en-US"/>
              <a:t>Hidden slides = more relevant for existing customers. </a:t>
            </a:r>
          </a:p>
        </p:txBody>
      </p:sp>
    </p:spTree>
    <p:extLst>
      <p:ext uri="{BB962C8B-B14F-4D97-AF65-F5344CB8AC3E}">
        <p14:creationId xmlns:p14="http://schemas.microsoft.com/office/powerpoint/2010/main" val="268095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ionship loop">
            <a:extLst>
              <a:ext uri="{FF2B5EF4-FFF2-40B4-BE49-F238E27FC236}">
                <a16:creationId xmlns:a16="http://schemas.microsoft.com/office/drawing/2014/main" id="{6020523C-0E72-911E-ABE9-D3EC05FB0DD0}"/>
              </a:ext>
            </a:extLst>
          </p:cNvPr>
          <p:cNvPicPr>
            <a:picLocks noChangeAspect="1"/>
          </p:cNvPicPr>
          <p:nvPr/>
        </p:nvPicPr>
        <p:blipFill>
          <a:blip r:embed="rId3"/>
          <a:srcRect t="25700" b="25700"/>
          <a:stretch/>
        </p:blipFill>
        <p:spPr>
          <a:xfrm>
            <a:off x="3883315" y="3072241"/>
            <a:ext cx="10929096" cy="5323707"/>
          </a:xfrm>
          <a:prstGeom prst="rect">
            <a:avLst/>
          </a:prstGeom>
        </p:spPr>
      </p:pic>
      <p:sp>
        <p:nvSpPr>
          <p:cNvPr id="2" name="Title 1">
            <a:extLst>
              <a:ext uri="{FF2B5EF4-FFF2-40B4-BE49-F238E27FC236}">
                <a16:creationId xmlns:a16="http://schemas.microsoft.com/office/drawing/2014/main" id="{93E68E7C-E5D9-FEF6-1C79-FDE3B16499F0}"/>
              </a:ext>
            </a:extLst>
          </p:cNvPr>
          <p:cNvSpPr>
            <a:spLocks noGrp="1"/>
          </p:cNvSpPr>
          <p:nvPr>
            <p:ph type="ctrTitle"/>
          </p:nvPr>
        </p:nvSpPr>
        <p:spPr>
          <a:xfrm>
            <a:off x="491319" y="538972"/>
            <a:ext cx="17305361" cy="1775325"/>
          </a:xfrm>
        </p:spPr>
        <p:txBody>
          <a:bodyPr/>
          <a:lstStyle/>
          <a:p>
            <a:pPr algn="ctr"/>
            <a:r>
              <a:rPr lang="en-US"/>
              <a:t>The relationship loop</a:t>
            </a:r>
          </a:p>
        </p:txBody>
      </p:sp>
      <p:sp>
        <p:nvSpPr>
          <p:cNvPr id="5" name="Subtitle 21">
            <a:extLst>
              <a:ext uri="{FF2B5EF4-FFF2-40B4-BE49-F238E27FC236}">
                <a16:creationId xmlns:a16="http://schemas.microsoft.com/office/drawing/2014/main" id="{2CF42D6B-CA2B-0789-7B9B-742F78A6331F}"/>
              </a:ext>
            </a:extLst>
          </p:cNvPr>
          <p:cNvSpPr>
            <a:spLocks noGrp="1"/>
          </p:cNvSpPr>
          <p:nvPr>
            <p:ph type="subTitle" idx="1"/>
          </p:nvPr>
        </p:nvSpPr>
        <p:spPr>
          <a:xfrm>
            <a:off x="1197290" y="1629219"/>
            <a:ext cx="16304960" cy="528739"/>
          </a:xfrm>
        </p:spPr>
        <p:txBody>
          <a:bodyPr vert="horz" wrap="square" lIns="91440" tIns="45720" rIns="91440" bIns="45720" rtlCol="0" anchor="t">
            <a:noAutofit/>
          </a:bodyPr>
          <a:lstStyle/>
          <a:p>
            <a:r>
              <a:rPr lang="en-US"/>
              <a:t>Make the most of your hard-earned leads by maximizing every customer interaction</a:t>
            </a:r>
            <a:endParaRPr lang="en-US">
              <a:ea typeface="Calibri"/>
              <a:cs typeface="Calibri"/>
            </a:endParaRPr>
          </a:p>
        </p:txBody>
      </p:sp>
    </p:spTree>
    <p:extLst>
      <p:ext uri="{BB962C8B-B14F-4D97-AF65-F5344CB8AC3E}">
        <p14:creationId xmlns:p14="http://schemas.microsoft.com/office/powerpoint/2010/main" val="265177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1">
            <a:extLst>
              <a:ext uri="{FF2B5EF4-FFF2-40B4-BE49-F238E27FC236}">
                <a16:creationId xmlns:a16="http://schemas.microsoft.com/office/drawing/2014/main" id="{068635C9-5500-1BBE-9292-E348B12A7D49}"/>
              </a:ext>
            </a:extLst>
          </p:cNvPr>
          <p:cNvSpPr>
            <a:spLocks noGrp="1"/>
          </p:cNvSpPr>
          <p:nvPr>
            <p:ph type="subTitle" idx="1"/>
          </p:nvPr>
        </p:nvSpPr>
        <p:spPr>
          <a:xfrm>
            <a:off x="491319" y="2962320"/>
            <a:ext cx="8488861" cy="1380945"/>
          </a:xfrm>
        </p:spPr>
        <p:txBody>
          <a:bodyPr vert="horz" wrap="square" lIns="91440" tIns="45720" rIns="91440" bIns="45720" rtlCol="0" anchor="t">
            <a:noAutofit/>
          </a:bodyPr>
          <a:lstStyle/>
          <a:p>
            <a:r>
              <a:rPr lang="en-US">
                <a:ea typeface="Calibri"/>
                <a:cs typeface="Calibri"/>
              </a:rPr>
              <a:t>Connecting sales, marketing, and customer service teams on one view*</a:t>
            </a:r>
          </a:p>
        </p:txBody>
      </p:sp>
      <p:sp>
        <p:nvSpPr>
          <p:cNvPr id="23" name="Text Placeholder 22">
            <a:extLst>
              <a:ext uri="{FF2B5EF4-FFF2-40B4-BE49-F238E27FC236}">
                <a16:creationId xmlns:a16="http://schemas.microsoft.com/office/drawing/2014/main" id="{0B46ABA2-46DF-8B81-4610-D28D955916A1}"/>
              </a:ext>
            </a:extLst>
          </p:cNvPr>
          <p:cNvSpPr>
            <a:spLocks noGrp="1"/>
          </p:cNvSpPr>
          <p:nvPr>
            <p:ph type="body" sz="quarter" idx="13"/>
          </p:nvPr>
        </p:nvSpPr>
        <p:spPr>
          <a:xfrm>
            <a:off x="490063" y="799509"/>
            <a:ext cx="8490163" cy="2647021"/>
          </a:xfrm>
        </p:spPr>
        <p:txBody>
          <a:bodyPr>
            <a:normAutofit/>
          </a:bodyPr>
          <a:lstStyle/>
          <a:p>
            <a:r>
              <a:rPr lang="en-US" sz="4200" b="1">
                <a:ea typeface="+mj-lt"/>
                <a:cs typeface="+mj-lt"/>
              </a:rPr>
              <a:t>Strengthen and support every step of the customer journey</a:t>
            </a:r>
            <a:endParaRPr lang="en-US"/>
          </a:p>
        </p:txBody>
      </p:sp>
      <p:sp>
        <p:nvSpPr>
          <p:cNvPr id="25" name="Text Placeholder 24">
            <a:extLst>
              <a:ext uri="{FF2B5EF4-FFF2-40B4-BE49-F238E27FC236}">
                <a16:creationId xmlns:a16="http://schemas.microsoft.com/office/drawing/2014/main" id="{0E9EC21F-7F6E-7BB6-27CE-A2E8468C71F1}"/>
              </a:ext>
            </a:extLst>
          </p:cNvPr>
          <p:cNvSpPr>
            <a:spLocks noGrp="1"/>
          </p:cNvSpPr>
          <p:nvPr>
            <p:ph type="body" sz="quarter" idx="16"/>
          </p:nvPr>
        </p:nvSpPr>
        <p:spPr>
          <a:xfrm>
            <a:off x="490064" y="4497170"/>
            <a:ext cx="8490162" cy="4095277"/>
          </a:xfrm>
        </p:spPr>
        <p:txBody>
          <a:bodyPr vert="horz" lIns="91440" tIns="45720" rIns="91440" bIns="45720" rtlCol="0" anchor="t">
            <a:noAutofit/>
          </a:bodyPr>
          <a:lstStyle/>
          <a:p>
            <a:pPr marL="457200" indent="-457200">
              <a:buChar char="•"/>
            </a:pPr>
            <a:r>
              <a:rPr lang="en-US" b="1">
                <a:ea typeface="+mn-lt"/>
                <a:cs typeface="+mn-lt"/>
              </a:rPr>
              <a:t>Engage your leads</a:t>
            </a:r>
            <a:r>
              <a:rPr lang="en-US">
                <a:ea typeface="+mn-lt"/>
                <a:cs typeface="+mn-lt"/>
              </a:rPr>
              <a:t>: Ensure every lead is ready for sales with tailored meaningful interactions</a:t>
            </a:r>
            <a:endParaRPr lang="en-US">
              <a:ea typeface="Calibri"/>
              <a:cs typeface="Calibri"/>
            </a:endParaRPr>
          </a:p>
          <a:p>
            <a:pPr marL="457200" indent="-457200">
              <a:buFont typeface="Arial" panose="020B0604020202020204" pitchFamily="34" charset="0"/>
              <a:buChar char="•"/>
            </a:pPr>
            <a:r>
              <a:rPr lang="en-US" b="1">
                <a:ea typeface="Calibri"/>
                <a:cs typeface="Calibri"/>
              </a:rPr>
              <a:t>Welcome new clients</a:t>
            </a:r>
            <a:r>
              <a:rPr lang="en-US">
                <a:ea typeface="Calibri"/>
                <a:cs typeface="Calibri"/>
              </a:rPr>
              <a:t>: </a:t>
            </a:r>
            <a:r>
              <a:rPr lang="en-US">
                <a:ea typeface="+mn-lt"/>
                <a:cs typeface="+mn-lt"/>
              </a:rPr>
              <a:t>Personalize your outreach to build meaningful connections and grow your customer base</a:t>
            </a:r>
            <a:endParaRPr lang="en-US">
              <a:ea typeface="Calibri"/>
              <a:cs typeface="Calibri"/>
            </a:endParaRPr>
          </a:p>
          <a:p>
            <a:pPr marL="457200" indent="-457200">
              <a:buFont typeface="Arial" panose="020B0604020202020204" pitchFamily="34" charset="0"/>
              <a:buChar char="•"/>
            </a:pPr>
            <a:r>
              <a:rPr lang="en-US" b="1">
                <a:ea typeface="+mn-lt"/>
                <a:cs typeface="+mn-lt"/>
              </a:rPr>
              <a:t>Grow customer relationships:</a:t>
            </a:r>
            <a:r>
              <a:rPr lang="en-US">
                <a:ea typeface="+mn-lt"/>
                <a:cs typeface="+mn-lt"/>
              </a:rPr>
              <a:t> Nurture existing customers to drive more sales with relationship-focused outreach</a:t>
            </a:r>
            <a:endParaRPr lang="en-US">
              <a:ea typeface="Calibri"/>
              <a:cs typeface="Calibri"/>
            </a:endParaRPr>
          </a:p>
          <a:p>
            <a:pPr marL="457200" indent="-457200">
              <a:buChar char="•"/>
            </a:pPr>
            <a:endParaRPr lang="en-US">
              <a:ea typeface="+mn-lt"/>
              <a:cs typeface="+mn-lt"/>
            </a:endParaRPr>
          </a:p>
          <a:p>
            <a:r>
              <a:rPr lang="en-US" sz="2400" i="1">
                <a:ea typeface="+mn-lt"/>
                <a:cs typeface="+mn-lt"/>
              </a:rPr>
              <a:t>*Connected on one view, tool, and database</a:t>
            </a:r>
            <a:endParaRPr lang="en-US" sz="2400">
              <a:ea typeface="Calibri"/>
              <a:cs typeface="Calibri"/>
            </a:endParaRPr>
          </a:p>
        </p:txBody>
      </p:sp>
      <p:pic>
        <p:nvPicPr>
          <p:cNvPr id="5" name="Picture 4" descr="Relationship loop">
            <a:extLst>
              <a:ext uri="{FF2B5EF4-FFF2-40B4-BE49-F238E27FC236}">
                <a16:creationId xmlns:a16="http://schemas.microsoft.com/office/drawing/2014/main" id="{809B4245-3C57-0817-E419-F35E42E949AE}"/>
              </a:ext>
            </a:extLst>
          </p:cNvPr>
          <p:cNvPicPr>
            <a:picLocks noChangeAspect="1"/>
          </p:cNvPicPr>
          <p:nvPr/>
        </p:nvPicPr>
        <p:blipFill>
          <a:blip r:embed="rId3"/>
          <a:stretch>
            <a:fillRect/>
          </a:stretch>
        </p:blipFill>
        <p:spPr>
          <a:xfrm>
            <a:off x="9469726" y="654496"/>
            <a:ext cx="8523354" cy="8665285"/>
          </a:xfrm>
          <a:prstGeom prst="rect">
            <a:avLst/>
          </a:prstGeom>
        </p:spPr>
      </p:pic>
    </p:spTree>
    <p:extLst>
      <p:ext uri="{BB962C8B-B14F-4D97-AF65-F5344CB8AC3E}">
        <p14:creationId xmlns:p14="http://schemas.microsoft.com/office/powerpoint/2010/main" val="116949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566F5FD-9D7B-BD88-2157-D02AA2386EC4}"/>
              </a:ext>
            </a:extLst>
          </p:cNvPr>
          <p:cNvSpPr>
            <a:spLocks noChangeArrowheads="1"/>
          </p:cNvSpPr>
          <p:nvPr/>
        </p:nvSpPr>
        <p:spPr bwMode="auto">
          <a:xfrm>
            <a:off x="6238928" y="3033049"/>
            <a:ext cx="277097"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1371669"/>
            <a:endParaRPr lang="en-US" sz="4050">
              <a:solidFill>
                <a:srgbClr val="2B2A2A"/>
              </a:solidFill>
              <a:latin typeface="Calibri"/>
            </a:endParaRPr>
          </a:p>
        </p:txBody>
      </p:sp>
      <p:sp>
        <p:nvSpPr>
          <p:cNvPr id="15" name="Rectangle 4">
            <a:extLst>
              <a:ext uri="{FF2B5EF4-FFF2-40B4-BE49-F238E27FC236}">
                <a16:creationId xmlns:a16="http://schemas.microsoft.com/office/drawing/2014/main" id="{DCFAC719-3594-EE35-3C5E-AA2AE05307E2}"/>
              </a:ext>
            </a:extLst>
          </p:cNvPr>
          <p:cNvSpPr>
            <a:spLocks noChangeArrowheads="1"/>
          </p:cNvSpPr>
          <p:nvPr/>
        </p:nvSpPr>
        <p:spPr bwMode="auto">
          <a:xfrm>
            <a:off x="6238928" y="3033049"/>
            <a:ext cx="277097"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1371669"/>
            <a:endParaRPr lang="en-US" sz="4050">
              <a:solidFill>
                <a:srgbClr val="2B2A2A"/>
              </a:solidFill>
              <a:latin typeface="Calibri"/>
            </a:endParaRPr>
          </a:p>
        </p:txBody>
      </p:sp>
      <p:graphicFrame>
        <p:nvGraphicFramePr>
          <p:cNvPr id="13" name="Table 12">
            <a:extLst>
              <a:ext uri="{FF2B5EF4-FFF2-40B4-BE49-F238E27FC236}">
                <a16:creationId xmlns:a16="http://schemas.microsoft.com/office/drawing/2014/main" id="{C16AB5BF-64EE-04C5-3446-23EBEE1BD0F2}"/>
              </a:ext>
            </a:extLst>
          </p:cNvPr>
          <p:cNvGraphicFramePr>
            <a:graphicFrameLocks noGrp="1"/>
          </p:cNvGraphicFramePr>
          <p:nvPr>
            <p:extLst>
              <p:ext uri="{D42A27DB-BD31-4B8C-83A1-F6EECF244321}">
                <p14:modId xmlns:p14="http://schemas.microsoft.com/office/powerpoint/2010/main" val="3528061830"/>
              </p:ext>
            </p:extLst>
          </p:nvPr>
        </p:nvGraphicFramePr>
        <p:xfrm>
          <a:off x="1259627" y="2409226"/>
          <a:ext cx="15768744" cy="6646662"/>
        </p:xfrm>
        <a:graphic>
          <a:graphicData uri="http://schemas.openxmlformats.org/drawingml/2006/table">
            <a:tbl>
              <a:tblPr firstRow="1" bandRow="1"/>
              <a:tblGrid>
                <a:gridCol w="2021299">
                  <a:extLst>
                    <a:ext uri="{9D8B030D-6E8A-4147-A177-3AD203B41FA5}">
                      <a16:colId xmlns:a16="http://schemas.microsoft.com/office/drawing/2014/main" val="1095944546"/>
                    </a:ext>
                  </a:extLst>
                </a:gridCol>
                <a:gridCol w="2021299">
                  <a:extLst>
                    <a:ext uri="{9D8B030D-6E8A-4147-A177-3AD203B41FA5}">
                      <a16:colId xmlns:a16="http://schemas.microsoft.com/office/drawing/2014/main" val="1974989305"/>
                    </a:ext>
                  </a:extLst>
                </a:gridCol>
                <a:gridCol w="1939450">
                  <a:extLst>
                    <a:ext uri="{9D8B030D-6E8A-4147-A177-3AD203B41FA5}">
                      <a16:colId xmlns:a16="http://schemas.microsoft.com/office/drawing/2014/main" val="2773162604"/>
                    </a:ext>
                  </a:extLst>
                </a:gridCol>
                <a:gridCol w="2114309">
                  <a:extLst>
                    <a:ext uri="{9D8B030D-6E8A-4147-A177-3AD203B41FA5}">
                      <a16:colId xmlns:a16="http://schemas.microsoft.com/office/drawing/2014/main" val="3982981445"/>
                    </a:ext>
                  </a:extLst>
                </a:gridCol>
                <a:gridCol w="1835153">
                  <a:extLst>
                    <a:ext uri="{9D8B030D-6E8A-4147-A177-3AD203B41FA5}">
                      <a16:colId xmlns:a16="http://schemas.microsoft.com/office/drawing/2014/main" val="1184839951"/>
                    </a:ext>
                  </a:extLst>
                </a:gridCol>
                <a:gridCol w="2040764">
                  <a:extLst>
                    <a:ext uri="{9D8B030D-6E8A-4147-A177-3AD203B41FA5}">
                      <a16:colId xmlns:a16="http://schemas.microsoft.com/office/drawing/2014/main" val="2834330387"/>
                    </a:ext>
                  </a:extLst>
                </a:gridCol>
                <a:gridCol w="1757008">
                  <a:extLst>
                    <a:ext uri="{9D8B030D-6E8A-4147-A177-3AD203B41FA5}">
                      <a16:colId xmlns:a16="http://schemas.microsoft.com/office/drawing/2014/main" val="418081175"/>
                    </a:ext>
                  </a:extLst>
                </a:gridCol>
                <a:gridCol w="2039462">
                  <a:extLst>
                    <a:ext uri="{9D8B030D-6E8A-4147-A177-3AD203B41FA5}">
                      <a16:colId xmlns:a16="http://schemas.microsoft.com/office/drawing/2014/main" val="801710871"/>
                    </a:ext>
                  </a:extLst>
                </a:gridCol>
              </a:tblGrid>
              <a:tr h="534933">
                <a:tc>
                  <a:txBody>
                    <a:bodyPr/>
                    <a:lstStyle/>
                    <a:p>
                      <a:pPr marL="0" marR="0">
                        <a:lnSpc>
                          <a:spcPct val="107000"/>
                        </a:lnSpc>
                        <a:spcBef>
                          <a:spcPts val="0"/>
                        </a:spcBef>
                        <a:spcAft>
                          <a:spcPts val="800"/>
                        </a:spcAft>
                      </a:pP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228600" lvl="0" indent="-228600">
                        <a:lnSpc>
                          <a:spcPct val="107000"/>
                        </a:lnSpc>
                        <a:spcBef>
                          <a:spcPts val="0"/>
                        </a:spcBef>
                        <a:spcAft>
                          <a:spcPts val="800"/>
                        </a:spcAft>
                        <a:buAutoNum type="arabicPeriod"/>
                      </a:pPr>
                      <a:r>
                        <a:rPr lang="en-US" sz="1500" kern="100">
                          <a:solidFill>
                            <a:srgbClr val="FFFFFF"/>
                          </a:solidFill>
                          <a:effectLst/>
                          <a:highlight>
                            <a:srgbClr val="0C5D58"/>
                          </a:highlight>
                          <a:latin typeface="Aptos"/>
                          <a:ea typeface="Aptos" panose="020B0004020202020204" pitchFamily="34" charset="0"/>
                          <a:cs typeface="Calibri"/>
                        </a:rPr>
                        <a:t>Research</a:t>
                      </a:r>
                    </a:p>
                  </a:txBody>
                  <a:tcPr marL="82770" marR="82770" marT="82770" marB="82770">
                    <a:lnL w="12700">
                      <a:solidFill>
                        <a:srgbClr val="000000"/>
                      </a:solidFill>
                    </a:lnL>
                    <a:lnR w="12700">
                      <a:solidFill>
                        <a:srgbClr val="000000"/>
                      </a:solidFill>
                    </a:lnR>
                    <a:lnT w="12700">
                      <a:solidFill>
                        <a:srgbClr val="000000"/>
                      </a:solidFill>
                    </a:lnT>
                    <a:lnB w="12700">
                      <a:solidFill>
                        <a:srgbClr val="000000"/>
                      </a:solidFill>
                    </a:lnB>
                    <a:solidFill>
                      <a:srgbClr val="0C5D58"/>
                    </a:solidFill>
                  </a:tcPr>
                </a:tc>
                <a:tc>
                  <a:txBody>
                    <a:bodyPr/>
                    <a:lstStyle/>
                    <a:p>
                      <a:pPr marL="0" marR="0">
                        <a:lnSpc>
                          <a:spcPct val="107000"/>
                        </a:lnSpc>
                        <a:spcBef>
                          <a:spcPts val="0"/>
                        </a:spcBef>
                        <a:spcAft>
                          <a:spcPts val="800"/>
                        </a:spcAft>
                      </a:pPr>
                      <a:r>
                        <a:rPr lang="en-US" sz="1500" b="1" kern="100">
                          <a:solidFill>
                            <a:srgbClr val="FFFFFF"/>
                          </a:solidFill>
                          <a:effectLst/>
                          <a:highlight>
                            <a:srgbClr val="0C5D58"/>
                          </a:highlight>
                          <a:latin typeface="Aptos"/>
                          <a:ea typeface="Aptos" panose="020B0004020202020204" pitchFamily="34" charset="0"/>
                          <a:cs typeface="Calibri"/>
                        </a:rPr>
                        <a:t>2. Awareness</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marR="0">
                        <a:lnSpc>
                          <a:spcPct val="107000"/>
                        </a:lnSpc>
                        <a:spcBef>
                          <a:spcPts val="0"/>
                        </a:spcBef>
                        <a:spcAft>
                          <a:spcPts val="800"/>
                        </a:spcAft>
                      </a:pPr>
                      <a:r>
                        <a:rPr lang="en-US" sz="1500" b="1" kern="100">
                          <a:solidFill>
                            <a:srgbClr val="FFFFFF"/>
                          </a:solidFill>
                          <a:effectLst/>
                          <a:highlight>
                            <a:srgbClr val="0C5D58"/>
                          </a:highlight>
                          <a:latin typeface="Aptos"/>
                          <a:ea typeface="Aptos" panose="020B0004020202020204" pitchFamily="34" charset="0"/>
                          <a:cs typeface="Calibri"/>
                        </a:rPr>
                        <a:t>3. Evaluation</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marR="0">
                        <a:lnSpc>
                          <a:spcPct val="107000"/>
                        </a:lnSpc>
                        <a:spcBef>
                          <a:spcPts val="0"/>
                        </a:spcBef>
                        <a:spcAft>
                          <a:spcPts val="800"/>
                        </a:spcAft>
                      </a:pPr>
                      <a:r>
                        <a:rPr lang="en-US" sz="1500" b="1" kern="100">
                          <a:solidFill>
                            <a:srgbClr val="FFFFFF"/>
                          </a:solidFill>
                          <a:effectLst/>
                          <a:highlight>
                            <a:srgbClr val="0C5D58"/>
                          </a:highlight>
                          <a:latin typeface="Aptos"/>
                          <a:ea typeface="Aptos" panose="020B0004020202020204" pitchFamily="34" charset="0"/>
                          <a:cs typeface="Calibri"/>
                        </a:rPr>
                        <a:t>4. Purchase</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marR="0">
                        <a:lnSpc>
                          <a:spcPct val="107000"/>
                        </a:lnSpc>
                        <a:spcBef>
                          <a:spcPts val="0"/>
                        </a:spcBef>
                        <a:spcAft>
                          <a:spcPts val="800"/>
                        </a:spcAft>
                      </a:pPr>
                      <a:r>
                        <a:rPr lang="en-US" sz="1500" b="1" kern="100">
                          <a:solidFill>
                            <a:srgbClr val="FFFFFF"/>
                          </a:solidFill>
                          <a:effectLst/>
                          <a:highlight>
                            <a:srgbClr val="0C5D58"/>
                          </a:highlight>
                          <a:latin typeface="Aptos"/>
                          <a:ea typeface="Aptos" panose="020B0004020202020204" pitchFamily="34" charset="0"/>
                          <a:cs typeface="Calibri"/>
                        </a:rPr>
                        <a:t>5. Retention</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marR="0">
                        <a:lnSpc>
                          <a:spcPct val="107000"/>
                        </a:lnSpc>
                        <a:spcBef>
                          <a:spcPts val="0"/>
                        </a:spcBef>
                        <a:spcAft>
                          <a:spcPts val="800"/>
                        </a:spcAft>
                      </a:pPr>
                      <a:r>
                        <a:rPr lang="en-US" sz="1500" b="1" kern="100">
                          <a:solidFill>
                            <a:srgbClr val="FFFFFF"/>
                          </a:solidFill>
                          <a:effectLst/>
                          <a:highlight>
                            <a:srgbClr val="0C5D58"/>
                          </a:highlight>
                          <a:latin typeface="Aptos"/>
                          <a:ea typeface="Aptos" panose="020B0004020202020204" pitchFamily="34" charset="0"/>
                          <a:cs typeface="Calibri"/>
                        </a:rPr>
                        <a:t>6. Expansion</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marR="0">
                        <a:lnSpc>
                          <a:spcPct val="107000"/>
                        </a:lnSpc>
                        <a:spcBef>
                          <a:spcPts val="0"/>
                        </a:spcBef>
                        <a:spcAft>
                          <a:spcPts val="800"/>
                        </a:spcAft>
                      </a:pPr>
                      <a:r>
                        <a:rPr lang="en-US" sz="1500" b="1" kern="100">
                          <a:solidFill>
                            <a:srgbClr val="FFFFFF"/>
                          </a:solidFill>
                          <a:effectLst/>
                          <a:highlight>
                            <a:srgbClr val="0C5D58"/>
                          </a:highlight>
                          <a:latin typeface="Aptos"/>
                          <a:ea typeface="Aptos" panose="020B0004020202020204" pitchFamily="34" charset="0"/>
                          <a:cs typeface="Calibri"/>
                        </a:rPr>
                        <a:t>7. Advocacy</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extLst>
                  <a:ext uri="{0D108BD9-81ED-4DB2-BD59-A6C34878D82A}">
                    <a16:rowId xmlns:a16="http://schemas.microsoft.com/office/drawing/2014/main" val="1871261981"/>
                  </a:ext>
                </a:extLst>
              </a:tr>
              <a:tr h="1168461">
                <a:tc>
                  <a:txBody>
                    <a:bodyPr/>
                    <a:lstStyle/>
                    <a:p>
                      <a:pPr marL="0" marR="0">
                        <a:lnSpc>
                          <a:spcPct val="107000"/>
                        </a:lnSpc>
                        <a:spcBef>
                          <a:spcPts val="0"/>
                        </a:spcBef>
                        <a:spcAft>
                          <a:spcPts val="800"/>
                        </a:spcAft>
                      </a:pPr>
                      <a:r>
                        <a:rPr lang="en-US" sz="1500" kern="100">
                          <a:solidFill>
                            <a:srgbClr val="FFFFFF"/>
                          </a:solidFill>
                          <a:effectLst/>
                          <a:highlight>
                            <a:srgbClr val="0C5D58"/>
                          </a:highlight>
                          <a:latin typeface="Aptos"/>
                          <a:ea typeface="Aptos" panose="020B0004020202020204" pitchFamily="34" charset="0"/>
                          <a:cs typeface="Calibri"/>
                        </a:rPr>
                        <a:t>Customer action</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lvl="0">
                        <a:lnSpc>
                          <a:spcPct val="107000"/>
                        </a:lnSpc>
                        <a:spcBef>
                          <a:spcPts val="0"/>
                        </a:spcBef>
                        <a:spcAft>
                          <a:spcPts val="800"/>
                        </a:spcAft>
                        <a:buNone/>
                      </a:pPr>
                      <a:r>
                        <a:rPr lang="en-US" sz="1500" kern="100">
                          <a:solidFill>
                            <a:schemeClr val="tx1"/>
                          </a:solidFill>
                          <a:effectLst/>
                          <a:latin typeface="Aptos"/>
                          <a:ea typeface="Aptos" panose="020B0004020202020204" pitchFamily="34" charset="0"/>
                          <a:cs typeface="Calibri"/>
                        </a:rPr>
                        <a:t>To become aware about the problem and start looking for a solution </a:t>
                      </a:r>
                    </a:p>
                  </a:txBody>
                  <a:tcPr marL="82770" marR="82770" marT="82770" marB="82770">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become aware of the solution</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choose the ideal vendor</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buy their chosen solution</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continue using the product</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strengthen their engagement</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vocalize their satisfaction</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1949750"/>
                  </a:ext>
                </a:extLst>
              </a:tr>
              <a:tr h="1420149">
                <a:tc>
                  <a:txBody>
                    <a:bodyPr/>
                    <a:lstStyle/>
                    <a:p>
                      <a:pPr marL="0" marR="0">
                        <a:lnSpc>
                          <a:spcPct val="107000"/>
                        </a:lnSpc>
                        <a:spcBef>
                          <a:spcPts val="0"/>
                        </a:spcBef>
                        <a:spcAft>
                          <a:spcPts val="800"/>
                        </a:spcAft>
                      </a:pPr>
                      <a:r>
                        <a:rPr lang="en-US" sz="1500" kern="100">
                          <a:solidFill>
                            <a:srgbClr val="FFFFFF"/>
                          </a:solidFill>
                          <a:effectLst/>
                          <a:highlight>
                            <a:srgbClr val="0C5D58"/>
                          </a:highlight>
                          <a:latin typeface="Aptos"/>
                          <a:ea typeface="Aptos" panose="020B0004020202020204" pitchFamily="34" charset="0"/>
                          <a:cs typeface="Calibri"/>
                        </a:rPr>
                        <a:t>Company purpose</a:t>
                      </a:r>
                      <a:endParaRPr lang="en-US" sz="2300" kern="100">
                        <a:effectLst/>
                        <a:highlight>
                          <a:srgbClr val="0C5D58"/>
                        </a:highligh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lvl="0">
                        <a:lnSpc>
                          <a:spcPct val="107000"/>
                        </a:lnSpc>
                        <a:spcBef>
                          <a:spcPts val="0"/>
                        </a:spcBef>
                        <a:spcAft>
                          <a:spcPts val="800"/>
                        </a:spcAft>
                        <a:buNone/>
                      </a:pPr>
                      <a:r>
                        <a:rPr lang="en-US" sz="1500" kern="100">
                          <a:solidFill>
                            <a:schemeClr val="tx1"/>
                          </a:solidFill>
                          <a:effectLst/>
                          <a:latin typeface="Aptos"/>
                          <a:ea typeface="Aptos" panose="020B0004020202020204" pitchFamily="34" charset="0"/>
                          <a:cs typeface="Calibri"/>
                        </a:rPr>
                        <a:t>To inform and help prospects understand their problem and see you as a solution</a:t>
                      </a:r>
                    </a:p>
                  </a:txBody>
                  <a:tcPr marL="82770" marR="82770" marT="82770" marB="82770">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convince prospects you’re a good solution</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persuade prospects you’re better than others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make the process as smooth as possible</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help the customer continue to get value</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increase the lifetime value of your customers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To develop supporters of your product</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6434026"/>
                  </a:ext>
                </a:extLst>
              </a:tr>
              <a:tr h="737622">
                <a:tc>
                  <a:txBody>
                    <a:bodyPr/>
                    <a:lstStyle/>
                    <a:p>
                      <a:pPr marL="0" marR="0">
                        <a:lnSpc>
                          <a:spcPct val="107000"/>
                        </a:lnSpc>
                        <a:spcBef>
                          <a:spcPts val="0"/>
                        </a:spcBef>
                        <a:spcAft>
                          <a:spcPts val="800"/>
                        </a:spcAft>
                      </a:pPr>
                      <a:r>
                        <a:rPr lang="en-US" sz="1500" kern="100">
                          <a:solidFill>
                            <a:srgbClr val="FFFFFF"/>
                          </a:solidFill>
                          <a:effectLst/>
                          <a:latin typeface="Aptos"/>
                          <a:ea typeface="Aptos" panose="020B0004020202020204" pitchFamily="34" charset="0"/>
                          <a:cs typeface="Calibri"/>
                        </a:rPr>
                        <a:t>Touchpoint/Channel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lvl="0">
                        <a:lnSpc>
                          <a:spcPct val="107000"/>
                        </a:lnSpc>
                        <a:spcBef>
                          <a:spcPts val="0"/>
                        </a:spcBef>
                        <a:spcAft>
                          <a:spcPts val="800"/>
                        </a:spcAft>
                        <a:buNone/>
                      </a:pPr>
                      <a:r>
                        <a:rPr lang="en-US" sz="1500" kern="100">
                          <a:solidFill>
                            <a:schemeClr val="tx1"/>
                          </a:solidFill>
                          <a:effectLst/>
                          <a:latin typeface="Aptos"/>
                          <a:ea typeface="Aptos" panose="020B0004020202020204" pitchFamily="34" charset="0"/>
                          <a:cs typeface="Calibri"/>
                        </a:rPr>
                        <a:t>Website, email, social media, media</a:t>
                      </a:r>
                    </a:p>
                  </a:txBody>
                  <a:tcPr marL="82770" marR="82770" marT="82770" marB="82770">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Website, email, third party media</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Website, email, ads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Website, product, proposal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Email, website, portal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Email, product</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Email, website,</a:t>
                      </a:r>
                      <a:endParaRPr lang="en-US" sz="2300" kern="100">
                        <a:effectLst/>
                        <a:latin typeface="Aptos"/>
                        <a:ea typeface="Aptos" panose="020B0004020202020204" pitchFamily="34" charset="0"/>
                        <a:cs typeface="Arial" panose="020B0604020202020204" pitchFamily="34" charset="0"/>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6609357"/>
                  </a:ext>
                </a:extLst>
              </a:tr>
              <a:tr h="2047875">
                <a:tc>
                  <a:txBody>
                    <a:bodyPr/>
                    <a:lstStyle/>
                    <a:p>
                      <a:pPr marL="0" marR="0">
                        <a:lnSpc>
                          <a:spcPct val="107000"/>
                        </a:lnSpc>
                        <a:spcBef>
                          <a:spcPts val="0"/>
                        </a:spcBef>
                        <a:spcAft>
                          <a:spcPts val="800"/>
                        </a:spcAft>
                      </a:pPr>
                      <a:r>
                        <a:rPr lang="en-US" sz="1500" kern="100">
                          <a:solidFill>
                            <a:srgbClr val="FFFFFF"/>
                          </a:solidFill>
                          <a:effectLst/>
                          <a:latin typeface="Aptos"/>
                          <a:ea typeface="Aptos" panose="020B0004020202020204" pitchFamily="34" charset="0"/>
                          <a:cs typeface="Calibri"/>
                        </a:rPr>
                        <a:t>Marketing tactics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lvl="0">
                        <a:lnSpc>
                          <a:spcPct val="107000"/>
                        </a:lnSpc>
                        <a:spcBef>
                          <a:spcPts val="0"/>
                        </a:spcBef>
                        <a:spcAft>
                          <a:spcPts val="800"/>
                        </a:spcAft>
                        <a:buNone/>
                      </a:pPr>
                      <a:r>
                        <a:rPr lang="en-US" sz="1500" kern="100">
                          <a:solidFill>
                            <a:schemeClr val="tx1"/>
                          </a:solidFill>
                          <a:effectLst/>
                          <a:latin typeface="Aptos"/>
                          <a:ea typeface="Aptos" panose="020B0004020202020204" pitchFamily="34" charset="0"/>
                          <a:cs typeface="Calibri"/>
                        </a:rPr>
                        <a:t>Content, SEO, thought leadership, social media, PR</a:t>
                      </a:r>
                    </a:p>
                  </a:txBody>
                  <a:tcPr marL="82770" marR="82770" marT="82770" marB="82770">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lstStyle/>
                    <a:p>
                      <a:pPr marL="0" marR="0">
                        <a:lnSpc>
                          <a:spcPct val="107000"/>
                        </a:lnSpc>
                        <a:spcBef>
                          <a:spcPts val="0"/>
                        </a:spcBef>
                        <a:spcAft>
                          <a:spcPts val="800"/>
                        </a:spcAft>
                      </a:pPr>
                      <a:r>
                        <a:rPr lang="fr-FR" sz="1500" kern="100">
                          <a:effectLst/>
                          <a:latin typeface="Aptos"/>
                          <a:ea typeface="Aptos" panose="020B0004020202020204" pitchFamily="34" charset="0"/>
                          <a:cs typeface="Calibri"/>
                        </a:rPr>
                        <a:t>Content, SEO, PPC, social, PR</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Pricing calculator, video, personalization email, comparison, retargeting</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Product demos, customer success stories, custom proposals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Product information updates, thought leadership content, on-demand support, use cases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Personalized recommendations, customer success stories, free trials, educational content</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800"/>
                        </a:spcAft>
                      </a:pPr>
                      <a:r>
                        <a:rPr lang="en-US" sz="1500" kern="100">
                          <a:effectLst/>
                          <a:latin typeface="Aptos"/>
                          <a:ea typeface="Aptos" panose="020B0004020202020204" pitchFamily="34" charset="0"/>
                          <a:cs typeface="Calibri"/>
                        </a:rPr>
                        <a:t>Customer content, </a:t>
                      </a:r>
                      <a:r>
                        <a:rPr lang="en-US" sz="1700" kern="100">
                          <a:effectLst/>
                          <a:latin typeface="Aptos"/>
                          <a:ea typeface="Aptos" panose="020B0004020202020204" pitchFamily="34" charset="0"/>
                          <a:cs typeface="Calibri"/>
                        </a:rPr>
                        <a:t>i</a:t>
                      </a:r>
                      <a:r>
                        <a:rPr lang="en-US" sz="1500" kern="100">
                          <a:effectLst/>
                          <a:latin typeface="Aptos"/>
                          <a:ea typeface="Aptos" panose="020B0004020202020204" pitchFamily="34" charset="0"/>
                          <a:cs typeface="Calibri"/>
                        </a:rPr>
                        <a:t>n-depth case studies,</a:t>
                      </a:r>
                      <a:r>
                        <a:rPr lang="en-US" sz="2300" kern="100">
                          <a:effectLst/>
                          <a:latin typeface="Aptos"/>
                          <a:ea typeface="Aptos" panose="020B0004020202020204" pitchFamily="34" charset="0"/>
                          <a:cs typeface="Calibri"/>
                        </a:rPr>
                        <a:t> </a:t>
                      </a:r>
                      <a:r>
                        <a:rPr lang="en-US" sz="1500" kern="100">
                          <a:effectLst/>
                          <a:latin typeface="Aptos"/>
                          <a:ea typeface="Aptos" panose="020B0004020202020204" pitchFamily="34" charset="0"/>
                          <a:cs typeface="Calibri"/>
                        </a:rPr>
                        <a:t>social media, webinars and podcasts, events</a:t>
                      </a:r>
                      <a:endParaRPr lang="en-US" sz="2300" kern="100">
                        <a:effectLst/>
                        <a:latin typeface="Aptos"/>
                        <a:ea typeface="Aptos" panose="020B0004020202020204" pitchFamily="34" charset="0"/>
                        <a:cs typeface="Calibri"/>
                      </a:endParaRPr>
                    </a:p>
                    <a:p>
                      <a:pPr marL="0" marR="0">
                        <a:lnSpc>
                          <a:spcPct val="107000"/>
                        </a:lnSpc>
                        <a:spcBef>
                          <a:spcPts val="0"/>
                        </a:spcBef>
                        <a:spcAft>
                          <a:spcPts val="800"/>
                        </a:spcAft>
                      </a:pP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722095"/>
                  </a:ext>
                </a:extLst>
              </a:tr>
              <a:tr h="737622">
                <a:tc>
                  <a:txBody>
                    <a:bodyPr/>
                    <a:lstStyle/>
                    <a:p>
                      <a:pPr marL="0" marR="0">
                        <a:lnSpc>
                          <a:spcPct val="107000"/>
                        </a:lnSpc>
                        <a:spcBef>
                          <a:spcPts val="0"/>
                        </a:spcBef>
                        <a:spcAft>
                          <a:spcPts val="800"/>
                        </a:spcAft>
                      </a:pPr>
                      <a:r>
                        <a:rPr lang="en-US" sz="1500" kern="100">
                          <a:solidFill>
                            <a:srgbClr val="FFFFFF"/>
                          </a:solidFill>
                          <a:effectLst/>
                          <a:latin typeface="Aptos"/>
                          <a:ea typeface="Aptos" panose="020B0004020202020204" pitchFamily="34" charset="0"/>
                          <a:cs typeface="Calibri"/>
                        </a:rPr>
                        <a:t>Tools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C5D58"/>
                    </a:solidFill>
                  </a:tcPr>
                </a:tc>
                <a:tc>
                  <a:txBody>
                    <a:bodyPr/>
                    <a:lstStyle/>
                    <a:p>
                      <a:pPr marL="0" lvl="0">
                        <a:lnSpc>
                          <a:spcPct val="107000"/>
                        </a:lnSpc>
                        <a:spcBef>
                          <a:spcPts val="0"/>
                        </a:spcBef>
                        <a:spcAft>
                          <a:spcPts val="800"/>
                        </a:spcAft>
                        <a:buNone/>
                      </a:pPr>
                      <a:r>
                        <a:rPr lang="en-US" sz="1500" kern="100">
                          <a:solidFill>
                            <a:schemeClr val="tx1"/>
                          </a:solidFill>
                          <a:effectLst/>
                          <a:latin typeface="Aptos"/>
                          <a:ea typeface="Aptos" panose="020B0004020202020204" pitchFamily="34" charset="0"/>
                          <a:cs typeface="Calibri"/>
                        </a:rPr>
                        <a:t>CRM, web form, website</a:t>
                      </a:r>
                    </a:p>
                  </a:txBody>
                  <a:tcPr marL="82770" marR="82770" marT="82770" marB="82770">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CRM, web form, email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CRM, email, data analytics</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CRM, email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CRM, Knowledge base, customer portal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CRM, email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500" kern="100">
                          <a:effectLst/>
                          <a:latin typeface="Aptos"/>
                          <a:ea typeface="Aptos" panose="020B0004020202020204" pitchFamily="34" charset="0"/>
                          <a:cs typeface="Calibri"/>
                        </a:rPr>
                        <a:t>CRM, email</a:t>
                      </a:r>
                      <a:endParaRPr lang="en-US" sz="2300" kern="100">
                        <a:effectLst/>
                        <a:latin typeface="Aptos"/>
                        <a:ea typeface="Aptos" panose="020B0004020202020204" pitchFamily="34" charset="0"/>
                        <a:cs typeface="Calibri"/>
                      </a:endParaRPr>
                    </a:p>
                  </a:txBody>
                  <a:tcPr marL="82772" marR="82772" marT="82772" marB="8277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965542"/>
                  </a:ext>
                </a:extLst>
              </a:tr>
            </a:tbl>
          </a:graphicData>
        </a:graphic>
      </p:graphicFrame>
      <p:sp>
        <p:nvSpPr>
          <p:cNvPr id="4" name="Title 15">
            <a:extLst>
              <a:ext uri="{FF2B5EF4-FFF2-40B4-BE49-F238E27FC236}">
                <a16:creationId xmlns:a16="http://schemas.microsoft.com/office/drawing/2014/main" id="{9E350199-7A60-D6CE-5A77-A4E196425B0F}"/>
              </a:ext>
            </a:extLst>
          </p:cNvPr>
          <p:cNvSpPr txBox="1">
            <a:spLocks/>
          </p:cNvSpPr>
          <p:nvPr/>
        </p:nvSpPr>
        <p:spPr>
          <a:xfrm>
            <a:off x="3436897" y="423398"/>
            <a:ext cx="11948312" cy="1775325"/>
          </a:xfrm>
          <a:prstGeom prst="rect">
            <a:avLst/>
          </a:prstGeom>
        </p:spPr>
        <p:txBody>
          <a:bodyPr vert="horz" lIns="91440" tIns="45720" rIns="91440" bIns="45720" rtlCol="0" anchor="ctr">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1371669"/>
            <a:r>
              <a:rPr lang="en-US" sz="4800">
                <a:solidFill>
                  <a:srgbClr val="0A5E58"/>
                </a:solidFill>
                <a:latin typeface="Arial Black"/>
              </a:rPr>
              <a:t>MARKETING ACROSS THE RELATIONSHIP LOOP</a:t>
            </a:r>
          </a:p>
        </p:txBody>
      </p:sp>
    </p:spTree>
    <p:extLst>
      <p:ext uri="{BB962C8B-B14F-4D97-AF65-F5344CB8AC3E}">
        <p14:creationId xmlns:p14="http://schemas.microsoft.com/office/powerpoint/2010/main" val="1096128368"/>
      </p:ext>
    </p:extLst>
  </p:cSld>
  <p:clrMapOvr>
    <a:masterClrMapping/>
  </p:clrMapOvr>
  <mc:AlternateContent xmlns:mc="http://schemas.openxmlformats.org/markup-compatibility/2006" xmlns:p14="http://schemas.microsoft.com/office/powerpoint/2010/main">
    <mc:Choice Requires="p14">
      <p:transition spd="slow" p14:dur="2000" advTm="77997"/>
    </mc:Choice>
    <mc:Fallback xmlns="">
      <p:transition spd="slow" advTm="77997"/>
    </mc:Fallback>
  </mc:AlternateContent>
  <p:extLst>
    <p:ext uri="{3A86A75C-4F4B-4683-9AE1-C65F6400EC91}">
      <p14:laserTraceLst xmlns:p14="http://schemas.microsoft.com/office/powerpoint/2010/main">
        <p14:tracePtLst>
          <p14:tracePt t="57" x="11510963" y="5827713"/>
          <p14:tracePt t="514" x="11510963" y="5837238"/>
          <p14:tracePt t="538" x="11503025" y="5845175"/>
          <p14:tracePt t="544" x="11503025" y="5854700"/>
          <p14:tracePt t="564" x="11503025" y="5870575"/>
          <p14:tracePt t="581" x="11503025" y="5880100"/>
          <p14:tracePt t="597" x="11503025" y="5888038"/>
          <p14:tracePt t="612" x="11503025" y="5905500"/>
          <p14:tracePt t="695" x="11495088" y="5905500"/>
          <p14:tracePt t="928" x="11485563" y="5905500"/>
          <p14:tracePt t="951" x="11485563" y="5895975"/>
          <p14:tracePt t="981" x="11477625" y="5888038"/>
          <p14:tracePt t="995" x="11477625" y="5880100"/>
          <p14:tracePt t="1013" x="11477625" y="5870575"/>
          <p14:tracePt t="1029" x="11477625" y="5854700"/>
          <p14:tracePt t="1047" x="11477625" y="5845175"/>
          <p14:tracePt t="1079" x="11477625" y="5837238"/>
          <p14:tracePt t="1596" x="11477625" y="5862638"/>
          <p14:tracePt t="1613" x="11477625" y="5938838"/>
          <p14:tracePt t="1629" x="11477625" y="6049963"/>
          <p14:tracePt t="1645" x="11520488" y="6151563"/>
          <p14:tracePt t="1664" x="11672888" y="6381750"/>
          <p14:tracePt t="1678" x="11723688" y="6440488"/>
          <p14:tracePt t="1695" x="11893550" y="6594475"/>
          <p14:tracePt t="1712" x="11953875" y="6645275"/>
          <p14:tracePt t="1713" x="12030075" y="6696075"/>
          <p14:tracePt t="1727" x="12065000" y="6731000"/>
          <p14:tracePt t="1744" x="12115800" y="6756400"/>
          <p14:tracePt t="1800" x="12141200" y="6721475"/>
          <p14:tracePt t="1813" x="12174538" y="6678613"/>
          <p14:tracePt t="1968" x="12166600" y="4654550"/>
          <p14:tracePt t="1994" x="12166600" y="4518025"/>
          <p14:tracePt t="2013" x="12166600" y="4449763"/>
          <p14:tracePt t="2032" x="12174538" y="4398963"/>
          <p14:tracePt t="2045" x="12174538" y="4391025"/>
          <p14:tracePt t="2063" x="12174538" y="4381500"/>
          <p14:tracePt t="2267" x="12166600" y="4381500"/>
          <p14:tracePt t="2272" x="12158663" y="4381500"/>
          <p14:tracePt t="2280" x="12131675" y="4381500"/>
          <p14:tracePt t="2295" x="12106275" y="4381500"/>
          <p14:tracePt t="2295" x="12080875" y="4381500"/>
          <p14:tracePt t="2311" x="12030075" y="4381500"/>
          <p14:tracePt t="2312" x="11987213" y="4381500"/>
          <p14:tracePt t="2328" x="11961813" y="4381500"/>
          <p14:tracePt t="2345" x="11911013" y="4391025"/>
          <p14:tracePt t="2361" x="11893550" y="4391025"/>
          <p14:tracePt t="2378" x="11877675" y="4391025"/>
          <p14:tracePt t="2394" x="11852275" y="4398963"/>
          <p14:tracePt t="2411" x="11834813" y="4398963"/>
          <p14:tracePt t="2428" x="11826875" y="4398963"/>
          <p14:tracePt t="3240" x="11826875" y="4416425"/>
          <p14:tracePt t="3248" x="11826875" y="4432300"/>
          <p14:tracePt t="3261" x="11817350" y="4449763"/>
          <p14:tracePt t="3281" x="11817350" y="4459288"/>
          <p14:tracePt t="4224" x="11817350" y="4467225"/>
          <p14:tracePt t="4245" x="11817350" y="4475163"/>
          <p14:tracePt t="4312" x="11826875" y="4475163"/>
          <p14:tracePt t="4600" x="11826875" y="4484688"/>
          <p14:tracePt t="4615" x="11834813" y="4492625"/>
          <p14:tracePt t="4628" x="11860213" y="4500563"/>
          <p14:tracePt t="4645" x="11885613" y="4510088"/>
          <p14:tracePt t="4663" x="11953875" y="4560888"/>
          <p14:tracePt t="4678" x="11996738" y="4594225"/>
          <p14:tracePt t="4911" x="12115800" y="5054600"/>
          <p14:tracePt t="4930" x="12030075" y="5054600"/>
          <p14:tracePt t="4944" x="11918950" y="5037138"/>
          <p14:tracePt t="4963" x="11842750" y="5037138"/>
          <p14:tracePt t="4977" x="11784013" y="5037138"/>
          <p14:tracePt t="4994" x="11723688" y="5037138"/>
          <p14:tracePt t="5011" x="11680825" y="5029200"/>
          <p14:tracePt t="5029" x="11655425" y="5029200"/>
          <p14:tracePt t="5045" x="11639550" y="5019675"/>
          <p14:tracePt t="5062" x="11639550" y="5011738"/>
          <p14:tracePt t="5080" x="11639550" y="4976813"/>
          <p14:tracePt t="5097" x="11622088" y="4935538"/>
          <p14:tracePt t="5112" x="11596688" y="4900613"/>
          <p14:tracePt t="5128" x="11579225" y="4841875"/>
          <p14:tracePt t="5144" x="11561763" y="4764088"/>
          <p14:tracePt t="5161" x="11561763" y="4697413"/>
          <p14:tracePt t="5178" x="11561763" y="4619625"/>
          <p14:tracePt t="5194" x="11596688" y="4535488"/>
          <p14:tracePt t="5211" x="11630025" y="4492625"/>
          <p14:tracePt t="5228" x="11647488" y="4459288"/>
          <p14:tracePt t="5245" x="11672888" y="4441825"/>
          <p14:tracePt t="5263" x="11690350" y="4424363"/>
          <p14:tracePt t="5281" x="11698288" y="4416425"/>
          <p14:tracePt t="5376" x="11698288" y="4424363"/>
          <p14:tracePt t="5440" x="11698288" y="4432300"/>
          <p14:tracePt t="5511" x="11707813" y="4449763"/>
          <p14:tracePt t="5519" x="11723688" y="4467225"/>
          <p14:tracePt t="5530" x="11741150" y="4484688"/>
          <p14:tracePt t="5546" x="11784013" y="4535488"/>
          <p14:tracePt t="5563" x="11834813" y="4578350"/>
          <p14:tracePt t="5578" x="11903075" y="4629150"/>
          <p14:tracePt t="5597" x="11971338" y="4672013"/>
          <p14:tracePt t="5613" x="12012613" y="4713288"/>
          <p14:tracePt t="5628" x="12012613" y="4722813"/>
          <p14:tracePt t="5680" x="12012613" y="4713288"/>
          <p14:tracePt t="5694" x="12012613" y="4705350"/>
          <p14:tracePt t="5712" x="12012613" y="4697413"/>
          <p14:tracePt t="5713" x="12004675" y="4697413"/>
          <p14:tracePt t="5728" x="12004675" y="4687888"/>
          <p14:tracePt t="5745" x="11979275" y="4687888"/>
          <p14:tracePt t="5761" x="11945938" y="4687888"/>
          <p14:tracePt t="5780" x="11928475" y="4672013"/>
          <p14:tracePt t="5795" x="11893550" y="4662488"/>
          <p14:tracePt t="5812" x="11868150" y="4645025"/>
          <p14:tracePt t="5831" x="11817350" y="4645025"/>
          <p14:tracePt t="5831" x="11784013" y="4637088"/>
          <p14:tracePt t="5846" x="11733213" y="4629150"/>
          <p14:tracePt t="5862" x="11528425" y="4611688"/>
          <p14:tracePt t="5880" x="11468100" y="4603750"/>
          <p14:tracePt t="5904" x="11460163" y="4586288"/>
          <p14:tracePt t="5929" x="11460163" y="4578350"/>
          <p14:tracePt t="5947" x="11452225" y="4560888"/>
          <p14:tracePt t="5961" x="11434763" y="4535488"/>
          <p14:tracePt t="6018" x="11426825" y="4535488"/>
          <p14:tracePt t="6168" x="11417300" y="4535488"/>
          <p14:tracePt t="6436" x="11401425" y="4535488"/>
          <p14:tracePt t="6444" x="11383963" y="4525963"/>
          <p14:tracePt t="6461" x="11341100" y="4525963"/>
          <p14:tracePt t="6478" x="11307763" y="4525963"/>
          <p14:tracePt t="6494" x="11290300" y="4525963"/>
          <p14:tracePt t="6512" x="11282363" y="4525963"/>
          <p14:tracePt t="6530" x="11255375" y="4518025"/>
          <p14:tracePt t="6545" x="11204575" y="4510088"/>
          <p14:tracePt t="6564" x="11153775" y="4510088"/>
          <p14:tracePt t="6828" x="11120438" y="4510088"/>
          <p14:tracePt t="6847" x="10915650" y="4484688"/>
          <p14:tracePt t="6848" x="10652125" y="4484688"/>
          <p14:tracePt t="6863" x="8993188" y="4398963"/>
          <p14:tracePt t="6878" x="7775575" y="4338638"/>
          <p14:tracePt t="6897" x="3155950" y="4194175"/>
          <p14:tracePt t="6912" x="630238" y="4084638"/>
          <p14:tracePt t="7423" x="33338" y="4492625"/>
          <p14:tracePt t="7431" x="50800" y="4510088"/>
          <p14:tracePt t="7444" x="68263" y="4518025"/>
          <p14:tracePt t="7461" x="127000" y="4551363"/>
          <p14:tracePt t="7478" x="220663" y="4578350"/>
          <p14:tracePt t="7494" x="349250" y="4603750"/>
          <p14:tracePt t="7513" x="577850" y="4637088"/>
          <p14:tracePt t="7530" x="706438" y="4654550"/>
          <p14:tracePt t="7545" x="800100" y="4654550"/>
          <p14:tracePt t="7564" x="858838" y="4654550"/>
          <p14:tracePt t="7578" x="944563" y="4629150"/>
          <p14:tracePt t="7598" x="1038225" y="4611688"/>
          <p14:tracePt t="7611" x="1106488" y="4603750"/>
          <p14:tracePt t="7630" x="1106488" y="4594225"/>
          <p14:tracePt t="7851" x="1096963" y="4594225"/>
          <p14:tracePt t="7856" x="1071563" y="4594225"/>
          <p14:tracePt t="7863" x="1046163" y="4594225"/>
          <p14:tracePt t="7880" x="952500" y="4594225"/>
          <p14:tracePt t="7894" x="884238" y="4578350"/>
          <p14:tracePt t="7912" x="688975" y="4578350"/>
          <p14:tracePt t="7928" x="655638" y="4578350"/>
          <p14:tracePt t="7944" x="646113" y="4578350"/>
          <p14:tracePt t="8019" x="655638" y="4578350"/>
          <p14:tracePt t="8025" x="663575" y="4578350"/>
          <p14:tracePt t="8045" x="749300" y="4560888"/>
          <p14:tracePt t="8063" x="936625" y="4551363"/>
          <p14:tracePt t="8083" x="1081088" y="4543425"/>
          <p14:tracePt t="8097" x="1157288" y="4543425"/>
          <p14:tracePt t="8112" x="1190625" y="4543425"/>
          <p14:tracePt t="8178" x="1200150" y="4543425"/>
          <p14:tracePt t="8244" x="1233488" y="4535488"/>
          <p14:tracePt t="8265" x="1539875" y="4535488"/>
          <p14:tracePt t="8281" x="1820863" y="4500563"/>
          <p14:tracePt t="8297" x="2076450" y="4500563"/>
          <p14:tracePt t="8313" x="2211388" y="4500563"/>
          <p14:tracePt t="8351" x="2195513" y="4500563"/>
          <p14:tracePt t="8361" x="2127250" y="4492625"/>
          <p14:tracePt t="8378" x="2025650" y="4484688"/>
          <p14:tracePt t="8394" x="1838325" y="4484688"/>
          <p14:tracePt t="8411" x="1608138" y="4467225"/>
          <p14:tracePt t="8428" x="1352550" y="4467225"/>
          <p14:tracePt t="8444" x="1131888" y="4467225"/>
          <p14:tracePt t="8461" x="962025" y="4467225"/>
          <p14:tracePt t="8478" x="876300" y="4467225"/>
          <p14:tracePt t="8494" x="850900" y="4467225"/>
          <p14:tracePt t="8512" x="842963" y="4467225"/>
          <p14:tracePt t="8529" x="833438" y="4467225"/>
          <p14:tracePt t="8616" x="842963" y="4467225"/>
          <p14:tracePt t="8625" x="858838" y="4467225"/>
          <p14:tracePt t="8631" x="893763" y="4467225"/>
          <p14:tracePt t="8644" x="952500" y="4467225"/>
          <p14:tracePt t="8661" x="1122363" y="4467225"/>
          <p14:tracePt t="8678" x="1301750" y="4467225"/>
          <p14:tracePt t="8695" x="1454150" y="4467225"/>
          <p14:tracePt t="8696" x="1489075" y="4467225"/>
          <p14:tracePt t="8737" x="1471613" y="4459288"/>
          <p14:tracePt t="8744" x="1412875" y="4449763"/>
          <p14:tracePt t="8763" x="1335088" y="4441825"/>
          <p14:tracePt t="8780" x="1174750" y="4406900"/>
          <p14:tracePt t="8794" x="1063625" y="4398963"/>
          <p14:tracePt t="8812" x="1012825" y="4381500"/>
          <p14:tracePt t="8828" x="987425" y="4381500"/>
          <p14:tracePt t="8845" x="944563" y="4381500"/>
          <p14:tracePt t="8861" x="876300" y="4416425"/>
          <p14:tracePt t="8877" x="739775" y="4459288"/>
          <p14:tracePt t="8894" x="663575" y="4475163"/>
          <p14:tracePt t="8911" x="527050" y="4484688"/>
          <p14:tracePt t="8927" x="339725" y="4510088"/>
          <p14:tracePt t="8945" x="144463" y="4510088"/>
          <p14:tracePt t="8962" x="101600" y="4484688"/>
          <p14:tracePt t="8980" x="76200" y="4441825"/>
          <p14:tracePt t="8994" x="76200" y="4416425"/>
          <p14:tracePt t="9011" x="93663" y="4365625"/>
          <p14:tracePt t="9031" x="144463" y="4322763"/>
          <p14:tracePt t="9033" x="187325" y="4297363"/>
          <p14:tracePt t="9045" x="230188" y="4262438"/>
          <p14:tracePt t="9064" x="527050" y="4127500"/>
          <p14:tracePt t="9078" x="587375" y="4110038"/>
          <p14:tracePt t="9098" x="671513" y="4049713"/>
          <p14:tracePt t="9114" x="681038" y="4041775"/>
          <p14:tracePt t="9169" x="688975" y="4041775"/>
          <p14:tracePt t="9178" x="723900" y="4041775"/>
          <p14:tracePt t="9196" x="774700" y="4033838"/>
          <p14:tracePt t="9214" x="817563" y="4033838"/>
          <p14:tracePt t="9216" x="842963" y="4033838"/>
          <p14:tracePt t="9227" x="876300" y="4033838"/>
          <p14:tracePt t="9245" x="919163" y="4033838"/>
          <p14:tracePt t="9261" x="952500" y="4033838"/>
          <p14:tracePt t="9280" x="962025" y="4033838"/>
          <p14:tracePt t="9399" x="962025" y="4024313"/>
          <p14:tracePt t="9416" x="962025" y="4016375"/>
          <p14:tracePt t="9428" x="952500" y="4016375"/>
          <p14:tracePt t="9575" x="969963" y="4016375"/>
          <p14:tracePt t="9583" x="995363" y="4016375"/>
          <p14:tracePt t="9594" x="1028700" y="4016375"/>
          <p14:tracePt t="9611" x="1182688" y="4016375"/>
          <p14:tracePt t="9627" x="1387475" y="4016375"/>
          <p14:tracePt t="9644" x="1522413" y="4016375"/>
          <p14:tracePt t="9661" x="1565275" y="4016375"/>
          <p14:tracePt t="9753" x="1573213" y="4016375"/>
          <p14:tracePt t="9784" x="1582738" y="4016375"/>
          <p14:tracePt t="9807" x="1590675" y="4016375"/>
          <p14:tracePt t="9816" x="1600200" y="4016375"/>
          <p14:tracePt t="9831" x="1608138" y="4016375"/>
          <p14:tracePt t="9847" x="1616075" y="4016375"/>
          <p14:tracePt t="9848" x="1633538" y="4016375"/>
          <p14:tracePt t="9863" x="1651000" y="4016375"/>
          <p14:tracePt t="9878" x="1658938" y="4016375"/>
          <p14:tracePt t="9896" x="1701800" y="4016375"/>
          <p14:tracePt t="9916" x="1735138" y="4016375"/>
          <p14:tracePt t="9930" x="1744663" y="4016375"/>
          <p14:tracePt t="9977" x="1752600" y="4016375"/>
          <p14:tracePt t="9984" x="1760538" y="4016375"/>
          <p14:tracePt t="10008" x="1770063" y="4016375"/>
          <p14:tracePt t="10384" x="1770063" y="4024313"/>
          <p14:tracePt t="10400" x="1760538" y="4041775"/>
          <p14:tracePt t="10411" x="1744663" y="4059238"/>
          <p14:tracePt t="10428" x="1693863" y="4110038"/>
          <p14:tracePt t="10445" x="1651000" y="4152900"/>
          <p14:tracePt t="10461" x="1600200" y="4211638"/>
          <p14:tracePt t="10478" x="1539875" y="4287838"/>
          <p14:tracePt t="10494" x="1471613" y="4348163"/>
          <p14:tracePt t="10514" x="1352550" y="4484688"/>
          <p14:tracePt t="10530" x="1276350" y="4603750"/>
          <p14:tracePt t="10545" x="1233488" y="4705350"/>
          <p14:tracePt t="10562" x="1208088" y="4764088"/>
          <p14:tracePt t="10577" x="1190625" y="4799013"/>
          <p14:tracePt t="10594" x="1190625" y="4806950"/>
          <p14:tracePt t="10736" x="1182688" y="4806950"/>
          <p14:tracePt t="10743" x="1157288" y="4791075"/>
          <p14:tracePt t="10764" x="1106488" y="4713288"/>
          <p14:tracePt t="10780" x="1020763" y="4560888"/>
          <p14:tracePt t="10794" x="944563" y="4381500"/>
          <p14:tracePt t="10811" x="850900" y="4178300"/>
          <p14:tracePt t="10828" x="749300" y="3914775"/>
          <p14:tracePt t="10844" x="655638" y="3667125"/>
          <p14:tracePt t="10861" x="569913" y="3454400"/>
          <p14:tracePt t="10878" x="536575" y="3292475"/>
          <p14:tracePt t="10894" x="511175" y="3148013"/>
          <p14:tracePt t="10911" x="501650" y="3036888"/>
          <p14:tracePt t="10912" x="501650" y="3011488"/>
          <p14:tracePt t="10928" x="511175" y="2935288"/>
          <p14:tracePt t="10947" x="587375" y="2816225"/>
          <p14:tracePt t="10961" x="723900" y="2611438"/>
          <p14:tracePt t="10977" x="749300" y="2552700"/>
          <p14:tracePt t="10994" x="757238" y="2519363"/>
          <p14:tracePt t="11012" x="757238" y="2509838"/>
          <p14:tracePt t="11029" x="757238" y="2484438"/>
          <p14:tracePt t="11045" x="757238" y="2441575"/>
          <p14:tracePt t="11061" x="757238" y="2398713"/>
          <p14:tracePt t="11080" x="757238" y="2339975"/>
          <p14:tracePt t="11098" x="757238" y="2314575"/>
          <p14:tracePt t="11112" x="765175" y="2289175"/>
          <p14:tracePt t="11131" x="782638" y="2263775"/>
          <p14:tracePt t="11144" x="808038" y="2238375"/>
          <p14:tracePt t="11163" x="858838" y="2220913"/>
          <p14:tracePt t="11180" x="927100" y="2220913"/>
          <p14:tracePt t="11196" x="987425" y="2220913"/>
          <p14:tracePt t="11211" x="1071563" y="2220913"/>
          <p14:tracePt t="11228" x="1301750" y="2254250"/>
          <p14:tracePt t="11245" x="1428750" y="2289175"/>
          <p14:tracePt t="11261" x="1489075" y="2332038"/>
          <p14:tracePt t="11281" x="1506538" y="2441575"/>
          <p14:tracePt t="11295" x="1471613" y="2527300"/>
          <p14:tracePt t="11316" x="1301750" y="2654300"/>
          <p14:tracePt t="11328" x="1071563" y="2705100"/>
          <p14:tracePt t="11347" x="620713" y="2773363"/>
          <p14:tracePt t="11363" x="85725" y="2790825"/>
          <p14:tracePt t="29161" x="119063" y="5538788"/>
          <p14:tracePt t="29178" x="298450" y="5718175"/>
          <p14:tracePt t="29194" x="501650" y="5895975"/>
          <p14:tracePt t="29211" x="723900" y="6032500"/>
          <p14:tracePt t="29227" x="893763" y="6126163"/>
          <p14:tracePt t="29244" x="1071563" y="6186488"/>
          <p14:tracePt t="29261" x="1241425" y="6280150"/>
          <p14:tracePt t="29278" x="1438275" y="6346825"/>
          <p14:tracePt t="29294" x="1616075" y="6407150"/>
          <p14:tracePt t="29311" x="1897063" y="6475413"/>
          <p14:tracePt t="29312" x="2066925" y="6526213"/>
          <p14:tracePt t="29328" x="2671763" y="6645275"/>
          <p14:tracePt t="29345" x="2943225" y="6662738"/>
          <p14:tracePt t="29361" x="3148013" y="6670675"/>
          <p14:tracePt t="29378" x="3259138" y="6670675"/>
          <p14:tracePt t="29395" x="3292475" y="6670675"/>
          <p14:tracePt t="29411" x="3360738" y="6688138"/>
          <p14:tracePt t="29427" x="3471863" y="6688138"/>
          <p14:tracePt t="29444" x="3649663" y="6678613"/>
          <p14:tracePt t="29461" x="3794125" y="6653213"/>
          <p14:tracePt t="29477" x="3930650" y="6627813"/>
          <p14:tracePt t="29494" x="4006850" y="6602413"/>
          <p14:tracePt t="29511" x="4049713" y="6602413"/>
          <p14:tracePt t="29528" x="4084638" y="6602413"/>
          <p14:tracePt t="29529" x="4110038" y="6602413"/>
          <p14:tracePt t="29544" x="4117975" y="6602413"/>
          <p14:tracePt t="29624" x="4135438" y="6602413"/>
          <p14:tracePt t="29631" x="4143375" y="6602413"/>
          <p14:tracePt t="29644" x="4151313" y="6611938"/>
          <p14:tracePt t="29661" x="4203700" y="6637338"/>
          <p14:tracePt t="29677" x="4244975" y="6662738"/>
          <p14:tracePt t="29694" x="4270375" y="6688138"/>
          <p14:tracePt t="29711" x="4305300" y="6738938"/>
          <p14:tracePt t="29727" x="4364038" y="6781800"/>
          <p14:tracePt t="30041" x="6091238" y="6772275"/>
          <p14:tracePt t="30049" x="6126163" y="6713538"/>
          <p14:tracePt t="30062" x="6159500" y="6637338"/>
          <p14:tracePt t="30078" x="6270625" y="6432550"/>
          <p14:tracePt t="30097" x="6313488" y="6330950"/>
          <p14:tracePt t="30111" x="6313488" y="6313488"/>
          <p14:tracePt t="30112" x="6313488" y="6296025"/>
          <p14:tracePt t="30128" x="6313488" y="6288088"/>
          <p14:tracePt t="30212" x="6313488" y="6296025"/>
          <p14:tracePt t="30227" x="6313488" y="6346825"/>
          <p14:tracePt t="30244" x="6288088" y="6407150"/>
          <p14:tracePt t="30261" x="6288088" y="6475413"/>
          <p14:tracePt t="30279" x="6288088" y="6534150"/>
          <p14:tracePt t="30297" x="6288088" y="6569075"/>
          <p14:tracePt t="30312" x="6296025" y="6594475"/>
          <p14:tracePt t="30328" x="6296025" y="6619875"/>
          <p14:tracePt t="30346" x="6303963" y="6637338"/>
          <p14:tracePt t="30361" x="6313488" y="6688138"/>
          <p14:tracePt t="30378" x="6329363" y="6721475"/>
          <p14:tracePt t="30394" x="6338888" y="6756400"/>
          <p14:tracePt t="30411" x="6346825" y="6789738"/>
          <p14:tracePt t="30428" x="6364288" y="6797675"/>
          <p14:tracePt t="30648" x="6381750" y="6789738"/>
          <p14:tracePt t="30657" x="6389688" y="6772275"/>
          <p14:tracePt t="30664" x="6397625" y="6756400"/>
          <p14:tracePt t="30677" x="6407150" y="6738938"/>
          <p14:tracePt t="30694" x="6432550" y="6713538"/>
          <p14:tracePt t="30711" x="6440488" y="6696075"/>
          <p14:tracePt t="30727" x="6448425" y="6678613"/>
          <p14:tracePt t="30768" x="6457950" y="6678613"/>
          <p14:tracePt t="30779" x="6465888" y="6678613"/>
          <p14:tracePt t="30795" x="6491288" y="6678613"/>
          <p14:tracePt t="30813" x="6500813" y="6678613"/>
          <p14:tracePt t="30879" x="6500813" y="6670675"/>
          <p14:tracePt t="30887" x="6500813" y="6653213"/>
          <p14:tracePt t="30895" x="6500813" y="6645275"/>
          <p14:tracePt t="30913" x="6500813" y="6594475"/>
          <p14:tracePt t="30929" x="6500813" y="6551613"/>
          <p14:tracePt t="30945" x="6500813" y="6526213"/>
          <p14:tracePt t="30961" x="6500813" y="6518275"/>
          <p14:tracePt t="30978" x="6500813" y="6483350"/>
          <p14:tracePt t="30994" x="6500813" y="6424613"/>
          <p14:tracePt t="31012" x="6508750" y="6338888"/>
          <p14:tracePt t="31030" x="6534150" y="6176963"/>
          <p14:tracePt t="31046" x="6567488" y="5964238"/>
          <p14:tracePt t="31061" x="6653213" y="5692775"/>
          <p14:tracePt t="31078" x="6764338" y="5402263"/>
          <p14:tracePt t="31098" x="6807200" y="5097463"/>
          <p14:tracePt t="31113" x="6807200" y="4943475"/>
          <p14:tracePt t="31129" x="6848475" y="4475163"/>
          <p14:tracePt t="31146" x="6951663" y="4152900"/>
          <p14:tracePt t="31163" x="7053263" y="3862388"/>
          <p14:tracePt t="31178" x="7146925" y="3598863"/>
          <p14:tracePt t="31196" x="7258050" y="3360738"/>
          <p14:tracePt t="31211" x="7351713" y="3148013"/>
          <p14:tracePt t="31227" x="7443788" y="2960688"/>
          <p14:tracePt t="31244" x="7512050" y="2765425"/>
          <p14:tracePt t="31264" x="7521575" y="2527300"/>
          <p14:tracePt t="31280" x="7521575" y="2347913"/>
          <p14:tracePt t="31296" x="7470775" y="2185988"/>
          <p14:tracePt t="31312" x="7470775" y="2000250"/>
          <p14:tracePt t="31329" x="7470775" y="1812925"/>
          <p14:tracePt t="31347" x="7470775" y="1600200"/>
          <p14:tracePt t="31362" x="7486650" y="1412875"/>
          <p14:tracePt t="31379" x="7486650" y="1139825"/>
          <p14:tracePt t="31394" x="7486650" y="1030288"/>
          <p14:tracePt t="31412" x="7453313" y="944563"/>
          <p14:tracePt t="31430" x="7427913" y="884238"/>
          <p14:tracePt t="31445" x="7402513" y="868363"/>
          <p14:tracePt t="31461" x="7351713" y="858838"/>
          <p14:tracePt t="31477" x="7273925" y="858838"/>
          <p14:tracePt t="31494" x="7180263" y="858838"/>
          <p14:tracePt t="31512" x="7078663" y="858838"/>
          <p14:tracePt t="31529" x="7053263" y="858838"/>
          <p14:tracePt t="31545" x="7045325" y="868363"/>
          <p14:tracePt t="31562" x="7027863" y="884238"/>
          <p14:tracePt t="31578" x="7010400" y="909638"/>
          <p14:tracePt t="31594" x="6985000" y="944563"/>
          <p14:tracePt t="31611" x="6967538" y="987425"/>
          <p14:tracePt t="31627" x="6967538" y="1020763"/>
          <p14:tracePt t="31644" x="6967538" y="1063625"/>
          <p14:tracePt t="31661" x="6951663" y="1122363"/>
          <p14:tracePt t="31677" x="6934200" y="1174750"/>
          <p14:tracePt t="31694" x="6916738" y="1233488"/>
          <p14:tracePt t="31711" x="6908800" y="1284288"/>
          <p14:tracePt t="31727" x="6908800" y="1327150"/>
          <p14:tracePt t="31744" x="6908800" y="1412875"/>
          <p14:tracePt t="31760" x="6899275" y="1455738"/>
          <p14:tracePt t="31778" x="6899275" y="1514475"/>
          <p14:tracePt t="31794" x="6899275" y="1565275"/>
          <p14:tracePt t="31811" x="6899275" y="1633538"/>
          <p14:tracePt t="31827" x="6899275" y="1676400"/>
          <p14:tracePt t="31845" x="6899275" y="1701800"/>
          <p14:tracePt t="31861" x="6899275" y="1709738"/>
          <p14:tracePt t="31895" x="6891338" y="1719263"/>
          <p14:tracePt t="31920" x="6891338" y="1735138"/>
          <p14:tracePt t="31944" x="6883400" y="1778000"/>
          <p14:tracePt t="31960" x="6865938" y="1812925"/>
          <p14:tracePt t="31977" x="6865938" y="1863725"/>
          <p14:tracePt t="31994" x="6865938" y="1922463"/>
          <p14:tracePt t="32010" x="6858000" y="1982788"/>
          <p14:tracePt t="32028" x="6858000" y="2051050"/>
          <p14:tracePt t="32044" x="6858000" y="2127250"/>
          <p14:tracePt t="32061" x="6848475" y="2195513"/>
          <p14:tracePt t="32078" x="6848475" y="2263775"/>
          <p14:tracePt t="32094" x="6840538" y="2339975"/>
          <p14:tracePt t="32096" x="6840538" y="2365375"/>
          <p14:tracePt t="32111" x="6840538" y="2390775"/>
          <p14:tracePt t="32127" x="6832600" y="2466975"/>
          <p14:tracePt t="32144" x="6832600" y="2570163"/>
          <p14:tracePt t="32161" x="6832600" y="2638425"/>
          <p14:tracePt t="32177" x="6832600" y="2705100"/>
          <p14:tracePt t="32194" x="6832600" y="2790825"/>
          <p14:tracePt t="32211" x="6832600" y="2884488"/>
          <p14:tracePt t="32227" x="6832600" y="3021013"/>
          <p14:tracePt t="32244" x="6832600" y="3155950"/>
          <p14:tracePt t="32261" x="6832600" y="3292475"/>
          <p14:tracePt t="32278" x="6832600" y="3436938"/>
          <p14:tracePt t="32294" x="6832600" y="3573463"/>
          <p14:tracePt t="32295" x="6832600" y="3641725"/>
          <p14:tracePt t="32311" x="6832600" y="3794125"/>
          <p14:tracePt t="32327" x="6832600" y="3879850"/>
          <p14:tracePt t="32344" x="6832600" y="4143375"/>
          <p14:tracePt t="32361" x="6832600" y="4348163"/>
          <p14:tracePt t="32378" x="6832600" y="4535488"/>
          <p14:tracePt t="32394" x="6832600" y="4672013"/>
          <p14:tracePt t="32411" x="6832600" y="4849813"/>
          <p14:tracePt t="32427" x="6832600" y="4926013"/>
          <p14:tracePt t="32444" x="6832600" y="4986338"/>
          <p14:tracePt t="32461" x="6840538" y="5045075"/>
          <p14:tracePt t="32477" x="6858000" y="5097463"/>
          <p14:tracePt t="32494" x="6865938" y="5156200"/>
          <p14:tracePt t="32512" x="6899275" y="5249863"/>
          <p14:tracePt t="32528" x="6916738" y="5310188"/>
          <p14:tracePt t="32546" x="6934200" y="5376863"/>
          <p14:tracePt t="32561" x="6959600" y="5470525"/>
          <p14:tracePt t="32577" x="6967538" y="5589588"/>
          <p14:tracePt t="32594" x="6977063" y="5802313"/>
          <p14:tracePt t="32611" x="6977063" y="6067425"/>
          <p14:tracePt t="32628" x="6959600" y="6346825"/>
          <p14:tracePt t="32644" x="6908800" y="6543675"/>
          <p14:tracePt t="32661" x="6883400" y="6653213"/>
          <p14:tracePt t="32678" x="6865938" y="6721475"/>
          <p14:tracePt t="32696" x="6865938" y="6756400"/>
          <p14:tracePt t="32712" x="6858000" y="6764338"/>
          <p14:tracePt t="32727" x="6858000" y="6772275"/>
          <p14:tracePt t="32744" x="6848475" y="6807200"/>
          <p14:tracePt t="32763" x="6848475" y="6815138"/>
          <p14:tracePt t="32781" x="6848475" y="6832600"/>
          <p14:tracePt t="32795" x="6848475" y="6850063"/>
          <p14:tracePt t="33665" x="3998913" y="6176963"/>
          <p14:tracePt t="33677" x="4262438" y="5819775"/>
          <p14:tracePt t="33694" x="4695825" y="5130800"/>
          <p14:tracePt t="33711" x="5027613" y="4467225"/>
          <p14:tracePt t="33727" x="5232400" y="3956050"/>
          <p14:tracePt t="33744" x="5326063" y="3368675"/>
          <p14:tracePt t="33761" x="5326063" y="3089275"/>
          <p14:tracePt t="33780" x="5326063" y="2833688"/>
          <p14:tracePt t="33795" x="5326063" y="2595563"/>
          <p14:tracePt t="33812" x="5326063" y="2390775"/>
          <p14:tracePt t="33829" x="5326063" y="2203450"/>
          <p14:tracePt t="33844" x="5334000" y="2041525"/>
          <p14:tracePt t="33862" x="5343525" y="1914525"/>
          <p14:tracePt t="33894" x="5402263" y="1881188"/>
          <p14:tracePt t="33912" x="5521325" y="1803400"/>
          <p14:tracePt t="33913" x="5597525" y="1778000"/>
          <p14:tracePt t="33928" x="5751513" y="1676400"/>
          <p14:tracePt t="33944" x="5921375" y="1590675"/>
          <p14:tracePt t="33961" x="6075363" y="1497013"/>
          <p14:tracePt t="33977" x="6202363" y="1438275"/>
          <p14:tracePt t="33994" x="6354763" y="1377950"/>
          <p14:tracePt t="34012" x="6534150" y="1284288"/>
          <p14:tracePt t="34031" x="6721475" y="1208088"/>
          <p14:tracePt t="34032" x="6780213" y="1174750"/>
          <p14:tracePt t="34047" x="6807200" y="1157288"/>
          <p14:tracePt t="34047" x="6815138" y="1149350"/>
          <p14:tracePt t="34062" x="6815138" y="1139825"/>
          <p14:tracePt t="34077" x="6815138" y="1131888"/>
          <p14:tracePt t="34094" x="6823075" y="1131888"/>
          <p14:tracePt t="34144" x="6823075" y="1139825"/>
          <p14:tracePt t="34154" x="6823075" y="1149350"/>
          <p14:tracePt t="34177" x="6840538" y="1284288"/>
          <p14:tracePt t="34194" x="6858000" y="1428750"/>
          <p14:tracePt t="34211" x="6858000" y="1633538"/>
          <p14:tracePt t="34228" x="6858000" y="1871663"/>
          <p14:tracePt t="34244" x="6848475" y="2127250"/>
          <p14:tracePt t="34262" x="6840538" y="2433638"/>
          <p14:tracePt t="34280" x="6823075" y="3054350"/>
          <p14:tracePt t="34296" x="6823075" y="3684588"/>
          <p14:tracePt t="34312" x="6807200" y="4381500"/>
          <p14:tracePt t="34331" x="6807200" y="5011738"/>
          <p14:tracePt t="34346" x="6807200" y="5743575"/>
          <p14:tracePt t="34361" x="6807200" y="6399213"/>
          <p14:tracePt t="36364" x="12700" y="6508750"/>
          <p14:tracePt t="36380" x="25400" y="6496050"/>
          <p14:tracePt t="36398" x="31750" y="6489700"/>
          <p14:tracePt t="36412" x="44450" y="6489700"/>
          <p14:tracePt t="36428" x="69850" y="6489700"/>
          <p14:tracePt t="36445" x="133350" y="6489700"/>
          <p14:tracePt t="36478" x="292100" y="6496050"/>
          <p14:tracePt t="36495" x="381000" y="6534150"/>
          <p14:tracePt t="36514" x="508000" y="6591300"/>
          <p14:tracePt t="36862" x="1758950" y="6851650"/>
          <p14:tracePt t="36878" x="1949450" y="6851650"/>
          <p14:tracePt t="36896" x="1981200" y="6851650"/>
          <p14:tracePt t="36912" x="1930400" y="6851650"/>
          <p14:tracePt t="36928" x="1841500" y="6851650"/>
          <p14:tracePt t="36947" x="1593850" y="6851650"/>
          <p14:tracePt t="76171" x="7597775" y="6432550"/>
          <p14:tracePt t="76186" x="7496175" y="6151563"/>
          <p14:tracePt t="76198" x="7470775" y="6032500"/>
          <p14:tracePt t="76211" x="7435850" y="5854700"/>
          <p14:tracePt t="76228" x="7402513" y="5802313"/>
          <p14:tracePt t="76244" x="7258050" y="5726113"/>
          <p14:tracePt t="76262" x="7197725" y="5692775"/>
          <p14:tracePt t="76281" x="7138988" y="5487988"/>
          <p14:tracePt t="76297" x="7146925" y="5199063"/>
          <p14:tracePt t="76312" x="7164388" y="4611688"/>
          <p14:tracePt t="76328" x="7164388" y="3717925"/>
          <p14:tracePt t="76344" x="7164388" y="2782888"/>
          <p14:tracePt t="76362" x="7164388" y="1914525"/>
          <p14:tracePt t="76378" x="7164388" y="1046163"/>
          <p14:tracePt t="76394" x="7180263" y="238125"/>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1A1192D-9252-A71D-829D-546E334B1824}"/>
              </a:ext>
            </a:extLst>
          </p:cNvPr>
          <p:cNvSpPr>
            <a:spLocks noGrp="1"/>
          </p:cNvSpPr>
          <p:nvPr>
            <p:ph type="body" sz="quarter" idx="14"/>
          </p:nvPr>
        </p:nvSpPr>
        <p:spPr>
          <a:xfrm>
            <a:off x="3914731" y="4323273"/>
            <a:ext cx="4818452" cy="646331"/>
          </a:xfrm>
        </p:spPr>
        <p:txBody>
          <a:bodyPr/>
          <a:lstStyle/>
          <a:p>
            <a:r>
              <a:rPr lang="en-US"/>
              <a:t>Lead capturing. Segmentation, Lead nurturing through the funnel.</a:t>
            </a:r>
          </a:p>
        </p:txBody>
      </p:sp>
      <p:sp>
        <p:nvSpPr>
          <p:cNvPr id="23" name="Text Placeholder 22">
            <a:extLst>
              <a:ext uri="{FF2B5EF4-FFF2-40B4-BE49-F238E27FC236}">
                <a16:creationId xmlns:a16="http://schemas.microsoft.com/office/drawing/2014/main" id="{B0AA48CB-DC55-9E7A-8F86-0CDEB77E64D2}"/>
              </a:ext>
            </a:extLst>
          </p:cNvPr>
          <p:cNvSpPr>
            <a:spLocks noGrp="1"/>
          </p:cNvSpPr>
          <p:nvPr>
            <p:ph type="body" sz="quarter" idx="16"/>
          </p:nvPr>
        </p:nvSpPr>
        <p:spPr>
          <a:xfrm>
            <a:off x="3910131" y="3324846"/>
            <a:ext cx="4818452" cy="1089529"/>
          </a:xfrm>
        </p:spPr>
        <p:txBody>
          <a:bodyPr/>
          <a:lstStyle/>
          <a:p>
            <a:r>
              <a:rPr lang="en-US"/>
              <a:t>Lead generation and nurturing campaigns</a:t>
            </a:r>
          </a:p>
        </p:txBody>
      </p:sp>
      <p:sp>
        <p:nvSpPr>
          <p:cNvPr id="21" name="Text Placeholder 20">
            <a:extLst>
              <a:ext uri="{FF2B5EF4-FFF2-40B4-BE49-F238E27FC236}">
                <a16:creationId xmlns:a16="http://schemas.microsoft.com/office/drawing/2014/main" id="{9E53EEF0-ACB9-6A14-0AA6-941DB41903A1}"/>
              </a:ext>
            </a:extLst>
          </p:cNvPr>
          <p:cNvSpPr>
            <a:spLocks noGrp="1"/>
          </p:cNvSpPr>
          <p:nvPr>
            <p:ph type="body" sz="quarter" idx="11"/>
          </p:nvPr>
        </p:nvSpPr>
        <p:spPr/>
        <p:txBody>
          <a:bodyPr/>
          <a:lstStyle/>
          <a:p>
            <a:r>
              <a:rPr lang="en-US"/>
              <a:t>1</a:t>
            </a:r>
          </a:p>
        </p:txBody>
      </p:sp>
      <p:sp>
        <p:nvSpPr>
          <p:cNvPr id="19" name="Title 18">
            <a:extLst>
              <a:ext uri="{FF2B5EF4-FFF2-40B4-BE49-F238E27FC236}">
                <a16:creationId xmlns:a16="http://schemas.microsoft.com/office/drawing/2014/main" id="{2ADA962E-502E-778E-F159-ECC9B17E4F67}"/>
              </a:ext>
            </a:extLst>
          </p:cNvPr>
          <p:cNvSpPr>
            <a:spLocks noGrp="1"/>
          </p:cNvSpPr>
          <p:nvPr>
            <p:ph type="ctrTitle"/>
          </p:nvPr>
        </p:nvSpPr>
        <p:spPr>
          <a:xfrm>
            <a:off x="588089" y="643645"/>
            <a:ext cx="17132968" cy="1775325"/>
          </a:xfrm>
        </p:spPr>
        <p:txBody>
          <a:bodyPr/>
          <a:lstStyle/>
          <a:p>
            <a:r>
              <a:rPr lang="en-US" sz="5400">
                <a:ea typeface="+mj-lt"/>
                <a:cs typeface="+mj-lt"/>
              </a:rPr>
              <a:t>Kickstart your marketing with automation for your essential processes:</a:t>
            </a:r>
            <a:endParaRPr lang="en-US" sz="5400"/>
          </a:p>
        </p:txBody>
      </p:sp>
      <p:sp>
        <p:nvSpPr>
          <p:cNvPr id="24" name="Text Placeholder 23">
            <a:extLst>
              <a:ext uri="{FF2B5EF4-FFF2-40B4-BE49-F238E27FC236}">
                <a16:creationId xmlns:a16="http://schemas.microsoft.com/office/drawing/2014/main" id="{7D7D4C46-EDCC-40E8-541B-5583A2AAC853}"/>
              </a:ext>
            </a:extLst>
          </p:cNvPr>
          <p:cNvSpPr>
            <a:spLocks noGrp="1"/>
          </p:cNvSpPr>
          <p:nvPr>
            <p:ph type="body" sz="quarter" idx="17"/>
          </p:nvPr>
        </p:nvSpPr>
        <p:spPr>
          <a:xfrm>
            <a:off x="11037774" y="3926692"/>
            <a:ext cx="5636378" cy="923330"/>
          </a:xfrm>
        </p:spPr>
        <p:txBody>
          <a:bodyPr/>
          <a:lstStyle/>
          <a:p>
            <a:r>
              <a:rPr lang="en-US"/>
              <a:t>Automated email sequence. List management. Segmentation and personalization. Email and action triggers. Optimized send times.</a:t>
            </a:r>
          </a:p>
        </p:txBody>
      </p:sp>
      <p:sp>
        <p:nvSpPr>
          <p:cNvPr id="25" name="Text Placeholder 24">
            <a:extLst>
              <a:ext uri="{FF2B5EF4-FFF2-40B4-BE49-F238E27FC236}">
                <a16:creationId xmlns:a16="http://schemas.microsoft.com/office/drawing/2014/main" id="{DF85F314-3CBB-F615-A131-83CC82AD1CB5}"/>
              </a:ext>
            </a:extLst>
          </p:cNvPr>
          <p:cNvSpPr>
            <a:spLocks noGrp="1"/>
          </p:cNvSpPr>
          <p:nvPr>
            <p:ph type="body" sz="quarter" idx="18"/>
          </p:nvPr>
        </p:nvSpPr>
        <p:spPr>
          <a:xfrm>
            <a:off x="11037773" y="3337223"/>
            <a:ext cx="6256313" cy="589470"/>
          </a:xfrm>
        </p:spPr>
        <p:txBody>
          <a:bodyPr/>
          <a:lstStyle/>
          <a:p>
            <a:r>
              <a:rPr lang="en-US"/>
              <a:t>Tradeshows/Event campaigns</a:t>
            </a:r>
          </a:p>
        </p:txBody>
      </p:sp>
      <p:sp>
        <p:nvSpPr>
          <p:cNvPr id="26" name="Text Placeholder 25">
            <a:extLst>
              <a:ext uri="{FF2B5EF4-FFF2-40B4-BE49-F238E27FC236}">
                <a16:creationId xmlns:a16="http://schemas.microsoft.com/office/drawing/2014/main" id="{D42EEB79-A7B7-216C-33FF-9055C82BC49B}"/>
              </a:ext>
            </a:extLst>
          </p:cNvPr>
          <p:cNvSpPr>
            <a:spLocks noGrp="1"/>
          </p:cNvSpPr>
          <p:nvPr>
            <p:ph type="body" sz="quarter" idx="19"/>
          </p:nvPr>
        </p:nvSpPr>
        <p:spPr/>
        <p:txBody>
          <a:bodyPr/>
          <a:lstStyle/>
          <a:p>
            <a:r>
              <a:rPr lang="en-US"/>
              <a:t>4</a:t>
            </a:r>
          </a:p>
        </p:txBody>
      </p:sp>
      <p:sp>
        <p:nvSpPr>
          <p:cNvPr id="27" name="Text Placeholder 26">
            <a:extLst>
              <a:ext uri="{FF2B5EF4-FFF2-40B4-BE49-F238E27FC236}">
                <a16:creationId xmlns:a16="http://schemas.microsoft.com/office/drawing/2014/main" id="{89C64BBF-4E4A-C8B1-77A0-679A6BFFDB0B}"/>
              </a:ext>
            </a:extLst>
          </p:cNvPr>
          <p:cNvSpPr>
            <a:spLocks noGrp="1"/>
          </p:cNvSpPr>
          <p:nvPr>
            <p:ph type="body" sz="quarter" idx="20"/>
          </p:nvPr>
        </p:nvSpPr>
        <p:spPr>
          <a:xfrm>
            <a:off x="3914731" y="5744429"/>
            <a:ext cx="4818452" cy="923330"/>
          </a:xfrm>
        </p:spPr>
        <p:txBody>
          <a:bodyPr/>
          <a:lstStyle/>
          <a:p>
            <a:r>
              <a:rPr lang="en-US" b="0" i="0">
                <a:solidFill>
                  <a:srgbClr val="111111"/>
                </a:solidFill>
                <a:effectLst/>
                <a:latin typeface="-apple-system"/>
              </a:rPr>
              <a:t>ABM tailors marketing efforts to individual accounts, aiming to deepen relationships, drive loyalty, and maximize revenue.</a:t>
            </a:r>
            <a:endParaRPr lang="en-US"/>
          </a:p>
        </p:txBody>
      </p:sp>
      <p:sp>
        <p:nvSpPr>
          <p:cNvPr id="28" name="Text Placeholder 27">
            <a:extLst>
              <a:ext uri="{FF2B5EF4-FFF2-40B4-BE49-F238E27FC236}">
                <a16:creationId xmlns:a16="http://schemas.microsoft.com/office/drawing/2014/main" id="{339E5A17-8F3F-6B99-E03B-F2C17BEE814D}"/>
              </a:ext>
            </a:extLst>
          </p:cNvPr>
          <p:cNvSpPr>
            <a:spLocks noGrp="1"/>
          </p:cNvSpPr>
          <p:nvPr>
            <p:ph type="body" sz="quarter" idx="21"/>
          </p:nvPr>
        </p:nvSpPr>
        <p:spPr>
          <a:xfrm>
            <a:off x="3910130" y="5189200"/>
            <a:ext cx="5110939" cy="590931"/>
          </a:xfrm>
        </p:spPr>
        <p:txBody>
          <a:bodyPr/>
          <a:lstStyle/>
          <a:p>
            <a:r>
              <a:rPr lang="en-US"/>
              <a:t>ABM campaigns</a:t>
            </a:r>
          </a:p>
        </p:txBody>
      </p:sp>
      <p:sp>
        <p:nvSpPr>
          <p:cNvPr id="29" name="Text Placeholder 28">
            <a:extLst>
              <a:ext uri="{FF2B5EF4-FFF2-40B4-BE49-F238E27FC236}">
                <a16:creationId xmlns:a16="http://schemas.microsoft.com/office/drawing/2014/main" id="{544D334B-ED27-5643-0AC0-78A215F8F79E}"/>
              </a:ext>
            </a:extLst>
          </p:cNvPr>
          <p:cNvSpPr>
            <a:spLocks noGrp="1"/>
          </p:cNvSpPr>
          <p:nvPr>
            <p:ph type="body" sz="quarter" idx="22"/>
          </p:nvPr>
        </p:nvSpPr>
        <p:spPr/>
        <p:txBody>
          <a:bodyPr/>
          <a:lstStyle/>
          <a:p>
            <a:r>
              <a:rPr lang="en-US"/>
              <a:t>2</a:t>
            </a:r>
          </a:p>
        </p:txBody>
      </p:sp>
      <p:sp>
        <p:nvSpPr>
          <p:cNvPr id="30" name="Text Placeholder 29">
            <a:extLst>
              <a:ext uri="{FF2B5EF4-FFF2-40B4-BE49-F238E27FC236}">
                <a16:creationId xmlns:a16="http://schemas.microsoft.com/office/drawing/2014/main" id="{0EDA26D8-AEB8-DD26-2AFD-E9F96F1CF36D}"/>
              </a:ext>
            </a:extLst>
          </p:cNvPr>
          <p:cNvSpPr>
            <a:spLocks noGrp="1"/>
          </p:cNvSpPr>
          <p:nvPr>
            <p:ph type="body" sz="quarter" idx="23"/>
          </p:nvPr>
        </p:nvSpPr>
        <p:spPr>
          <a:xfrm>
            <a:off x="11037774" y="5724495"/>
            <a:ext cx="5758669" cy="707886"/>
          </a:xfrm>
        </p:spPr>
        <p:txBody>
          <a:bodyPr/>
          <a:lstStyle/>
          <a:p>
            <a:pPr marL="0" marR="0" lvl="0" indent="0" algn="l" defTabSz="13716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Recommend related items based on purchase history or behaviors to drive revenues.</a:t>
            </a:r>
          </a:p>
        </p:txBody>
      </p:sp>
      <p:sp>
        <p:nvSpPr>
          <p:cNvPr id="31" name="Text Placeholder 30">
            <a:extLst>
              <a:ext uri="{FF2B5EF4-FFF2-40B4-BE49-F238E27FC236}">
                <a16:creationId xmlns:a16="http://schemas.microsoft.com/office/drawing/2014/main" id="{F588DACA-3E62-88DE-9C02-17BC2E8D9B7A}"/>
              </a:ext>
            </a:extLst>
          </p:cNvPr>
          <p:cNvSpPr>
            <a:spLocks noGrp="1"/>
          </p:cNvSpPr>
          <p:nvPr>
            <p:ph type="body" sz="quarter" idx="24"/>
          </p:nvPr>
        </p:nvSpPr>
        <p:spPr>
          <a:xfrm>
            <a:off x="11037773" y="5179731"/>
            <a:ext cx="5840526" cy="646331"/>
          </a:xfrm>
        </p:spPr>
        <p:txBody>
          <a:bodyPr/>
          <a:lstStyle/>
          <a:p>
            <a:pPr marL="0" marR="0" lvl="0" indent="0" algn="l" defTabSz="13716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Upsell/cross sell campaigns</a:t>
            </a:r>
          </a:p>
        </p:txBody>
      </p:sp>
      <p:sp>
        <p:nvSpPr>
          <p:cNvPr id="32" name="Text Placeholder 31">
            <a:extLst>
              <a:ext uri="{FF2B5EF4-FFF2-40B4-BE49-F238E27FC236}">
                <a16:creationId xmlns:a16="http://schemas.microsoft.com/office/drawing/2014/main" id="{DE8A0A11-7D71-CA37-5B05-B7D3C11093D7}"/>
              </a:ext>
            </a:extLst>
          </p:cNvPr>
          <p:cNvSpPr>
            <a:spLocks noGrp="1"/>
          </p:cNvSpPr>
          <p:nvPr>
            <p:ph type="body" sz="quarter" idx="25"/>
          </p:nvPr>
        </p:nvSpPr>
        <p:spPr/>
        <p:txBody>
          <a:bodyPr/>
          <a:lstStyle/>
          <a:p>
            <a:r>
              <a:rPr lang="en-US"/>
              <a:t>5</a:t>
            </a:r>
          </a:p>
        </p:txBody>
      </p:sp>
      <p:sp>
        <p:nvSpPr>
          <p:cNvPr id="34" name="Text Placeholder 33">
            <a:extLst>
              <a:ext uri="{FF2B5EF4-FFF2-40B4-BE49-F238E27FC236}">
                <a16:creationId xmlns:a16="http://schemas.microsoft.com/office/drawing/2014/main" id="{A2B43683-D1C8-D2BB-A1F4-35500084AF6E}"/>
              </a:ext>
            </a:extLst>
          </p:cNvPr>
          <p:cNvSpPr>
            <a:spLocks noGrp="1"/>
          </p:cNvSpPr>
          <p:nvPr>
            <p:ph type="body" sz="quarter" idx="27"/>
          </p:nvPr>
        </p:nvSpPr>
        <p:spPr>
          <a:xfrm>
            <a:off x="3910131" y="7064555"/>
            <a:ext cx="4818452" cy="590931"/>
          </a:xfrm>
        </p:spPr>
        <p:txBody>
          <a:bodyPr/>
          <a:lstStyle/>
          <a:p>
            <a:r>
              <a:rPr lang="en-US"/>
              <a:t>BDR campaigns</a:t>
            </a:r>
          </a:p>
        </p:txBody>
      </p:sp>
      <p:sp>
        <p:nvSpPr>
          <p:cNvPr id="35" name="Text Placeholder 34">
            <a:extLst>
              <a:ext uri="{FF2B5EF4-FFF2-40B4-BE49-F238E27FC236}">
                <a16:creationId xmlns:a16="http://schemas.microsoft.com/office/drawing/2014/main" id="{ABC52DF5-AA34-1560-8CA4-98212707D3B7}"/>
              </a:ext>
            </a:extLst>
          </p:cNvPr>
          <p:cNvSpPr>
            <a:spLocks noGrp="1"/>
          </p:cNvSpPr>
          <p:nvPr>
            <p:ph type="body" sz="quarter" idx="28"/>
          </p:nvPr>
        </p:nvSpPr>
        <p:spPr/>
        <p:txBody>
          <a:bodyPr/>
          <a:lstStyle/>
          <a:p>
            <a:r>
              <a:rPr lang="en-US"/>
              <a:t>3</a:t>
            </a:r>
          </a:p>
        </p:txBody>
      </p:sp>
      <p:sp>
        <p:nvSpPr>
          <p:cNvPr id="36" name="Text Placeholder 35">
            <a:extLst>
              <a:ext uri="{FF2B5EF4-FFF2-40B4-BE49-F238E27FC236}">
                <a16:creationId xmlns:a16="http://schemas.microsoft.com/office/drawing/2014/main" id="{441543F5-79B2-AA93-F285-ADD242B116BF}"/>
              </a:ext>
            </a:extLst>
          </p:cNvPr>
          <p:cNvSpPr>
            <a:spLocks noGrp="1"/>
          </p:cNvSpPr>
          <p:nvPr>
            <p:ph type="body" sz="quarter" idx="29"/>
          </p:nvPr>
        </p:nvSpPr>
        <p:spPr>
          <a:xfrm>
            <a:off x="11061117" y="7859242"/>
            <a:ext cx="6174455" cy="707886"/>
          </a:xfrm>
        </p:spPr>
        <p:txBody>
          <a:bodyPr/>
          <a:lstStyle/>
          <a:p>
            <a:pPr marL="0" marR="0" lvl="0" indent="0" algn="l" defTabSz="13716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Automated loyalty programs. Tailor made offers. Delivery of relevant content. Win-back campaigns.</a:t>
            </a:r>
          </a:p>
        </p:txBody>
      </p:sp>
      <p:sp>
        <p:nvSpPr>
          <p:cNvPr id="37" name="Text Placeholder 36">
            <a:extLst>
              <a:ext uri="{FF2B5EF4-FFF2-40B4-BE49-F238E27FC236}">
                <a16:creationId xmlns:a16="http://schemas.microsoft.com/office/drawing/2014/main" id="{0812A55A-5203-97C7-BDC6-AAFC4D9134E9}"/>
              </a:ext>
            </a:extLst>
          </p:cNvPr>
          <p:cNvSpPr>
            <a:spLocks noGrp="1"/>
          </p:cNvSpPr>
          <p:nvPr>
            <p:ph type="body" sz="quarter" idx="30"/>
          </p:nvPr>
        </p:nvSpPr>
        <p:spPr>
          <a:xfrm>
            <a:off x="11037773" y="6667759"/>
            <a:ext cx="7250227" cy="1200329"/>
          </a:xfrm>
        </p:spPr>
        <p:txBody>
          <a:bodyPr/>
          <a:lstStyle/>
          <a:p>
            <a:pPr marL="0" marR="0" lvl="0" indent="0" algn="l" defTabSz="13716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Customer retention and loyalty programs</a:t>
            </a:r>
          </a:p>
        </p:txBody>
      </p:sp>
      <p:sp>
        <p:nvSpPr>
          <p:cNvPr id="38" name="Text Placeholder 37">
            <a:extLst>
              <a:ext uri="{FF2B5EF4-FFF2-40B4-BE49-F238E27FC236}">
                <a16:creationId xmlns:a16="http://schemas.microsoft.com/office/drawing/2014/main" id="{A4BF5605-855F-3F3C-2A44-11D176F22399}"/>
              </a:ext>
            </a:extLst>
          </p:cNvPr>
          <p:cNvSpPr>
            <a:spLocks noGrp="1"/>
          </p:cNvSpPr>
          <p:nvPr>
            <p:ph type="body" sz="quarter" idx="31"/>
          </p:nvPr>
        </p:nvSpPr>
        <p:spPr/>
        <p:txBody>
          <a:bodyPr/>
          <a:lstStyle/>
          <a:p>
            <a:r>
              <a:rPr lang="en-US"/>
              <a:t>6</a:t>
            </a:r>
          </a:p>
        </p:txBody>
      </p:sp>
      <p:sp>
        <p:nvSpPr>
          <p:cNvPr id="39" name="Text Placeholder 26">
            <a:extLst>
              <a:ext uri="{FF2B5EF4-FFF2-40B4-BE49-F238E27FC236}">
                <a16:creationId xmlns:a16="http://schemas.microsoft.com/office/drawing/2014/main" id="{8A20435D-1187-5540-FD94-13E7FBAE223A}"/>
              </a:ext>
            </a:extLst>
          </p:cNvPr>
          <p:cNvSpPr txBox="1">
            <a:spLocks/>
          </p:cNvSpPr>
          <p:nvPr/>
        </p:nvSpPr>
        <p:spPr>
          <a:xfrm>
            <a:off x="3910130" y="7590617"/>
            <a:ext cx="4818452" cy="923330"/>
          </a:xfrm>
          <a:prstGeom prst="rect">
            <a:avLst/>
          </a:prstGeom>
        </p:spPr>
        <p:txBody>
          <a:bodyPr vert="horz" wrap="square" lIns="91440" tIns="45720" rIns="91440" bIns="45720" rtlCol="0">
            <a:spAutoFit/>
          </a:bodyPr>
          <a:lstStyle>
            <a:lvl1pPr marL="0" indent="0" algn="l" defTabSz="1371600" rtl="0" eaLnBrk="1" latinLnBrk="0" hangingPunct="1">
              <a:lnSpc>
                <a:spcPct val="90000"/>
              </a:lnSpc>
              <a:spcBef>
                <a:spcPts val="1500"/>
              </a:spcBef>
              <a:buFont typeface="Arial" panose="020B0604020202020204" pitchFamily="34" charset="0"/>
              <a:buNone/>
              <a:defRPr sz="20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SzPct val="60000"/>
              <a:buFont typeface="Courier New" panose="02070309020205020404" pitchFamily="49" charset="0"/>
              <a:buChar char="o"/>
              <a:defRPr sz="2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SzPct val="70000"/>
              <a:buFont typeface="Wingdings" panose="05000000000000000000" pitchFamily="2" charset="2"/>
              <a:buChar char="§"/>
              <a:defRPr sz="2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a:t>Combine sales and marketing efforts in your campaign. Use follow-ups as triggers or actions within flows.</a:t>
            </a:r>
          </a:p>
        </p:txBody>
      </p:sp>
    </p:spTree>
    <p:extLst>
      <p:ext uri="{BB962C8B-B14F-4D97-AF65-F5344CB8AC3E}">
        <p14:creationId xmlns:p14="http://schemas.microsoft.com/office/powerpoint/2010/main" val="198392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92C9E7-A2CD-98BE-6E25-0921BD5AD5F7}"/>
              </a:ext>
            </a:extLst>
          </p:cNvPr>
          <p:cNvSpPr>
            <a:spLocks noGrp="1"/>
          </p:cNvSpPr>
          <p:nvPr>
            <p:ph type="ctrTitle"/>
          </p:nvPr>
        </p:nvSpPr>
        <p:spPr>
          <a:xfrm>
            <a:off x="-739943" y="759588"/>
            <a:ext cx="19527253" cy="1805403"/>
          </a:xfrm>
        </p:spPr>
        <p:txBody>
          <a:bodyPr/>
          <a:lstStyle/>
          <a:p>
            <a:r>
              <a:rPr lang="en-US" sz="4800">
                <a:ea typeface="+mj-lt"/>
                <a:cs typeface="+mj-lt"/>
              </a:rPr>
              <a:t>Greater impact with predictable pricing</a:t>
            </a:r>
            <a:endParaRPr lang="en-US" sz="4800"/>
          </a:p>
        </p:txBody>
      </p:sp>
      <p:sp>
        <p:nvSpPr>
          <p:cNvPr id="11" name="Subtitle 10">
            <a:extLst>
              <a:ext uri="{FF2B5EF4-FFF2-40B4-BE49-F238E27FC236}">
                <a16:creationId xmlns:a16="http://schemas.microsoft.com/office/drawing/2014/main" id="{097B3938-9B82-C543-DB85-CF3F43798DEA}"/>
              </a:ext>
            </a:extLst>
          </p:cNvPr>
          <p:cNvSpPr>
            <a:spLocks noGrp="1"/>
          </p:cNvSpPr>
          <p:nvPr>
            <p:ph type="subTitle" idx="1"/>
          </p:nvPr>
        </p:nvSpPr>
        <p:spPr>
          <a:xfrm>
            <a:off x="1613847" y="1662758"/>
            <a:ext cx="15060304" cy="590931"/>
          </a:xfrm>
        </p:spPr>
        <p:txBody>
          <a:bodyPr vert="horz" wrap="square" lIns="91440" tIns="45720" rIns="91440" bIns="45720" rtlCol="0" anchor="t">
            <a:spAutoFit/>
          </a:bodyPr>
          <a:lstStyle/>
          <a:p>
            <a:r>
              <a:rPr lang="en-US"/>
              <a:t>Powerful marketing automation embedded directly within your CRM</a:t>
            </a:r>
          </a:p>
        </p:txBody>
      </p:sp>
      <p:sp>
        <p:nvSpPr>
          <p:cNvPr id="12" name="Text Placeholder 11">
            <a:extLst>
              <a:ext uri="{FF2B5EF4-FFF2-40B4-BE49-F238E27FC236}">
                <a16:creationId xmlns:a16="http://schemas.microsoft.com/office/drawing/2014/main" id="{1D4C8F10-53B7-C4A2-E346-BE8D7F1EDD88}"/>
              </a:ext>
            </a:extLst>
          </p:cNvPr>
          <p:cNvSpPr>
            <a:spLocks noGrp="1"/>
          </p:cNvSpPr>
          <p:nvPr>
            <p:ph type="body" sz="quarter" idx="12"/>
          </p:nvPr>
        </p:nvSpPr>
        <p:spPr>
          <a:xfrm>
            <a:off x="1818485" y="3375002"/>
            <a:ext cx="3092334" cy="1534928"/>
          </a:xfrm>
        </p:spPr>
        <p:txBody>
          <a:bodyPr vert="horz" lIns="91440" tIns="45720" rIns="91440" bIns="45720" rtlCol="0" anchor="t">
            <a:normAutofit/>
          </a:bodyPr>
          <a:lstStyle/>
          <a:p>
            <a:r>
              <a:rPr lang="en-US" sz="2600"/>
              <a:t>One solution, </a:t>
            </a:r>
            <a:br>
              <a:rPr lang="en-US" sz="2600"/>
            </a:br>
            <a:r>
              <a:rPr lang="en-US" sz="2600"/>
              <a:t>one tech stack,</a:t>
            </a:r>
            <a:br>
              <a:rPr lang="en-US" sz="2600"/>
            </a:br>
            <a:r>
              <a:rPr lang="en-US" sz="2600"/>
              <a:t>one shared database</a:t>
            </a:r>
          </a:p>
          <a:p>
            <a:endParaRPr lang="en-US" sz="2600"/>
          </a:p>
        </p:txBody>
      </p:sp>
      <p:sp>
        <p:nvSpPr>
          <p:cNvPr id="13" name="Text Placeholder 12">
            <a:extLst>
              <a:ext uri="{FF2B5EF4-FFF2-40B4-BE49-F238E27FC236}">
                <a16:creationId xmlns:a16="http://schemas.microsoft.com/office/drawing/2014/main" id="{D5435941-9E5A-1ADF-384A-E5A0244C987F}"/>
              </a:ext>
            </a:extLst>
          </p:cNvPr>
          <p:cNvSpPr>
            <a:spLocks noGrp="1"/>
          </p:cNvSpPr>
          <p:nvPr>
            <p:ph type="body" sz="quarter" idx="14"/>
          </p:nvPr>
        </p:nvSpPr>
        <p:spPr>
          <a:xfrm>
            <a:off x="13433661" y="3375001"/>
            <a:ext cx="2973508" cy="1299561"/>
          </a:xfrm>
        </p:spPr>
        <p:txBody>
          <a:bodyPr>
            <a:normAutofit fontScale="92500" lnSpcReduction="20000"/>
          </a:bodyPr>
          <a:lstStyle/>
          <a:p>
            <a:r>
              <a:rPr lang="en-US"/>
              <a:t>Avoid paying for features you can’t use or contacts you don’t send to</a:t>
            </a:r>
          </a:p>
          <a:p>
            <a:endParaRPr lang="en-US"/>
          </a:p>
        </p:txBody>
      </p:sp>
      <p:sp>
        <p:nvSpPr>
          <p:cNvPr id="14" name="Text Placeholder 13">
            <a:extLst>
              <a:ext uri="{FF2B5EF4-FFF2-40B4-BE49-F238E27FC236}">
                <a16:creationId xmlns:a16="http://schemas.microsoft.com/office/drawing/2014/main" id="{16E17D51-48FD-B06E-67DA-2D3CE0007500}"/>
              </a:ext>
            </a:extLst>
          </p:cNvPr>
          <p:cNvSpPr>
            <a:spLocks noGrp="1"/>
          </p:cNvSpPr>
          <p:nvPr>
            <p:ph type="body" sz="quarter" idx="16"/>
          </p:nvPr>
        </p:nvSpPr>
        <p:spPr>
          <a:xfrm>
            <a:off x="5742008" y="3377571"/>
            <a:ext cx="2977771" cy="1229736"/>
          </a:xfrm>
        </p:spPr>
        <p:txBody>
          <a:bodyPr>
            <a:normAutofit/>
          </a:bodyPr>
          <a:lstStyle/>
          <a:p>
            <a:r>
              <a:rPr lang="en-US" sz="2600"/>
              <a:t>Prove – and improve – marketing ROI</a:t>
            </a:r>
          </a:p>
          <a:p>
            <a:endParaRPr lang="en-US" sz="2600"/>
          </a:p>
        </p:txBody>
      </p:sp>
      <p:sp>
        <p:nvSpPr>
          <p:cNvPr id="15" name="Text Placeholder 14">
            <a:extLst>
              <a:ext uri="{FF2B5EF4-FFF2-40B4-BE49-F238E27FC236}">
                <a16:creationId xmlns:a16="http://schemas.microsoft.com/office/drawing/2014/main" id="{91A81D8E-C4D2-DAA5-C4F9-4C74E30C2BC6}"/>
              </a:ext>
            </a:extLst>
          </p:cNvPr>
          <p:cNvSpPr>
            <a:spLocks noGrp="1"/>
          </p:cNvSpPr>
          <p:nvPr>
            <p:ph type="body" sz="quarter" idx="18"/>
          </p:nvPr>
        </p:nvSpPr>
        <p:spPr>
          <a:xfrm>
            <a:off x="9587834" y="3375002"/>
            <a:ext cx="2977771" cy="1229736"/>
          </a:xfrm>
        </p:spPr>
        <p:txBody>
          <a:bodyPr>
            <a:normAutofit fontScale="92500" lnSpcReduction="20000"/>
          </a:bodyPr>
          <a:lstStyle/>
          <a:p>
            <a:r>
              <a:rPr lang="en-US"/>
              <a:t>Accessible to everyone, regardless of expertise</a:t>
            </a:r>
          </a:p>
          <a:p>
            <a:endParaRPr lang="en-US"/>
          </a:p>
        </p:txBody>
      </p:sp>
      <p:sp>
        <p:nvSpPr>
          <p:cNvPr id="16" name="Text Placeholder 15">
            <a:extLst>
              <a:ext uri="{FF2B5EF4-FFF2-40B4-BE49-F238E27FC236}">
                <a16:creationId xmlns:a16="http://schemas.microsoft.com/office/drawing/2014/main" id="{BD444828-0BA1-81E2-E290-3FA621F39BA8}"/>
              </a:ext>
            </a:extLst>
          </p:cNvPr>
          <p:cNvSpPr>
            <a:spLocks noGrp="1"/>
          </p:cNvSpPr>
          <p:nvPr>
            <p:ph type="body" sz="quarter" idx="20"/>
          </p:nvPr>
        </p:nvSpPr>
        <p:spPr>
          <a:xfrm>
            <a:off x="1880832" y="4806230"/>
            <a:ext cx="2974356" cy="4097504"/>
          </a:xfrm>
        </p:spPr>
        <p:txBody>
          <a:bodyPr vert="horz" lIns="91440" tIns="45720" rIns="91440" bIns="45720" rtlCol="0" anchor="t">
            <a:noAutofit/>
          </a:bodyPr>
          <a:lstStyle/>
          <a:p>
            <a:r>
              <a:rPr lang="en-US" sz="1800"/>
              <a:t>No integration required</a:t>
            </a:r>
          </a:p>
          <a:p>
            <a:r>
              <a:rPr lang="en-US" sz="1800"/>
              <a:t>High data integrity</a:t>
            </a:r>
            <a:endParaRPr lang="en-US">
              <a:ea typeface="Calibri"/>
              <a:cs typeface="Calibri"/>
            </a:endParaRPr>
          </a:p>
          <a:p>
            <a:r>
              <a:rPr lang="en-US" sz="1800"/>
              <a:t>No information silos</a:t>
            </a:r>
            <a:endParaRPr lang="en-US" sz="1800">
              <a:ea typeface="Calibri"/>
              <a:cs typeface="Calibri"/>
            </a:endParaRPr>
          </a:p>
          <a:p>
            <a:r>
              <a:rPr lang="en-US" sz="1800"/>
              <a:t>Draw on all CRM data for targeting</a:t>
            </a:r>
            <a:endParaRPr lang="en-US" sz="1800">
              <a:ea typeface="Calibri"/>
              <a:cs typeface="Calibri"/>
            </a:endParaRPr>
          </a:p>
          <a:p>
            <a:r>
              <a:rPr lang="en-US"/>
              <a:t>True</a:t>
            </a:r>
            <a:r>
              <a:rPr lang="en-US" sz="1800"/>
              <a:t> alignment across</a:t>
            </a:r>
            <a:r>
              <a:rPr lang="en-US"/>
              <a:t> </a:t>
            </a:r>
            <a:r>
              <a:rPr lang="en-US" sz="1800"/>
              <a:t>teams</a:t>
            </a:r>
            <a:r>
              <a:rPr lang="en-US"/>
              <a:t> </a:t>
            </a:r>
            <a:endParaRPr lang="en-US">
              <a:ea typeface="Calibri"/>
              <a:cs typeface="Calibri"/>
            </a:endParaRPr>
          </a:p>
        </p:txBody>
      </p:sp>
      <p:sp>
        <p:nvSpPr>
          <p:cNvPr id="17" name="Text Placeholder 16">
            <a:extLst>
              <a:ext uri="{FF2B5EF4-FFF2-40B4-BE49-F238E27FC236}">
                <a16:creationId xmlns:a16="http://schemas.microsoft.com/office/drawing/2014/main" id="{46BB3E7A-7C48-3CCA-561E-6D971927B582}"/>
              </a:ext>
            </a:extLst>
          </p:cNvPr>
          <p:cNvSpPr>
            <a:spLocks noGrp="1"/>
          </p:cNvSpPr>
          <p:nvPr>
            <p:ph type="body" sz="quarter" idx="21"/>
          </p:nvPr>
        </p:nvSpPr>
        <p:spPr>
          <a:xfrm>
            <a:off x="5742008" y="4806230"/>
            <a:ext cx="2974356" cy="4097504"/>
          </a:xfrm>
        </p:spPr>
        <p:txBody>
          <a:bodyPr vert="horz" lIns="91440" tIns="45720" rIns="91440" bIns="45720" rtlCol="0" anchor="t">
            <a:noAutofit/>
          </a:bodyPr>
          <a:lstStyle/>
          <a:p>
            <a:r>
              <a:rPr lang="en-US"/>
              <a:t>Report from lead to close in shared dashboards</a:t>
            </a:r>
          </a:p>
          <a:p>
            <a:r>
              <a:rPr lang="en-US"/>
              <a:t>Gain better insights into processes for improvements </a:t>
            </a:r>
            <a:endParaRPr lang="en-US">
              <a:ea typeface="Calibri"/>
              <a:cs typeface="Calibri"/>
            </a:endParaRPr>
          </a:p>
          <a:p>
            <a:r>
              <a:rPr lang="en-US"/>
              <a:t>Ensure more accountability across teams</a:t>
            </a:r>
          </a:p>
        </p:txBody>
      </p:sp>
      <p:sp>
        <p:nvSpPr>
          <p:cNvPr id="18" name="Text Placeholder 17">
            <a:extLst>
              <a:ext uri="{FF2B5EF4-FFF2-40B4-BE49-F238E27FC236}">
                <a16:creationId xmlns:a16="http://schemas.microsoft.com/office/drawing/2014/main" id="{80055655-0960-7234-4024-93DBB4ED83DE}"/>
              </a:ext>
            </a:extLst>
          </p:cNvPr>
          <p:cNvSpPr>
            <a:spLocks noGrp="1"/>
          </p:cNvSpPr>
          <p:nvPr>
            <p:ph type="body" sz="quarter" idx="22"/>
          </p:nvPr>
        </p:nvSpPr>
        <p:spPr>
          <a:xfrm>
            <a:off x="9587834" y="4806230"/>
            <a:ext cx="2974356" cy="4097504"/>
          </a:xfrm>
        </p:spPr>
        <p:txBody>
          <a:bodyPr vert="horz" lIns="91440" tIns="45720" rIns="91440" bIns="45720" rtlCol="0" anchor="t">
            <a:noAutofit/>
          </a:bodyPr>
          <a:lstStyle/>
          <a:p>
            <a:r>
              <a:rPr lang="en-US" sz="1800"/>
              <a:t>No need to be or rely on a marketing specialist</a:t>
            </a:r>
          </a:p>
          <a:p>
            <a:r>
              <a:rPr lang="en-US" sz="1800">
                <a:ea typeface="+mn-lt"/>
                <a:cs typeface="+mn-lt"/>
              </a:rPr>
              <a:t>Perfect </a:t>
            </a:r>
            <a:r>
              <a:rPr lang="en-US">
                <a:ea typeface="+mn-lt"/>
                <a:cs typeface="+mn-lt"/>
              </a:rPr>
              <a:t>for when other teams, not just marketing, are part of communication activities</a:t>
            </a:r>
          </a:p>
          <a:p>
            <a:r>
              <a:rPr lang="en-US" sz="1800" b="1"/>
              <a:t>Get started quickly.</a:t>
            </a:r>
            <a:endParaRPr lang="en-US" b="1">
              <a:ea typeface="Calibri"/>
              <a:cs typeface="Calibri"/>
            </a:endParaRPr>
          </a:p>
          <a:p>
            <a:endParaRPr lang="en-US"/>
          </a:p>
        </p:txBody>
      </p:sp>
      <p:sp>
        <p:nvSpPr>
          <p:cNvPr id="19" name="Text Placeholder 18">
            <a:extLst>
              <a:ext uri="{FF2B5EF4-FFF2-40B4-BE49-F238E27FC236}">
                <a16:creationId xmlns:a16="http://schemas.microsoft.com/office/drawing/2014/main" id="{28CCB516-14DB-39A1-F119-ADF7C223CC15}"/>
              </a:ext>
            </a:extLst>
          </p:cNvPr>
          <p:cNvSpPr>
            <a:spLocks noGrp="1"/>
          </p:cNvSpPr>
          <p:nvPr>
            <p:ph type="body" sz="quarter" idx="23"/>
          </p:nvPr>
        </p:nvSpPr>
        <p:spPr>
          <a:xfrm>
            <a:off x="13331033" y="4876056"/>
            <a:ext cx="3239208" cy="4097504"/>
          </a:xfrm>
        </p:spPr>
        <p:txBody>
          <a:bodyPr vert="horz" lIns="91440" tIns="45720" rIns="91440" bIns="45720" rtlCol="0" anchor="t">
            <a:noAutofit/>
          </a:bodyPr>
          <a:lstStyle/>
          <a:p>
            <a:r>
              <a:rPr lang="en-US"/>
              <a:t>Most B2B companies use no more than 30% of the features available in a MA platform. </a:t>
            </a:r>
          </a:p>
          <a:p>
            <a:r>
              <a:rPr lang="en-US">
                <a:ea typeface="+mn-lt"/>
                <a:cs typeface="+mn-lt"/>
              </a:rPr>
              <a:t>Unlike most solutions, </a:t>
            </a:r>
            <a:r>
              <a:rPr lang="en-US" err="1">
                <a:ea typeface="+mn-lt"/>
                <a:cs typeface="+mn-lt"/>
              </a:rPr>
              <a:t>SuperOffice</a:t>
            </a:r>
            <a:r>
              <a:rPr lang="en-US">
                <a:ea typeface="+mn-lt"/>
                <a:cs typeface="+mn-lt"/>
              </a:rPr>
              <a:t> charges only for the emails and texts you actually send, not just for having the option to send them.</a:t>
            </a:r>
            <a:r>
              <a:rPr lang="en-US"/>
              <a:t> </a:t>
            </a:r>
            <a:endParaRPr lang="en-US">
              <a:ea typeface="Calibri"/>
              <a:cs typeface="Calibri"/>
            </a:endParaRPr>
          </a:p>
        </p:txBody>
      </p:sp>
    </p:spTree>
    <p:extLst>
      <p:ext uri="{BB962C8B-B14F-4D97-AF65-F5344CB8AC3E}">
        <p14:creationId xmlns:p14="http://schemas.microsoft.com/office/powerpoint/2010/main" val="150088265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white rectangular object with green border&#10;&#10;Description automatically generated">
            <a:extLst>
              <a:ext uri="{FF2B5EF4-FFF2-40B4-BE49-F238E27FC236}">
                <a16:creationId xmlns:a16="http://schemas.microsoft.com/office/drawing/2014/main" id="{F88CD0FD-7C2E-4B69-6BD5-743D970CE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869" y="6089010"/>
            <a:ext cx="1924395" cy="1296875"/>
          </a:xfrm>
          <a:prstGeom prst="rect">
            <a:avLst/>
          </a:prstGeom>
        </p:spPr>
      </p:pic>
      <p:sp>
        <p:nvSpPr>
          <p:cNvPr id="2" name="Title 1">
            <a:extLst>
              <a:ext uri="{FF2B5EF4-FFF2-40B4-BE49-F238E27FC236}">
                <a16:creationId xmlns:a16="http://schemas.microsoft.com/office/drawing/2014/main" id="{74F3E180-E354-0BD9-DD82-6E41B17C6CFF}"/>
              </a:ext>
            </a:extLst>
          </p:cNvPr>
          <p:cNvSpPr>
            <a:spLocks noGrp="1"/>
          </p:cNvSpPr>
          <p:nvPr>
            <p:ph type="ctrTitle"/>
          </p:nvPr>
        </p:nvSpPr>
        <p:spPr>
          <a:xfrm>
            <a:off x="1613848" y="923924"/>
            <a:ext cx="15060304" cy="1775325"/>
          </a:xfrm>
        </p:spPr>
        <p:txBody>
          <a:bodyPr/>
          <a:lstStyle/>
          <a:p>
            <a:r>
              <a:rPr lang="en-US" err="1"/>
              <a:t>SuperOFfice</a:t>
            </a:r>
            <a:r>
              <a:rPr lang="en-US"/>
              <a:t> CRM help customers to:</a:t>
            </a:r>
            <a:endParaRPr lang="en-SE"/>
          </a:p>
        </p:txBody>
      </p:sp>
      <p:sp>
        <p:nvSpPr>
          <p:cNvPr id="3" name="Subtitle 2">
            <a:extLst>
              <a:ext uri="{FF2B5EF4-FFF2-40B4-BE49-F238E27FC236}">
                <a16:creationId xmlns:a16="http://schemas.microsoft.com/office/drawing/2014/main" id="{5A7C69DA-BADD-0CCC-94E4-E56E203341EC}"/>
              </a:ext>
            </a:extLst>
          </p:cNvPr>
          <p:cNvSpPr>
            <a:spLocks noGrp="1"/>
          </p:cNvSpPr>
          <p:nvPr>
            <p:ph type="subTitle" idx="1"/>
          </p:nvPr>
        </p:nvSpPr>
        <p:spPr>
          <a:xfrm>
            <a:off x="1613848" y="1811587"/>
            <a:ext cx="15060304" cy="1089529"/>
          </a:xfrm>
        </p:spPr>
        <p:txBody>
          <a:bodyPr/>
          <a:lstStyle/>
          <a:p>
            <a:br>
              <a:rPr lang="en-US"/>
            </a:br>
            <a:r>
              <a:rPr lang="en-US"/>
              <a:t> </a:t>
            </a:r>
          </a:p>
        </p:txBody>
      </p:sp>
      <p:sp>
        <p:nvSpPr>
          <p:cNvPr id="4" name="Text Placeholder 3">
            <a:extLst>
              <a:ext uri="{FF2B5EF4-FFF2-40B4-BE49-F238E27FC236}">
                <a16:creationId xmlns:a16="http://schemas.microsoft.com/office/drawing/2014/main" id="{E2E1E91E-2053-2680-017C-B191B750BFE6}"/>
              </a:ext>
            </a:extLst>
          </p:cNvPr>
          <p:cNvSpPr>
            <a:spLocks noGrp="1"/>
          </p:cNvSpPr>
          <p:nvPr>
            <p:ph type="body" sz="quarter" idx="12"/>
          </p:nvPr>
        </p:nvSpPr>
        <p:spPr>
          <a:xfrm>
            <a:off x="754891" y="3566070"/>
            <a:ext cx="2752586" cy="1296875"/>
          </a:xfrm>
        </p:spPr>
        <p:txBody>
          <a:bodyPr/>
          <a:lstStyle/>
          <a:p>
            <a:r>
              <a:rPr lang="en-US"/>
              <a:t>Acquire new customers</a:t>
            </a:r>
            <a:endParaRPr lang="en-SE"/>
          </a:p>
        </p:txBody>
      </p:sp>
      <p:sp>
        <p:nvSpPr>
          <p:cNvPr id="5" name="Text Placeholder 4">
            <a:extLst>
              <a:ext uri="{FF2B5EF4-FFF2-40B4-BE49-F238E27FC236}">
                <a16:creationId xmlns:a16="http://schemas.microsoft.com/office/drawing/2014/main" id="{B680581C-4673-E6E9-E299-A140725A5B66}"/>
              </a:ext>
            </a:extLst>
          </p:cNvPr>
          <p:cNvSpPr>
            <a:spLocks noGrp="1"/>
          </p:cNvSpPr>
          <p:nvPr>
            <p:ph type="body" sz="quarter" idx="14"/>
          </p:nvPr>
        </p:nvSpPr>
        <p:spPr>
          <a:xfrm>
            <a:off x="4264640" y="3566070"/>
            <a:ext cx="2752586" cy="1296875"/>
          </a:xfrm>
        </p:spPr>
        <p:txBody>
          <a:bodyPr/>
          <a:lstStyle/>
          <a:p>
            <a:r>
              <a:rPr lang="en-US"/>
              <a:t>Sell more </a:t>
            </a:r>
            <a:br>
              <a:rPr lang="en-US"/>
            </a:br>
            <a:r>
              <a:rPr lang="en-US"/>
              <a:t>to existing customers</a:t>
            </a:r>
            <a:endParaRPr lang="en-SE"/>
          </a:p>
        </p:txBody>
      </p:sp>
      <p:sp>
        <p:nvSpPr>
          <p:cNvPr id="6" name="Text Placeholder 5">
            <a:extLst>
              <a:ext uri="{FF2B5EF4-FFF2-40B4-BE49-F238E27FC236}">
                <a16:creationId xmlns:a16="http://schemas.microsoft.com/office/drawing/2014/main" id="{4490C227-B6B2-20BE-BDEE-BBFE1A9E6576}"/>
              </a:ext>
            </a:extLst>
          </p:cNvPr>
          <p:cNvSpPr>
            <a:spLocks noGrp="1"/>
          </p:cNvSpPr>
          <p:nvPr>
            <p:ph type="body" sz="quarter" idx="16"/>
          </p:nvPr>
        </p:nvSpPr>
        <p:spPr>
          <a:xfrm>
            <a:off x="7767707" y="3566070"/>
            <a:ext cx="2752586" cy="1296875"/>
          </a:xfrm>
        </p:spPr>
        <p:txBody>
          <a:bodyPr/>
          <a:lstStyle/>
          <a:p>
            <a:r>
              <a:rPr lang="en-US"/>
              <a:t>Reduce customer turnover</a:t>
            </a:r>
            <a:endParaRPr lang="en-SE"/>
          </a:p>
        </p:txBody>
      </p:sp>
      <p:sp>
        <p:nvSpPr>
          <p:cNvPr id="7" name="Text Placeholder 6">
            <a:extLst>
              <a:ext uri="{FF2B5EF4-FFF2-40B4-BE49-F238E27FC236}">
                <a16:creationId xmlns:a16="http://schemas.microsoft.com/office/drawing/2014/main" id="{D91BD56C-A818-95D7-44D4-299717C71411}"/>
              </a:ext>
            </a:extLst>
          </p:cNvPr>
          <p:cNvSpPr>
            <a:spLocks noGrp="1"/>
          </p:cNvSpPr>
          <p:nvPr>
            <p:ph type="body" sz="quarter" idx="18"/>
          </p:nvPr>
        </p:nvSpPr>
        <p:spPr>
          <a:xfrm>
            <a:off x="11270774" y="3566070"/>
            <a:ext cx="2752586" cy="1296875"/>
          </a:xfrm>
        </p:spPr>
        <p:txBody>
          <a:bodyPr/>
          <a:lstStyle/>
          <a:p>
            <a:r>
              <a:rPr lang="en-US"/>
              <a:t>Improve customer experiences</a:t>
            </a:r>
            <a:endParaRPr lang="en-SE"/>
          </a:p>
        </p:txBody>
      </p:sp>
      <p:sp>
        <p:nvSpPr>
          <p:cNvPr id="8" name="Text Placeholder 7">
            <a:extLst>
              <a:ext uri="{FF2B5EF4-FFF2-40B4-BE49-F238E27FC236}">
                <a16:creationId xmlns:a16="http://schemas.microsoft.com/office/drawing/2014/main" id="{C7478B23-1FCE-4E6A-F8C2-3AEA8F23A619}"/>
              </a:ext>
            </a:extLst>
          </p:cNvPr>
          <p:cNvSpPr>
            <a:spLocks noGrp="1"/>
          </p:cNvSpPr>
          <p:nvPr>
            <p:ph type="body" sz="quarter" idx="20"/>
          </p:nvPr>
        </p:nvSpPr>
        <p:spPr>
          <a:xfrm>
            <a:off x="14780523" y="3566070"/>
            <a:ext cx="2752586" cy="1296875"/>
          </a:xfrm>
        </p:spPr>
        <p:txBody>
          <a:bodyPr/>
          <a:lstStyle/>
          <a:p>
            <a:r>
              <a:rPr lang="en-US"/>
              <a:t>Improve productivity</a:t>
            </a:r>
            <a:endParaRPr lang="en-SE"/>
          </a:p>
        </p:txBody>
      </p:sp>
      <p:pic>
        <p:nvPicPr>
          <p:cNvPr id="14" name="Picture 13" descr="A line with green letters and a black background&#10;&#10;Description automatically generated with medium confidence">
            <a:extLst>
              <a:ext uri="{FF2B5EF4-FFF2-40B4-BE49-F238E27FC236}">
                <a16:creationId xmlns:a16="http://schemas.microsoft.com/office/drawing/2014/main" id="{2440B1C4-9916-D4FA-8D07-998802FF5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5670" y="5143500"/>
            <a:ext cx="2542293" cy="2542293"/>
          </a:xfrm>
          <a:prstGeom prst="rect">
            <a:avLst/>
          </a:prstGeom>
        </p:spPr>
      </p:pic>
      <p:pic>
        <p:nvPicPr>
          <p:cNvPr id="12" name="Picture 11" descr="Money bills and coins growing from a pot&#10;&#10;Description automatically generated">
            <a:extLst>
              <a:ext uri="{FF2B5EF4-FFF2-40B4-BE49-F238E27FC236}">
                <a16:creationId xmlns:a16="http://schemas.microsoft.com/office/drawing/2014/main" id="{55AEECBE-1896-110B-912A-EF2AA6594A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172" y="5440989"/>
            <a:ext cx="1960302" cy="2192318"/>
          </a:xfrm>
          <a:prstGeom prst="rect">
            <a:avLst/>
          </a:prstGeom>
        </p:spPr>
      </p:pic>
      <p:pic>
        <p:nvPicPr>
          <p:cNvPr id="15" name="Picture 14">
            <a:extLst>
              <a:ext uri="{FF2B5EF4-FFF2-40B4-BE49-F238E27FC236}">
                <a16:creationId xmlns:a16="http://schemas.microsoft.com/office/drawing/2014/main" id="{02F7E9FC-F919-0074-8C2D-4E06F34DB6B5}"/>
              </a:ext>
            </a:extLst>
          </p:cNvPr>
          <p:cNvPicPr>
            <a:picLocks noChangeAspect="1"/>
          </p:cNvPicPr>
          <p:nvPr/>
        </p:nvPicPr>
        <p:blipFill>
          <a:blip r:embed="rId6"/>
          <a:stretch>
            <a:fillRect/>
          </a:stretch>
        </p:blipFill>
        <p:spPr>
          <a:xfrm>
            <a:off x="9129637" y="6030595"/>
            <a:ext cx="619050" cy="619050"/>
          </a:xfrm>
          <a:prstGeom prst="rect">
            <a:avLst/>
          </a:prstGeom>
        </p:spPr>
      </p:pic>
      <p:pic>
        <p:nvPicPr>
          <p:cNvPr id="16" name="Picture 15">
            <a:extLst>
              <a:ext uri="{FF2B5EF4-FFF2-40B4-BE49-F238E27FC236}">
                <a16:creationId xmlns:a16="http://schemas.microsoft.com/office/drawing/2014/main" id="{067193EF-534F-5B6B-FC2B-8E27D2CD164A}"/>
              </a:ext>
            </a:extLst>
          </p:cNvPr>
          <p:cNvPicPr>
            <a:picLocks noChangeAspect="1"/>
          </p:cNvPicPr>
          <p:nvPr/>
        </p:nvPicPr>
        <p:blipFill>
          <a:blip r:embed="rId7"/>
          <a:stretch>
            <a:fillRect/>
          </a:stretch>
        </p:blipFill>
        <p:spPr>
          <a:xfrm>
            <a:off x="8635621" y="6684545"/>
            <a:ext cx="931829" cy="931829"/>
          </a:xfrm>
          <a:prstGeom prst="rect">
            <a:avLst/>
          </a:prstGeom>
        </p:spPr>
      </p:pic>
      <p:pic>
        <p:nvPicPr>
          <p:cNvPr id="19" name="Picture 18">
            <a:extLst>
              <a:ext uri="{FF2B5EF4-FFF2-40B4-BE49-F238E27FC236}">
                <a16:creationId xmlns:a16="http://schemas.microsoft.com/office/drawing/2014/main" id="{AD73FDCC-6A51-CED9-2358-AA4D08F27059}"/>
              </a:ext>
            </a:extLst>
          </p:cNvPr>
          <p:cNvPicPr>
            <a:picLocks noChangeAspect="1"/>
          </p:cNvPicPr>
          <p:nvPr/>
        </p:nvPicPr>
        <p:blipFill>
          <a:blip r:embed="rId8"/>
          <a:stretch>
            <a:fillRect/>
          </a:stretch>
        </p:blipFill>
        <p:spPr>
          <a:xfrm>
            <a:off x="8595517" y="5826578"/>
            <a:ext cx="496640" cy="496640"/>
          </a:xfrm>
          <a:prstGeom prst="rect">
            <a:avLst/>
          </a:prstGeom>
        </p:spPr>
      </p:pic>
      <p:pic>
        <p:nvPicPr>
          <p:cNvPr id="30" name="Picture 29">
            <a:extLst>
              <a:ext uri="{FF2B5EF4-FFF2-40B4-BE49-F238E27FC236}">
                <a16:creationId xmlns:a16="http://schemas.microsoft.com/office/drawing/2014/main" id="{CF91DD1D-5BBC-4AD5-60CB-2DBA4E57F8ED}"/>
              </a:ext>
            </a:extLst>
          </p:cNvPr>
          <p:cNvPicPr>
            <a:picLocks noChangeAspect="1"/>
          </p:cNvPicPr>
          <p:nvPr/>
        </p:nvPicPr>
        <p:blipFill>
          <a:blip r:embed="rId9"/>
          <a:stretch>
            <a:fillRect/>
          </a:stretch>
        </p:blipFill>
        <p:spPr>
          <a:xfrm>
            <a:off x="8946905" y="5420075"/>
            <a:ext cx="365465" cy="365465"/>
          </a:xfrm>
          <a:prstGeom prst="rect">
            <a:avLst/>
          </a:prstGeom>
        </p:spPr>
      </p:pic>
      <p:pic>
        <p:nvPicPr>
          <p:cNvPr id="34" name="Picture 33" descr="A magnet with people icons flying out&#10;&#10;Description automatically generated">
            <a:extLst>
              <a:ext uri="{FF2B5EF4-FFF2-40B4-BE49-F238E27FC236}">
                <a16:creationId xmlns:a16="http://schemas.microsoft.com/office/drawing/2014/main" id="{5A109BBA-851E-9F29-EBE2-CB92D237C3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949" y="4926819"/>
            <a:ext cx="2706488" cy="2706488"/>
          </a:xfrm>
          <a:prstGeom prst="rect">
            <a:avLst/>
          </a:prstGeom>
        </p:spPr>
      </p:pic>
      <p:pic>
        <p:nvPicPr>
          <p:cNvPr id="35" name="Picture 34">
            <a:extLst>
              <a:ext uri="{FF2B5EF4-FFF2-40B4-BE49-F238E27FC236}">
                <a16:creationId xmlns:a16="http://schemas.microsoft.com/office/drawing/2014/main" id="{8479961F-1824-A331-F30F-5E02C25B5CEE}"/>
              </a:ext>
            </a:extLst>
          </p:cNvPr>
          <p:cNvPicPr>
            <a:picLocks noChangeAspect="1"/>
          </p:cNvPicPr>
          <p:nvPr/>
        </p:nvPicPr>
        <p:blipFill>
          <a:blip r:embed="rId11"/>
          <a:stretch>
            <a:fillRect/>
          </a:stretch>
        </p:blipFill>
        <p:spPr>
          <a:xfrm>
            <a:off x="12019747" y="5575336"/>
            <a:ext cx="1254637" cy="365465"/>
          </a:xfrm>
          <a:prstGeom prst="rect">
            <a:avLst/>
          </a:prstGeom>
        </p:spPr>
      </p:pic>
      <p:pic>
        <p:nvPicPr>
          <p:cNvPr id="36" name="Picture 35">
            <a:extLst>
              <a:ext uri="{FF2B5EF4-FFF2-40B4-BE49-F238E27FC236}">
                <a16:creationId xmlns:a16="http://schemas.microsoft.com/office/drawing/2014/main" id="{DA4FA92C-69C3-7FBA-6B51-4A5E0F607049}"/>
              </a:ext>
            </a:extLst>
          </p:cNvPr>
          <p:cNvPicPr>
            <a:picLocks noChangeAspect="1"/>
          </p:cNvPicPr>
          <p:nvPr/>
        </p:nvPicPr>
        <p:blipFill>
          <a:blip r:embed="rId11"/>
          <a:stretch>
            <a:fillRect/>
          </a:stretch>
        </p:blipFill>
        <p:spPr>
          <a:xfrm>
            <a:off x="12735725" y="6781944"/>
            <a:ext cx="1254637" cy="365465"/>
          </a:xfrm>
          <a:prstGeom prst="rect">
            <a:avLst/>
          </a:prstGeom>
        </p:spPr>
      </p:pic>
      <p:pic>
        <p:nvPicPr>
          <p:cNvPr id="39" name="Picture 38">
            <a:extLst>
              <a:ext uri="{FF2B5EF4-FFF2-40B4-BE49-F238E27FC236}">
                <a16:creationId xmlns:a16="http://schemas.microsoft.com/office/drawing/2014/main" id="{8EC8E317-0B25-03C5-12A4-EC655F7CBB60}"/>
              </a:ext>
            </a:extLst>
          </p:cNvPr>
          <p:cNvPicPr>
            <a:picLocks noChangeAspect="1"/>
          </p:cNvPicPr>
          <p:nvPr/>
        </p:nvPicPr>
        <p:blipFill>
          <a:blip r:embed="rId11"/>
          <a:stretch>
            <a:fillRect/>
          </a:stretch>
        </p:blipFill>
        <p:spPr>
          <a:xfrm flipH="1">
            <a:off x="11242206" y="6416479"/>
            <a:ext cx="1254637" cy="365465"/>
          </a:xfrm>
          <a:prstGeom prst="rect">
            <a:avLst/>
          </a:prstGeom>
        </p:spPr>
      </p:pic>
    </p:spTree>
    <p:extLst>
      <p:ext uri="{BB962C8B-B14F-4D97-AF65-F5344CB8AC3E}">
        <p14:creationId xmlns:p14="http://schemas.microsoft.com/office/powerpoint/2010/main" val="416768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C51D90-8BAF-48EC-ED30-70BF981B8453}"/>
              </a:ext>
            </a:extLst>
          </p:cNvPr>
          <p:cNvSpPr>
            <a:spLocks noGrp="1"/>
          </p:cNvSpPr>
          <p:nvPr>
            <p:ph type="ctrTitle"/>
          </p:nvPr>
        </p:nvSpPr>
        <p:spPr>
          <a:xfrm>
            <a:off x="1122529" y="4954635"/>
            <a:ext cx="8021471" cy="923330"/>
          </a:xfrm>
        </p:spPr>
        <p:txBody>
          <a:bodyPr/>
          <a:lstStyle/>
          <a:p>
            <a:r>
              <a:rPr lang="en-US"/>
              <a:t>Next steps?</a:t>
            </a:r>
          </a:p>
        </p:txBody>
      </p:sp>
      <p:sp>
        <p:nvSpPr>
          <p:cNvPr id="5" name="Subtitle 4">
            <a:extLst>
              <a:ext uri="{FF2B5EF4-FFF2-40B4-BE49-F238E27FC236}">
                <a16:creationId xmlns:a16="http://schemas.microsoft.com/office/drawing/2014/main" id="{BCFB8213-F323-9D19-7A41-24DD184F7DB2}"/>
              </a:ext>
            </a:extLst>
          </p:cNvPr>
          <p:cNvSpPr>
            <a:spLocks noGrp="1"/>
          </p:cNvSpPr>
          <p:nvPr>
            <p:ph type="subTitle" idx="1"/>
          </p:nvPr>
        </p:nvSpPr>
        <p:spPr/>
        <p:txBody>
          <a:bodyPr/>
          <a:lstStyle/>
          <a:p>
            <a:endParaRPr lang="en-US"/>
          </a:p>
        </p:txBody>
      </p:sp>
      <p:sp>
        <p:nvSpPr>
          <p:cNvPr id="6" name="Picture Placeholder 5">
            <a:extLst>
              <a:ext uri="{FF2B5EF4-FFF2-40B4-BE49-F238E27FC236}">
                <a16:creationId xmlns:a16="http://schemas.microsoft.com/office/drawing/2014/main" id="{3DA033E1-B034-B1DD-C5F5-9BDC8CA2E2F1}"/>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374309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7BEB3B7-B463-5702-E92A-0AAC43CA72D2}"/>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37227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46722-10A6-13DD-FC0B-0D1CBE3DF97F}"/>
              </a:ext>
            </a:extLst>
          </p:cNvPr>
          <p:cNvSpPr>
            <a:spLocks noGrp="1"/>
          </p:cNvSpPr>
          <p:nvPr>
            <p:ph type="ctrTitle"/>
          </p:nvPr>
        </p:nvSpPr>
        <p:spPr>
          <a:xfrm>
            <a:off x="2286000" y="3367329"/>
            <a:ext cx="13716000" cy="3541655"/>
          </a:xfrm>
        </p:spPr>
        <p:txBody>
          <a:bodyPr>
            <a:normAutofit fontScale="90000"/>
          </a:bodyPr>
          <a:lstStyle/>
          <a:p>
            <a:r>
              <a:rPr lang="en-US"/>
              <a:t>Drive growth at every customer touchpoint</a:t>
            </a:r>
          </a:p>
        </p:txBody>
      </p:sp>
    </p:spTree>
    <p:extLst>
      <p:ext uri="{BB962C8B-B14F-4D97-AF65-F5344CB8AC3E}">
        <p14:creationId xmlns:p14="http://schemas.microsoft.com/office/powerpoint/2010/main" val="89799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descr="preencoded.png">
            <a:extLst>
              <a:ext uri="{FF2B5EF4-FFF2-40B4-BE49-F238E27FC236}">
                <a16:creationId xmlns:a16="http://schemas.microsoft.com/office/drawing/2014/main" id="{5D6CDD54-6122-C0EC-CEAC-8E800E7B86D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240134" y="3694018"/>
            <a:ext cx="13029893" cy="4681559"/>
          </a:xfrm>
          <a:prstGeom prst="rect">
            <a:avLst/>
          </a:prstGeom>
        </p:spPr>
      </p:pic>
      <p:sp>
        <p:nvSpPr>
          <p:cNvPr id="7" name="Text 1">
            <a:extLst>
              <a:ext uri="{FF2B5EF4-FFF2-40B4-BE49-F238E27FC236}">
                <a16:creationId xmlns:a16="http://schemas.microsoft.com/office/drawing/2014/main" id="{CB53816E-E4B5-954C-0ADF-0C4A16A63931}"/>
              </a:ext>
            </a:extLst>
          </p:cNvPr>
          <p:cNvSpPr/>
          <p:nvPr/>
        </p:nvSpPr>
        <p:spPr>
          <a:xfrm>
            <a:off x="967564" y="1175194"/>
            <a:ext cx="17026759" cy="790575"/>
          </a:xfrm>
          <a:prstGeom prst="rect">
            <a:avLst/>
          </a:prstGeom>
          <a:noFill/>
          <a:ln/>
        </p:spPr>
        <p:txBody>
          <a:bodyPr wrap="square" lIns="0" tIns="0" rIns="0" bIns="0" rtlCol="0" anchor="t"/>
          <a:lstStyle/>
          <a:p>
            <a:pPr algn="ctr">
              <a:lnSpc>
                <a:spcPts val="6225"/>
              </a:lnSpc>
            </a:pPr>
            <a:r>
              <a:rPr lang="en-US" sz="6000">
                <a:solidFill>
                  <a:srgbClr val="0A5E58"/>
                </a:solidFill>
                <a:latin typeface="+mj-lt"/>
                <a:ea typeface="Arial Bold" pitchFamily="34" charset="-122"/>
                <a:cs typeface="Arial Bold" pitchFamily="34" charset="-120"/>
              </a:rPr>
              <a:t>HOW DO YOU PLAN TO GROW?</a:t>
            </a:r>
            <a:endParaRPr lang="en-US" sz="6000">
              <a:latin typeface="+mj-lt"/>
            </a:endParaRPr>
          </a:p>
        </p:txBody>
      </p:sp>
      <p:cxnSp>
        <p:nvCxnSpPr>
          <p:cNvPr id="9" name="Straight Arrow Connector 8">
            <a:extLst>
              <a:ext uri="{FF2B5EF4-FFF2-40B4-BE49-F238E27FC236}">
                <a16:creationId xmlns:a16="http://schemas.microsoft.com/office/drawing/2014/main" id="{A5CDCB1A-9B7D-37E9-CA87-73DE103804CE}"/>
              </a:ext>
            </a:extLst>
          </p:cNvPr>
          <p:cNvCxnSpPr/>
          <p:nvPr/>
        </p:nvCxnSpPr>
        <p:spPr>
          <a:xfrm flipV="1">
            <a:off x="2380130" y="3779703"/>
            <a:ext cx="0" cy="4531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3">
            <a:extLst>
              <a:ext uri="{FF2B5EF4-FFF2-40B4-BE49-F238E27FC236}">
                <a16:creationId xmlns:a16="http://schemas.microsoft.com/office/drawing/2014/main" id="{1A2C1BD1-39C1-77AA-9409-4AEA1312F1E2}"/>
              </a:ext>
            </a:extLst>
          </p:cNvPr>
          <p:cNvSpPr/>
          <p:nvPr/>
        </p:nvSpPr>
        <p:spPr>
          <a:xfrm>
            <a:off x="6524060" y="5077792"/>
            <a:ext cx="5913769" cy="14320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987" tIns="107987" rIns="107987" bIns="107987" rtlCol="0" anchor="ctr"/>
          <a:lstStyle/>
          <a:p>
            <a:pPr algn="ctr">
              <a:defRPr/>
            </a:pPr>
            <a:r>
              <a:rPr lang="en-GB" sz="4200">
                <a:solidFill>
                  <a:prstClr val="white"/>
                </a:solidFill>
              </a:rPr>
              <a:t>Customer portfolio</a:t>
            </a:r>
            <a:endParaRPr lang="en-GB" sz="3000">
              <a:solidFill>
                <a:prstClr val="white"/>
              </a:solidFill>
            </a:endParaRPr>
          </a:p>
        </p:txBody>
      </p:sp>
      <p:cxnSp>
        <p:nvCxnSpPr>
          <p:cNvPr id="11" name="Straight Arrow Connector 10">
            <a:extLst>
              <a:ext uri="{FF2B5EF4-FFF2-40B4-BE49-F238E27FC236}">
                <a16:creationId xmlns:a16="http://schemas.microsoft.com/office/drawing/2014/main" id="{778044DF-C8D1-483C-97EE-EA867D833D39}"/>
              </a:ext>
            </a:extLst>
          </p:cNvPr>
          <p:cNvCxnSpPr>
            <a:cxnSpLocks/>
          </p:cNvCxnSpPr>
          <p:nvPr/>
        </p:nvCxnSpPr>
        <p:spPr>
          <a:xfrm>
            <a:off x="6012636" y="5793826"/>
            <a:ext cx="457200" cy="0"/>
          </a:xfrm>
          <a:prstGeom prst="straightConnector1">
            <a:avLst/>
          </a:prstGeom>
          <a:ln w="76200">
            <a:solidFill>
              <a:srgbClr val="31B4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4F98ED-3264-8775-4463-2E914BF749BD}"/>
              </a:ext>
            </a:extLst>
          </p:cNvPr>
          <p:cNvCxnSpPr>
            <a:cxnSpLocks/>
          </p:cNvCxnSpPr>
          <p:nvPr/>
        </p:nvCxnSpPr>
        <p:spPr>
          <a:xfrm>
            <a:off x="9409974" y="4565360"/>
            <a:ext cx="0" cy="459308"/>
          </a:xfrm>
          <a:prstGeom prst="straightConnector1">
            <a:avLst/>
          </a:prstGeom>
          <a:ln w="76200">
            <a:solidFill>
              <a:srgbClr val="31B49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AFB599-125E-E35A-1595-6767A3CA87D5}"/>
              </a:ext>
            </a:extLst>
          </p:cNvPr>
          <p:cNvCxnSpPr>
            <a:cxnSpLocks/>
          </p:cNvCxnSpPr>
          <p:nvPr/>
        </p:nvCxnSpPr>
        <p:spPr>
          <a:xfrm flipV="1">
            <a:off x="9409974" y="6503931"/>
            <a:ext cx="1498" cy="480467"/>
          </a:xfrm>
          <a:prstGeom prst="straightConnector1">
            <a:avLst/>
          </a:prstGeom>
          <a:ln w="76200">
            <a:solidFill>
              <a:srgbClr val="31B494"/>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C7B9E4-EDD5-8553-F7C9-6C25CABAB4F7}"/>
              </a:ext>
            </a:extLst>
          </p:cNvPr>
          <p:cNvSpPr txBox="1"/>
          <p:nvPr/>
        </p:nvSpPr>
        <p:spPr>
          <a:xfrm>
            <a:off x="1236098" y="2699227"/>
            <a:ext cx="2212481" cy="830997"/>
          </a:xfrm>
          <a:prstGeom prst="rect">
            <a:avLst/>
          </a:prstGeom>
          <a:noFill/>
        </p:spPr>
        <p:txBody>
          <a:bodyPr wrap="square" rtlCol="0">
            <a:spAutoFit/>
          </a:bodyPr>
          <a:lstStyle/>
          <a:p>
            <a:pPr algn="ctr">
              <a:defRPr/>
            </a:pPr>
            <a:r>
              <a:rPr lang="en-GB" sz="2400" b="1">
                <a:cs typeface="Arial" panose="020B0604020202020204" pitchFamily="34" charset="0"/>
              </a:rPr>
              <a:t>Customer </a:t>
            </a:r>
          </a:p>
          <a:p>
            <a:pPr algn="ctr">
              <a:defRPr/>
            </a:pPr>
            <a:r>
              <a:rPr lang="en-GB" sz="2400" b="1">
                <a:cs typeface="Arial" panose="020B0604020202020204" pitchFamily="34" charset="0"/>
              </a:rPr>
              <a:t>value</a:t>
            </a:r>
          </a:p>
        </p:txBody>
      </p:sp>
      <p:sp>
        <p:nvSpPr>
          <p:cNvPr id="15" name="TextBox 14">
            <a:extLst>
              <a:ext uri="{FF2B5EF4-FFF2-40B4-BE49-F238E27FC236}">
                <a16:creationId xmlns:a16="http://schemas.microsoft.com/office/drawing/2014/main" id="{254A0DD5-0D5B-BA39-927D-031CBB3B9A31}"/>
              </a:ext>
            </a:extLst>
          </p:cNvPr>
          <p:cNvSpPr txBox="1"/>
          <p:nvPr/>
        </p:nvSpPr>
        <p:spPr>
          <a:xfrm>
            <a:off x="15050495" y="7765540"/>
            <a:ext cx="2241822" cy="830997"/>
          </a:xfrm>
          <a:prstGeom prst="rect">
            <a:avLst/>
          </a:prstGeom>
          <a:noFill/>
        </p:spPr>
        <p:txBody>
          <a:bodyPr wrap="square" rtlCol="0" anchor="ctr">
            <a:spAutoFit/>
          </a:bodyPr>
          <a:lstStyle/>
          <a:p>
            <a:pPr algn="ctr">
              <a:defRPr/>
            </a:pPr>
            <a:r>
              <a:rPr lang="en-GB" sz="2400" b="1">
                <a:cs typeface="Arial" panose="020B0604020202020204" pitchFamily="34" charset="0"/>
              </a:rPr>
              <a:t>Customer </a:t>
            </a:r>
          </a:p>
          <a:p>
            <a:pPr algn="ctr">
              <a:defRPr/>
            </a:pPr>
            <a:r>
              <a:rPr lang="en-GB" sz="2400" b="1">
                <a:cs typeface="Arial" panose="020B0604020202020204" pitchFamily="34" charset="0"/>
              </a:rPr>
              <a:t>lifetime</a:t>
            </a:r>
          </a:p>
        </p:txBody>
      </p:sp>
      <p:sp>
        <p:nvSpPr>
          <p:cNvPr id="16" name="TextBox 15">
            <a:extLst>
              <a:ext uri="{FF2B5EF4-FFF2-40B4-BE49-F238E27FC236}">
                <a16:creationId xmlns:a16="http://schemas.microsoft.com/office/drawing/2014/main" id="{2F47E303-F9F8-A53D-55A0-8C2C7E971C26}"/>
              </a:ext>
            </a:extLst>
          </p:cNvPr>
          <p:cNvSpPr txBox="1"/>
          <p:nvPr/>
        </p:nvSpPr>
        <p:spPr>
          <a:xfrm>
            <a:off x="3810466" y="5422486"/>
            <a:ext cx="1899572" cy="830997"/>
          </a:xfrm>
          <a:prstGeom prst="rect">
            <a:avLst/>
          </a:prstGeom>
          <a:noFill/>
        </p:spPr>
        <p:txBody>
          <a:bodyPr wrap="square" rtlCol="0" anchor="ctr">
            <a:spAutoFit/>
          </a:bodyPr>
          <a:lstStyle/>
          <a:p>
            <a:pPr algn="ctr">
              <a:defRPr/>
            </a:pPr>
            <a:r>
              <a:rPr lang="en-GB" sz="2400" b="1">
                <a:solidFill>
                  <a:srgbClr val="005E58"/>
                </a:solidFill>
                <a:cs typeface="Arial" panose="020B0604020202020204" pitchFamily="34" charset="0"/>
              </a:rPr>
              <a:t>Win new </a:t>
            </a:r>
          </a:p>
          <a:p>
            <a:pPr algn="ctr">
              <a:defRPr/>
            </a:pPr>
            <a:r>
              <a:rPr lang="en-GB" sz="2400" b="1">
                <a:solidFill>
                  <a:srgbClr val="005E58"/>
                </a:solidFill>
                <a:cs typeface="Arial" panose="020B0604020202020204" pitchFamily="34" charset="0"/>
              </a:rPr>
              <a:t>customers</a:t>
            </a:r>
          </a:p>
        </p:txBody>
      </p:sp>
      <p:sp>
        <p:nvSpPr>
          <p:cNvPr id="17" name="TextBox 16">
            <a:extLst>
              <a:ext uri="{FF2B5EF4-FFF2-40B4-BE49-F238E27FC236}">
                <a16:creationId xmlns:a16="http://schemas.microsoft.com/office/drawing/2014/main" id="{774C5B3F-393C-9E3C-A567-1391D7BFD5CE}"/>
              </a:ext>
            </a:extLst>
          </p:cNvPr>
          <p:cNvSpPr txBox="1"/>
          <p:nvPr/>
        </p:nvSpPr>
        <p:spPr>
          <a:xfrm>
            <a:off x="12808673" y="5422487"/>
            <a:ext cx="2241822" cy="830997"/>
          </a:xfrm>
          <a:prstGeom prst="rect">
            <a:avLst/>
          </a:prstGeom>
          <a:noFill/>
        </p:spPr>
        <p:txBody>
          <a:bodyPr wrap="square" rtlCol="0" anchor="ctr">
            <a:spAutoFit/>
          </a:bodyPr>
          <a:lstStyle/>
          <a:p>
            <a:pPr algn="ctr">
              <a:defRPr/>
            </a:pPr>
            <a:r>
              <a:rPr lang="en-GB" sz="2400" b="1">
                <a:solidFill>
                  <a:srgbClr val="005E58"/>
                </a:solidFill>
                <a:cs typeface="Arial" panose="020B0604020202020204" pitchFamily="34" charset="0"/>
              </a:rPr>
              <a:t>Reduce </a:t>
            </a:r>
          </a:p>
          <a:p>
            <a:pPr algn="ctr">
              <a:defRPr/>
            </a:pPr>
            <a:r>
              <a:rPr lang="en-GB" sz="2400" b="1">
                <a:solidFill>
                  <a:srgbClr val="005E58"/>
                </a:solidFill>
                <a:cs typeface="Arial" panose="020B0604020202020204" pitchFamily="34" charset="0"/>
              </a:rPr>
              <a:t>churn</a:t>
            </a:r>
          </a:p>
        </p:txBody>
      </p:sp>
      <p:sp>
        <p:nvSpPr>
          <p:cNvPr id="18" name="TextBox 17">
            <a:extLst>
              <a:ext uri="{FF2B5EF4-FFF2-40B4-BE49-F238E27FC236}">
                <a16:creationId xmlns:a16="http://schemas.microsoft.com/office/drawing/2014/main" id="{6A172F08-2537-4C7D-128A-DF5D0FA36EE7}"/>
              </a:ext>
            </a:extLst>
          </p:cNvPr>
          <p:cNvSpPr txBox="1"/>
          <p:nvPr/>
        </p:nvSpPr>
        <p:spPr>
          <a:xfrm>
            <a:off x="7953907" y="3570453"/>
            <a:ext cx="3031814" cy="830997"/>
          </a:xfrm>
          <a:prstGeom prst="rect">
            <a:avLst/>
          </a:prstGeom>
          <a:noFill/>
        </p:spPr>
        <p:txBody>
          <a:bodyPr wrap="square" rtlCol="0" anchor="ctr">
            <a:spAutoFit/>
          </a:bodyPr>
          <a:lstStyle/>
          <a:p>
            <a:pPr algn="ctr">
              <a:defRPr/>
            </a:pPr>
            <a:r>
              <a:rPr lang="en-GB" sz="2400" b="1">
                <a:solidFill>
                  <a:srgbClr val="005E58"/>
                </a:solidFill>
                <a:cs typeface="Arial" panose="020B0604020202020204" pitchFamily="34" charset="0"/>
              </a:rPr>
              <a:t>Upsell to </a:t>
            </a:r>
          </a:p>
          <a:p>
            <a:pPr algn="ctr">
              <a:defRPr/>
            </a:pPr>
            <a:r>
              <a:rPr lang="en-GB" sz="2400" b="1">
                <a:solidFill>
                  <a:srgbClr val="005E58"/>
                </a:solidFill>
                <a:cs typeface="Arial" panose="020B0604020202020204" pitchFamily="34" charset="0"/>
              </a:rPr>
              <a:t>existing customer</a:t>
            </a:r>
          </a:p>
        </p:txBody>
      </p:sp>
      <p:sp>
        <p:nvSpPr>
          <p:cNvPr id="19" name="TextBox 18">
            <a:extLst>
              <a:ext uri="{FF2B5EF4-FFF2-40B4-BE49-F238E27FC236}">
                <a16:creationId xmlns:a16="http://schemas.microsoft.com/office/drawing/2014/main" id="{4837B309-7B99-90F6-061F-74E2DD253245}"/>
              </a:ext>
            </a:extLst>
          </p:cNvPr>
          <p:cNvSpPr txBox="1"/>
          <p:nvPr/>
        </p:nvSpPr>
        <p:spPr>
          <a:xfrm>
            <a:off x="7316114" y="7272348"/>
            <a:ext cx="4329660" cy="830997"/>
          </a:xfrm>
          <a:prstGeom prst="rect">
            <a:avLst/>
          </a:prstGeom>
          <a:noFill/>
        </p:spPr>
        <p:txBody>
          <a:bodyPr wrap="square" rtlCol="0" anchor="ctr">
            <a:spAutoFit/>
          </a:bodyPr>
          <a:lstStyle/>
          <a:p>
            <a:pPr algn="ctr">
              <a:defRPr/>
            </a:pPr>
            <a:r>
              <a:rPr lang="en-GB" sz="2400" b="1">
                <a:solidFill>
                  <a:srgbClr val="005E58"/>
                </a:solidFill>
                <a:cs typeface="Arial" panose="020B0604020202020204" pitchFamily="34" charset="0"/>
              </a:rPr>
              <a:t>Disengage with </a:t>
            </a:r>
          </a:p>
          <a:p>
            <a:pPr algn="ctr">
              <a:defRPr/>
            </a:pPr>
            <a:r>
              <a:rPr lang="en-GB" sz="2400" b="1">
                <a:solidFill>
                  <a:srgbClr val="005E58"/>
                </a:solidFill>
                <a:cs typeface="Arial" panose="020B0604020202020204" pitchFamily="34" charset="0"/>
              </a:rPr>
              <a:t>non-profitable customers</a:t>
            </a:r>
          </a:p>
        </p:txBody>
      </p:sp>
      <p:cxnSp>
        <p:nvCxnSpPr>
          <p:cNvPr id="20" name="Straight Arrow Connector 19">
            <a:extLst>
              <a:ext uri="{FF2B5EF4-FFF2-40B4-BE49-F238E27FC236}">
                <a16:creationId xmlns:a16="http://schemas.microsoft.com/office/drawing/2014/main" id="{67090C6E-9EB0-A302-DAD1-64E54AFC3A1B}"/>
              </a:ext>
            </a:extLst>
          </p:cNvPr>
          <p:cNvCxnSpPr>
            <a:cxnSpLocks/>
          </p:cNvCxnSpPr>
          <p:nvPr/>
        </p:nvCxnSpPr>
        <p:spPr>
          <a:xfrm flipH="1">
            <a:off x="12489588" y="5793826"/>
            <a:ext cx="457200" cy="0"/>
          </a:xfrm>
          <a:prstGeom prst="straightConnector1">
            <a:avLst/>
          </a:prstGeom>
          <a:ln w="76200">
            <a:solidFill>
              <a:srgbClr val="31B494"/>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 2" descr="preencoded.png">
            <a:extLst>
              <a:ext uri="{FF2B5EF4-FFF2-40B4-BE49-F238E27FC236}">
                <a16:creationId xmlns:a16="http://schemas.microsoft.com/office/drawing/2014/main" id="{EDFA3CBF-14FA-8B93-87EB-E3DED0E9F05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75494" y="3455209"/>
            <a:ext cx="611000" cy="611000"/>
          </a:xfrm>
          <a:prstGeom prst="rect">
            <a:avLst/>
          </a:prstGeom>
        </p:spPr>
      </p:pic>
      <p:pic>
        <p:nvPicPr>
          <p:cNvPr id="22" name="Image 2" descr="preencoded.png">
            <a:extLst>
              <a:ext uri="{FF2B5EF4-FFF2-40B4-BE49-F238E27FC236}">
                <a16:creationId xmlns:a16="http://schemas.microsoft.com/office/drawing/2014/main" id="{1A5D177F-8BB2-F469-B117-E82157FFF7F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14964527" y="7875541"/>
            <a:ext cx="611000" cy="611000"/>
          </a:xfrm>
          <a:prstGeom prst="rect">
            <a:avLst/>
          </a:prstGeom>
        </p:spPr>
      </p:pic>
      <p:sp>
        <p:nvSpPr>
          <p:cNvPr id="5" name="TextBox 4">
            <a:extLst>
              <a:ext uri="{FF2B5EF4-FFF2-40B4-BE49-F238E27FC236}">
                <a16:creationId xmlns:a16="http://schemas.microsoft.com/office/drawing/2014/main" id="{0A5AB0FD-B7B3-4B0F-AD04-BE921BCDB516}"/>
              </a:ext>
            </a:extLst>
          </p:cNvPr>
          <p:cNvSpPr txBox="1"/>
          <p:nvPr/>
        </p:nvSpPr>
        <p:spPr>
          <a:xfrm>
            <a:off x="2204552" y="8596537"/>
            <a:ext cx="4089706" cy="369332"/>
          </a:xfrm>
          <a:prstGeom prst="rect">
            <a:avLst/>
          </a:prstGeom>
          <a:noFill/>
        </p:spPr>
        <p:txBody>
          <a:bodyPr wrap="square" rtlCol="0">
            <a:spAutoFit/>
          </a:bodyPr>
          <a:lstStyle/>
          <a:p>
            <a:r>
              <a:rPr lang="en-US" sz="1800" i="1"/>
              <a:t>Source: Markup Consulting</a:t>
            </a:r>
          </a:p>
        </p:txBody>
      </p:sp>
    </p:spTree>
    <p:extLst>
      <p:ext uri="{BB962C8B-B14F-4D97-AF65-F5344CB8AC3E}">
        <p14:creationId xmlns:p14="http://schemas.microsoft.com/office/powerpoint/2010/main" val="8191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6" grpId="0"/>
      <p:bldP spid="17" grpId="0"/>
      <p:bldP spid="18" grpId="0"/>
      <p:bldP spid="1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55FE-6C65-8925-CED3-3452AE34C675}"/>
              </a:ext>
            </a:extLst>
          </p:cNvPr>
          <p:cNvSpPr>
            <a:spLocks noGrp="1"/>
          </p:cNvSpPr>
          <p:nvPr>
            <p:ph type="ctrTitle"/>
          </p:nvPr>
        </p:nvSpPr>
        <p:spPr>
          <a:xfrm>
            <a:off x="1506682" y="3282916"/>
            <a:ext cx="15274636" cy="2631489"/>
          </a:xfrm>
        </p:spPr>
        <p:txBody>
          <a:bodyPr>
            <a:normAutofit fontScale="90000"/>
          </a:bodyPr>
          <a:lstStyle/>
          <a:p>
            <a:r>
              <a:rPr lang="en-US"/>
              <a:t>Your current marketing approach</a:t>
            </a:r>
          </a:p>
        </p:txBody>
      </p:sp>
      <p:sp>
        <p:nvSpPr>
          <p:cNvPr id="3" name="Subtitle 2">
            <a:extLst>
              <a:ext uri="{FF2B5EF4-FFF2-40B4-BE49-F238E27FC236}">
                <a16:creationId xmlns:a16="http://schemas.microsoft.com/office/drawing/2014/main" id="{6C8F0B72-3C9A-C24D-70E3-8A8D06B8FB18}"/>
              </a:ext>
            </a:extLst>
          </p:cNvPr>
          <p:cNvSpPr>
            <a:spLocks noGrp="1"/>
          </p:cNvSpPr>
          <p:nvPr>
            <p:ph type="subTitle" idx="1"/>
          </p:nvPr>
        </p:nvSpPr>
        <p:spPr>
          <a:xfrm>
            <a:off x="2286000" y="6410507"/>
            <a:ext cx="13716000" cy="1089529"/>
          </a:xfrm>
        </p:spPr>
        <p:txBody>
          <a:bodyPr vert="horz" lIns="91440" tIns="45720" rIns="91440" bIns="45720" rtlCol="0" anchor="t">
            <a:spAutoFit/>
          </a:bodyPr>
          <a:lstStyle/>
          <a:p>
            <a:r>
              <a:rPr lang="en-US" b="0">
                <a:ea typeface="+mn-lt"/>
                <a:cs typeface="+mn-lt"/>
              </a:rPr>
              <a:t>What are you trying to achieve with marketing? </a:t>
            </a:r>
            <a:br>
              <a:rPr lang="en-US" b="0">
                <a:ea typeface="+mn-lt"/>
                <a:cs typeface="+mn-lt"/>
              </a:rPr>
            </a:br>
            <a:r>
              <a:rPr lang="en-US" b="0">
                <a:ea typeface="+mn-lt"/>
                <a:cs typeface="+mn-lt"/>
              </a:rPr>
              <a:t>Where do you prioritize your efforts and investments?</a:t>
            </a:r>
          </a:p>
        </p:txBody>
      </p:sp>
    </p:spTree>
    <p:extLst>
      <p:ext uri="{BB962C8B-B14F-4D97-AF65-F5344CB8AC3E}">
        <p14:creationId xmlns:p14="http://schemas.microsoft.com/office/powerpoint/2010/main" val="232477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0420F8C-21E5-1657-E9DE-D1A56EC08B9D}"/>
              </a:ext>
            </a:extLst>
          </p:cNvPr>
          <p:cNvSpPr/>
          <p:nvPr/>
        </p:nvSpPr>
        <p:spPr>
          <a:xfrm>
            <a:off x="4492456" y="4432875"/>
            <a:ext cx="1612231" cy="1521326"/>
          </a:xfrm>
          <a:prstGeom prst="ellipse">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Calibri"/>
              <a:ea typeface="+mn-ea"/>
              <a:cs typeface="+mn-cs"/>
            </a:endParaRPr>
          </a:p>
        </p:txBody>
      </p:sp>
      <p:sp>
        <p:nvSpPr>
          <p:cNvPr id="23" name="Oval 22">
            <a:extLst>
              <a:ext uri="{FF2B5EF4-FFF2-40B4-BE49-F238E27FC236}">
                <a16:creationId xmlns:a16="http://schemas.microsoft.com/office/drawing/2014/main" id="{8ECECD43-DED7-083F-27F8-C9E7012DA697}"/>
              </a:ext>
            </a:extLst>
          </p:cNvPr>
          <p:cNvSpPr/>
          <p:nvPr/>
        </p:nvSpPr>
        <p:spPr>
          <a:xfrm>
            <a:off x="8334207" y="4432876"/>
            <a:ext cx="1612231" cy="1521326"/>
          </a:xfrm>
          <a:prstGeom prst="ellipse">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Calibri"/>
              <a:ea typeface="+mn-ea"/>
              <a:cs typeface="+mn-cs"/>
            </a:endParaRPr>
          </a:p>
        </p:txBody>
      </p:sp>
      <p:sp>
        <p:nvSpPr>
          <p:cNvPr id="24" name="Oval 23">
            <a:extLst>
              <a:ext uri="{FF2B5EF4-FFF2-40B4-BE49-F238E27FC236}">
                <a16:creationId xmlns:a16="http://schemas.microsoft.com/office/drawing/2014/main" id="{79CB8BB4-921D-92F8-45EF-46E2EA632606}"/>
              </a:ext>
            </a:extLst>
          </p:cNvPr>
          <p:cNvSpPr/>
          <p:nvPr/>
        </p:nvSpPr>
        <p:spPr>
          <a:xfrm>
            <a:off x="12154790" y="4432876"/>
            <a:ext cx="1612231" cy="1521326"/>
          </a:xfrm>
          <a:prstGeom prst="ellipse">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Calibri"/>
              <a:ea typeface="+mn-ea"/>
              <a:cs typeface="+mn-cs"/>
            </a:endParaRPr>
          </a:p>
        </p:txBody>
      </p:sp>
      <p:sp>
        <p:nvSpPr>
          <p:cNvPr id="25" name="Oval 24">
            <a:extLst>
              <a:ext uri="{FF2B5EF4-FFF2-40B4-BE49-F238E27FC236}">
                <a16:creationId xmlns:a16="http://schemas.microsoft.com/office/drawing/2014/main" id="{E4F1AE21-D85E-9ED0-94A2-B8385BCCFF47}"/>
              </a:ext>
            </a:extLst>
          </p:cNvPr>
          <p:cNvSpPr/>
          <p:nvPr/>
        </p:nvSpPr>
        <p:spPr>
          <a:xfrm>
            <a:off x="15816623" y="4432875"/>
            <a:ext cx="1612231" cy="1521326"/>
          </a:xfrm>
          <a:prstGeom prst="ellipse">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Calibri"/>
              <a:ea typeface="+mn-ea"/>
              <a:cs typeface="+mn-cs"/>
            </a:endParaRPr>
          </a:p>
        </p:txBody>
      </p:sp>
      <p:sp>
        <p:nvSpPr>
          <p:cNvPr id="3" name="Title 2">
            <a:extLst>
              <a:ext uri="{FF2B5EF4-FFF2-40B4-BE49-F238E27FC236}">
                <a16:creationId xmlns:a16="http://schemas.microsoft.com/office/drawing/2014/main" id="{D91B9742-E3C5-D933-83B8-43008B5ECE0B}"/>
              </a:ext>
            </a:extLst>
          </p:cNvPr>
          <p:cNvSpPr>
            <a:spLocks noGrp="1"/>
          </p:cNvSpPr>
          <p:nvPr>
            <p:ph type="ctrTitle"/>
          </p:nvPr>
        </p:nvSpPr>
        <p:spPr>
          <a:xfrm>
            <a:off x="1537648" y="834195"/>
            <a:ext cx="15060304" cy="1775325"/>
          </a:xfrm>
        </p:spPr>
        <p:txBody>
          <a:bodyPr/>
          <a:lstStyle/>
          <a:p>
            <a:r>
              <a:rPr lang="en-US"/>
              <a:t>inbound marketing strategies</a:t>
            </a:r>
          </a:p>
        </p:txBody>
      </p:sp>
      <p:sp>
        <p:nvSpPr>
          <p:cNvPr id="5" name="Text Placeholder 4">
            <a:extLst>
              <a:ext uri="{FF2B5EF4-FFF2-40B4-BE49-F238E27FC236}">
                <a16:creationId xmlns:a16="http://schemas.microsoft.com/office/drawing/2014/main" id="{2771A3C4-5297-A579-5194-39D40D18554A}"/>
              </a:ext>
            </a:extLst>
          </p:cNvPr>
          <p:cNvSpPr>
            <a:spLocks noGrp="1"/>
          </p:cNvSpPr>
          <p:nvPr>
            <p:ph type="body" sz="quarter" idx="12"/>
          </p:nvPr>
        </p:nvSpPr>
        <p:spPr/>
        <p:txBody>
          <a:bodyPr/>
          <a:lstStyle/>
          <a:p>
            <a:r>
              <a:rPr lang="en-US"/>
              <a:t>ATTRACT</a:t>
            </a:r>
          </a:p>
        </p:txBody>
      </p:sp>
      <p:sp>
        <p:nvSpPr>
          <p:cNvPr id="6" name="Text Placeholder 5">
            <a:extLst>
              <a:ext uri="{FF2B5EF4-FFF2-40B4-BE49-F238E27FC236}">
                <a16:creationId xmlns:a16="http://schemas.microsoft.com/office/drawing/2014/main" id="{72FCC289-D0BA-95E8-E5E3-470ADB02E5DD}"/>
              </a:ext>
            </a:extLst>
          </p:cNvPr>
          <p:cNvSpPr>
            <a:spLocks noGrp="1"/>
          </p:cNvSpPr>
          <p:nvPr>
            <p:ph type="body" sz="quarter" idx="14"/>
          </p:nvPr>
        </p:nvSpPr>
        <p:spPr/>
        <p:txBody>
          <a:bodyPr/>
          <a:lstStyle/>
          <a:p>
            <a:r>
              <a:rPr lang="en-US"/>
              <a:t>LOYALTY</a:t>
            </a:r>
          </a:p>
        </p:txBody>
      </p:sp>
      <p:sp>
        <p:nvSpPr>
          <p:cNvPr id="7" name="Text Placeholder 6">
            <a:extLst>
              <a:ext uri="{FF2B5EF4-FFF2-40B4-BE49-F238E27FC236}">
                <a16:creationId xmlns:a16="http://schemas.microsoft.com/office/drawing/2014/main" id="{D94E39CA-5D7F-AAF9-9884-F7B2BF00B423}"/>
              </a:ext>
            </a:extLst>
          </p:cNvPr>
          <p:cNvSpPr>
            <a:spLocks noGrp="1"/>
          </p:cNvSpPr>
          <p:nvPr>
            <p:ph type="body" sz="quarter" idx="16"/>
          </p:nvPr>
        </p:nvSpPr>
        <p:spPr/>
        <p:txBody>
          <a:bodyPr/>
          <a:lstStyle/>
          <a:p>
            <a:r>
              <a:rPr lang="en-US"/>
              <a:t>CONVERT</a:t>
            </a:r>
          </a:p>
        </p:txBody>
      </p:sp>
      <p:sp>
        <p:nvSpPr>
          <p:cNvPr id="8" name="Text Placeholder 7">
            <a:extLst>
              <a:ext uri="{FF2B5EF4-FFF2-40B4-BE49-F238E27FC236}">
                <a16:creationId xmlns:a16="http://schemas.microsoft.com/office/drawing/2014/main" id="{23ADB98C-20BE-6DD8-ACE5-62B790CCBA97}"/>
              </a:ext>
            </a:extLst>
          </p:cNvPr>
          <p:cNvSpPr>
            <a:spLocks noGrp="1"/>
          </p:cNvSpPr>
          <p:nvPr>
            <p:ph type="body" sz="quarter" idx="18"/>
          </p:nvPr>
        </p:nvSpPr>
        <p:spPr/>
        <p:txBody>
          <a:bodyPr/>
          <a:lstStyle/>
          <a:p>
            <a:r>
              <a:rPr lang="en-US"/>
              <a:t>CLOSE</a:t>
            </a:r>
          </a:p>
        </p:txBody>
      </p:sp>
      <p:sp>
        <p:nvSpPr>
          <p:cNvPr id="2" name="Footer Placeholder 1">
            <a:extLst>
              <a:ext uri="{FF2B5EF4-FFF2-40B4-BE49-F238E27FC236}">
                <a16:creationId xmlns:a16="http://schemas.microsoft.com/office/drawing/2014/main" id="{F0B58DB6-77B4-FC65-4B2E-2C3249461AEB}"/>
              </a:ext>
            </a:extLst>
          </p:cNvPr>
          <p:cNvSpPr>
            <a:spLocks noGrp="1"/>
          </p:cNvSpPr>
          <p:nvPr>
            <p:ph type="ftr" sz="quarter" idx="1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Calibri"/>
                <a:ea typeface="+mn-ea"/>
                <a:cs typeface="+mn-cs"/>
              </a:rPr>
              <a:t>Relationships that matter. Revenue that grows.</a:t>
            </a:r>
          </a:p>
        </p:txBody>
      </p:sp>
      <p:sp>
        <p:nvSpPr>
          <p:cNvPr id="9" name="Text Placeholder 8">
            <a:extLst>
              <a:ext uri="{FF2B5EF4-FFF2-40B4-BE49-F238E27FC236}">
                <a16:creationId xmlns:a16="http://schemas.microsoft.com/office/drawing/2014/main" id="{DEE1B14F-8DA2-ADE9-7BA5-14B12DBC8934}"/>
              </a:ext>
            </a:extLst>
          </p:cNvPr>
          <p:cNvSpPr>
            <a:spLocks noGrp="1"/>
          </p:cNvSpPr>
          <p:nvPr>
            <p:ph type="body" sz="quarter" idx="20"/>
          </p:nvPr>
        </p:nvSpPr>
        <p:spPr>
          <a:xfrm>
            <a:off x="1880832" y="6641432"/>
            <a:ext cx="2974356" cy="1820180"/>
          </a:xfrm>
        </p:spPr>
        <p:txBody>
          <a:bodyPr/>
          <a:lstStyle/>
          <a:p>
            <a:r>
              <a:rPr lang="en-US" sz="2000"/>
              <a:t>Website, SEO  </a:t>
            </a:r>
          </a:p>
          <a:p>
            <a:r>
              <a:rPr lang="en-US" sz="2000"/>
              <a:t>Blog, webinars, podcasts</a:t>
            </a:r>
          </a:p>
          <a:p>
            <a:r>
              <a:rPr lang="en-US" sz="2000"/>
              <a:t>Social media</a:t>
            </a:r>
          </a:p>
          <a:p>
            <a:r>
              <a:rPr lang="en-US" sz="2000"/>
              <a:t>Paid/organic distribution </a:t>
            </a:r>
          </a:p>
        </p:txBody>
      </p:sp>
      <p:sp>
        <p:nvSpPr>
          <p:cNvPr id="10" name="Text Placeholder 9">
            <a:extLst>
              <a:ext uri="{FF2B5EF4-FFF2-40B4-BE49-F238E27FC236}">
                <a16:creationId xmlns:a16="http://schemas.microsoft.com/office/drawing/2014/main" id="{5C6C3399-1C4C-24AF-671C-703B472398EA}"/>
              </a:ext>
            </a:extLst>
          </p:cNvPr>
          <p:cNvSpPr>
            <a:spLocks noGrp="1"/>
          </p:cNvSpPr>
          <p:nvPr>
            <p:ph type="body" sz="quarter" idx="21"/>
          </p:nvPr>
        </p:nvSpPr>
        <p:spPr>
          <a:xfrm>
            <a:off x="5742008" y="6641430"/>
            <a:ext cx="2974356" cy="1820181"/>
          </a:xfrm>
        </p:spPr>
        <p:txBody>
          <a:bodyPr/>
          <a:lstStyle/>
          <a:p>
            <a:r>
              <a:rPr lang="en-US" sz="2000"/>
              <a:t>Forms</a:t>
            </a:r>
          </a:p>
          <a:p>
            <a:r>
              <a:rPr lang="en-US" sz="2000"/>
              <a:t>Calls-to-action</a:t>
            </a:r>
          </a:p>
          <a:p>
            <a:r>
              <a:rPr lang="en-US" sz="2000"/>
              <a:t>Landing pages</a:t>
            </a:r>
          </a:p>
          <a:p>
            <a:r>
              <a:rPr lang="en-US" sz="2000"/>
              <a:t>Contact </a:t>
            </a:r>
          </a:p>
        </p:txBody>
      </p:sp>
      <p:sp>
        <p:nvSpPr>
          <p:cNvPr id="11" name="Text Placeholder 10">
            <a:extLst>
              <a:ext uri="{FF2B5EF4-FFF2-40B4-BE49-F238E27FC236}">
                <a16:creationId xmlns:a16="http://schemas.microsoft.com/office/drawing/2014/main" id="{88E175DE-6E1E-1759-56AE-A159EA439E51}"/>
              </a:ext>
            </a:extLst>
          </p:cNvPr>
          <p:cNvSpPr>
            <a:spLocks noGrp="1"/>
          </p:cNvSpPr>
          <p:nvPr>
            <p:ph type="body" sz="quarter" idx="22"/>
          </p:nvPr>
        </p:nvSpPr>
        <p:spPr>
          <a:xfrm>
            <a:off x="9587834" y="6641430"/>
            <a:ext cx="2974356" cy="1820182"/>
          </a:xfrm>
        </p:spPr>
        <p:txBody>
          <a:bodyPr/>
          <a:lstStyle/>
          <a:p>
            <a:r>
              <a:rPr lang="en-US" sz="2000"/>
              <a:t>CRM</a:t>
            </a:r>
          </a:p>
          <a:p>
            <a:r>
              <a:rPr lang="en-US" sz="2000"/>
              <a:t>Emails</a:t>
            </a:r>
          </a:p>
          <a:p>
            <a:r>
              <a:rPr lang="en-US" sz="2000"/>
              <a:t>Workflows</a:t>
            </a:r>
          </a:p>
          <a:p>
            <a:r>
              <a:rPr lang="en-US" sz="2000"/>
              <a:t>Customer relationships</a:t>
            </a:r>
          </a:p>
        </p:txBody>
      </p:sp>
      <p:sp>
        <p:nvSpPr>
          <p:cNvPr id="12" name="Text Placeholder 11">
            <a:extLst>
              <a:ext uri="{FF2B5EF4-FFF2-40B4-BE49-F238E27FC236}">
                <a16:creationId xmlns:a16="http://schemas.microsoft.com/office/drawing/2014/main" id="{0962882E-EDCB-554C-EE47-44C6FFC9E38C}"/>
              </a:ext>
            </a:extLst>
          </p:cNvPr>
          <p:cNvSpPr>
            <a:spLocks noGrp="1"/>
          </p:cNvSpPr>
          <p:nvPr>
            <p:ph type="body" sz="quarter" idx="23"/>
          </p:nvPr>
        </p:nvSpPr>
        <p:spPr>
          <a:xfrm>
            <a:off x="13434943" y="6641430"/>
            <a:ext cx="2974356" cy="1890008"/>
          </a:xfrm>
        </p:spPr>
        <p:txBody>
          <a:bodyPr/>
          <a:lstStyle/>
          <a:p>
            <a:r>
              <a:rPr lang="en-US" sz="2000"/>
              <a:t>Surveys</a:t>
            </a:r>
          </a:p>
          <a:p>
            <a:r>
              <a:rPr lang="en-US" sz="2000"/>
              <a:t>Events</a:t>
            </a:r>
          </a:p>
          <a:p>
            <a:r>
              <a:rPr lang="en-US" sz="2000"/>
              <a:t>Customer programs</a:t>
            </a:r>
          </a:p>
          <a:p>
            <a:r>
              <a:rPr lang="en-US" sz="2000"/>
              <a:t>After-sales service</a:t>
            </a:r>
          </a:p>
          <a:p>
            <a:endParaRPr lang="en-US" sz="2000"/>
          </a:p>
        </p:txBody>
      </p:sp>
      <p:sp>
        <p:nvSpPr>
          <p:cNvPr id="13" name="Oval 12">
            <a:extLst>
              <a:ext uri="{FF2B5EF4-FFF2-40B4-BE49-F238E27FC236}">
                <a16:creationId xmlns:a16="http://schemas.microsoft.com/office/drawing/2014/main" id="{770DB4D7-2DF1-A57A-360A-2B32C28E098C}"/>
              </a:ext>
            </a:extLst>
          </p:cNvPr>
          <p:cNvSpPr/>
          <p:nvPr/>
        </p:nvSpPr>
        <p:spPr>
          <a:xfrm>
            <a:off x="745957" y="4432876"/>
            <a:ext cx="1612231" cy="1521326"/>
          </a:xfrm>
          <a:prstGeom prst="ellipse">
            <a:avLst/>
          </a:prstGeom>
          <a:solidFill>
            <a:schemeClr val="accent3"/>
          </a:solidFill>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5D7E7771-6616-453E-0524-C827435BEA6D}"/>
              </a:ext>
            </a:extLst>
          </p:cNvPr>
          <p:cNvSpPr txBox="1"/>
          <p:nvPr/>
        </p:nvSpPr>
        <p:spPr>
          <a:xfrm>
            <a:off x="745957" y="4939623"/>
            <a:ext cx="1612231" cy="507831"/>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63D37"/>
                </a:solidFill>
                <a:effectLst/>
                <a:uLnTx/>
                <a:uFillTx/>
                <a:latin typeface="Calibri"/>
                <a:ea typeface="+mn-ea"/>
                <a:cs typeface="+mn-cs"/>
              </a:rPr>
              <a:t>Strangers</a:t>
            </a:r>
          </a:p>
        </p:txBody>
      </p:sp>
      <p:sp>
        <p:nvSpPr>
          <p:cNvPr id="16" name="TextBox 15">
            <a:extLst>
              <a:ext uri="{FF2B5EF4-FFF2-40B4-BE49-F238E27FC236}">
                <a16:creationId xmlns:a16="http://schemas.microsoft.com/office/drawing/2014/main" id="{A354DD1B-7808-485D-A09E-740F3D4E580A}"/>
              </a:ext>
            </a:extLst>
          </p:cNvPr>
          <p:cNvSpPr txBox="1"/>
          <p:nvPr/>
        </p:nvSpPr>
        <p:spPr>
          <a:xfrm>
            <a:off x="4507829" y="4939623"/>
            <a:ext cx="1612231" cy="507831"/>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63D37"/>
                </a:solidFill>
                <a:effectLst/>
                <a:uLnTx/>
                <a:uFillTx/>
                <a:latin typeface="Calibri"/>
                <a:ea typeface="+mn-ea"/>
                <a:cs typeface="+mn-cs"/>
              </a:rPr>
              <a:t>Visitor</a:t>
            </a:r>
          </a:p>
        </p:txBody>
      </p:sp>
      <p:sp>
        <p:nvSpPr>
          <p:cNvPr id="18" name="TextBox 17">
            <a:extLst>
              <a:ext uri="{FF2B5EF4-FFF2-40B4-BE49-F238E27FC236}">
                <a16:creationId xmlns:a16="http://schemas.microsoft.com/office/drawing/2014/main" id="{8BF3886E-4746-FEAA-59E0-ACAD95BF3061}"/>
              </a:ext>
            </a:extLst>
          </p:cNvPr>
          <p:cNvSpPr txBox="1"/>
          <p:nvPr/>
        </p:nvSpPr>
        <p:spPr>
          <a:xfrm>
            <a:off x="8346352" y="4939623"/>
            <a:ext cx="1612231" cy="507831"/>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63D37"/>
                </a:solidFill>
                <a:effectLst/>
                <a:uLnTx/>
                <a:uFillTx/>
                <a:latin typeface="Calibri"/>
                <a:ea typeface="+mn-ea"/>
                <a:cs typeface="+mn-cs"/>
              </a:rPr>
              <a:t>Lead</a:t>
            </a:r>
          </a:p>
        </p:txBody>
      </p:sp>
      <p:sp>
        <p:nvSpPr>
          <p:cNvPr id="20" name="TextBox 19">
            <a:extLst>
              <a:ext uri="{FF2B5EF4-FFF2-40B4-BE49-F238E27FC236}">
                <a16:creationId xmlns:a16="http://schemas.microsoft.com/office/drawing/2014/main" id="{28433B79-0BB9-5882-A7C8-8FDE7662B3CE}"/>
              </a:ext>
            </a:extLst>
          </p:cNvPr>
          <p:cNvSpPr txBox="1"/>
          <p:nvPr/>
        </p:nvSpPr>
        <p:spPr>
          <a:xfrm>
            <a:off x="12170508" y="4939623"/>
            <a:ext cx="1612231" cy="507831"/>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63D37"/>
                </a:solidFill>
                <a:effectLst/>
                <a:uLnTx/>
                <a:uFillTx/>
                <a:latin typeface="Calibri"/>
                <a:ea typeface="+mn-ea"/>
                <a:cs typeface="+mn-cs"/>
              </a:rPr>
              <a:t>Customer</a:t>
            </a:r>
          </a:p>
        </p:txBody>
      </p:sp>
      <p:sp>
        <p:nvSpPr>
          <p:cNvPr id="22" name="TextBox 21">
            <a:extLst>
              <a:ext uri="{FF2B5EF4-FFF2-40B4-BE49-F238E27FC236}">
                <a16:creationId xmlns:a16="http://schemas.microsoft.com/office/drawing/2014/main" id="{2ED617D8-B280-97B0-7012-4A6831358091}"/>
              </a:ext>
            </a:extLst>
          </p:cNvPr>
          <p:cNvSpPr txBox="1"/>
          <p:nvPr/>
        </p:nvSpPr>
        <p:spPr>
          <a:xfrm>
            <a:off x="15828110" y="4939623"/>
            <a:ext cx="1612231" cy="507831"/>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srgbClr val="063D37"/>
                </a:solidFill>
                <a:effectLst/>
                <a:uLnTx/>
                <a:uFillTx/>
                <a:latin typeface="Calibri"/>
                <a:ea typeface="+mn-ea"/>
                <a:cs typeface="+mn-cs"/>
              </a:rPr>
              <a:t>Promoter</a:t>
            </a:r>
          </a:p>
        </p:txBody>
      </p:sp>
      <p:pic>
        <p:nvPicPr>
          <p:cNvPr id="26" name="Graphic 25" descr="Caret Right with solid fill">
            <a:extLst>
              <a:ext uri="{FF2B5EF4-FFF2-40B4-BE49-F238E27FC236}">
                <a16:creationId xmlns:a16="http://schemas.microsoft.com/office/drawing/2014/main" id="{A46DDA5D-99A7-693B-7340-6B0EFAE3A9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7625" y="4804516"/>
            <a:ext cx="914400" cy="914400"/>
          </a:xfrm>
          <a:prstGeom prst="rect">
            <a:avLst/>
          </a:prstGeom>
        </p:spPr>
      </p:pic>
      <p:pic>
        <p:nvPicPr>
          <p:cNvPr id="27" name="Graphic 26" descr="Caret Right with solid fill">
            <a:extLst>
              <a:ext uri="{FF2B5EF4-FFF2-40B4-BE49-F238E27FC236}">
                <a16:creationId xmlns:a16="http://schemas.microsoft.com/office/drawing/2014/main" id="{B0B9FF28-0F36-2F8B-799C-BBC42E6CC9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3931" y="4804516"/>
            <a:ext cx="914400" cy="1066800"/>
          </a:xfrm>
          <a:prstGeom prst="rect">
            <a:avLst/>
          </a:prstGeom>
        </p:spPr>
      </p:pic>
      <p:pic>
        <p:nvPicPr>
          <p:cNvPr id="28" name="Graphic 27" descr="Caret Right with solid fill">
            <a:extLst>
              <a:ext uri="{FF2B5EF4-FFF2-40B4-BE49-F238E27FC236}">
                <a16:creationId xmlns:a16="http://schemas.microsoft.com/office/drawing/2014/main" id="{07680681-ED05-BB8D-0F43-4DE63FF17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9720" y="4804516"/>
            <a:ext cx="914400" cy="1066800"/>
          </a:xfrm>
          <a:prstGeom prst="rect">
            <a:avLst/>
          </a:prstGeom>
        </p:spPr>
      </p:pic>
      <p:pic>
        <p:nvPicPr>
          <p:cNvPr id="29" name="Graphic 28" descr="Caret Right with solid fill">
            <a:extLst>
              <a:ext uri="{FF2B5EF4-FFF2-40B4-BE49-F238E27FC236}">
                <a16:creationId xmlns:a16="http://schemas.microsoft.com/office/drawing/2014/main" id="{4834A1E3-020B-0024-B58A-48981FA63E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65975" y="4804516"/>
            <a:ext cx="914400" cy="1066800"/>
          </a:xfrm>
          <a:prstGeom prst="rect">
            <a:avLst/>
          </a:prstGeom>
        </p:spPr>
      </p:pic>
    </p:spTree>
    <p:extLst>
      <p:ext uri="{BB962C8B-B14F-4D97-AF65-F5344CB8AC3E}">
        <p14:creationId xmlns:p14="http://schemas.microsoft.com/office/powerpoint/2010/main" val="148110269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7">
            <a:extLst>
              <a:ext uri="{FF2B5EF4-FFF2-40B4-BE49-F238E27FC236}">
                <a16:creationId xmlns:a16="http://schemas.microsoft.com/office/drawing/2014/main" id="{32501789-BC30-694F-7509-C61D631431E9}"/>
              </a:ext>
            </a:extLst>
          </p:cNvPr>
          <p:cNvPicPr>
            <a:picLocks noChangeAspect="1"/>
          </p:cNvPicPr>
          <p:nvPr/>
        </p:nvPicPr>
        <p:blipFill>
          <a:blip r:embed="rId3"/>
          <a:stretch>
            <a:fillRect/>
          </a:stretch>
        </p:blipFill>
        <p:spPr>
          <a:xfrm>
            <a:off x="6803227" y="3587780"/>
            <a:ext cx="4249707" cy="2353955"/>
          </a:xfrm>
          <a:prstGeom prst="roundRect">
            <a:avLst>
              <a:gd name="adj" fmla="val 2405"/>
            </a:avLst>
          </a:prstGeom>
          <a:effectLst>
            <a:outerShdw blurRad="50800" dist="38100" dir="8100000" algn="tr" rotWithShape="0">
              <a:prstClr val="black">
                <a:alpha val="40000"/>
              </a:prstClr>
            </a:outerShdw>
          </a:effectLst>
        </p:spPr>
      </p:pic>
      <p:pic>
        <p:nvPicPr>
          <p:cNvPr id="4" name="Bilde 8">
            <a:extLst>
              <a:ext uri="{FF2B5EF4-FFF2-40B4-BE49-F238E27FC236}">
                <a16:creationId xmlns:a16="http://schemas.microsoft.com/office/drawing/2014/main" id="{F007F3AF-563D-98F3-EC54-9EC6B357D6E3}"/>
              </a:ext>
            </a:extLst>
          </p:cNvPr>
          <p:cNvPicPr>
            <a:picLocks noChangeAspect="1"/>
          </p:cNvPicPr>
          <p:nvPr/>
        </p:nvPicPr>
        <p:blipFill>
          <a:blip r:embed="rId4"/>
          <a:stretch>
            <a:fillRect/>
          </a:stretch>
        </p:blipFill>
        <p:spPr>
          <a:xfrm>
            <a:off x="8171045" y="4849033"/>
            <a:ext cx="4249707" cy="2365601"/>
          </a:xfrm>
          <a:prstGeom prst="roundRect">
            <a:avLst>
              <a:gd name="adj" fmla="val 2067"/>
            </a:avLst>
          </a:prstGeom>
          <a:effectLst>
            <a:outerShdw blurRad="50800" dist="38100" dir="10800000" algn="r" rotWithShape="0">
              <a:prstClr val="black">
                <a:alpha val="40000"/>
              </a:prstClr>
            </a:outerShdw>
          </a:effectLst>
        </p:spPr>
      </p:pic>
      <p:pic>
        <p:nvPicPr>
          <p:cNvPr id="5" name="Picture 4">
            <a:extLst>
              <a:ext uri="{FF2B5EF4-FFF2-40B4-BE49-F238E27FC236}">
                <a16:creationId xmlns:a16="http://schemas.microsoft.com/office/drawing/2014/main" id="{A227239D-8E1B-49F3-CF05-62346887C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840" y="4012265"/>
            <a:ext cx="4844498" cy="3215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9F520B0-C520-F1CB-92E3-57BB04BDDC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72" t="39102" r="50000" b="4809"/>
          <a:stretch/>
        </p:blipFill>
        <p:spPr bwMode="auto">
          <a:xfrm>
            <a:off x="418895" y="5711410"/>
            <a:ext cx="2317176" cy="1830728"/>
          </a:xfrm>
          <a:prstGeom prst="roundRect">
            <a:avLst>
              <a:gd name="adj" fmla="val 2667"/>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Icon">
            <a:extLst>
              <a:ext uri="{FF2B5EF4-FFF2-40B4-BE49-F238E27FC236}">
                <a16:creationId xmlns:a16="http://schemas.microsoft.com/office/drawing/2014/main" id="{10A84E27-98EE-D895-AA3E-FA74063B92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1653" y="7009460"/>
            <a:ext cx="1357313" cy="1063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4E63C31B-FAF4-1B4A-0499-8350ADA7589C}"/>
              </a:ext>
            </a:extLst>
          </p:cNvPr>
          <p:cNvSpPr txBox="1">
            <a:spLocks/>
          </p:cNvSpPr>
          <p:nvPr/>
        </p:nvSpPr>
        <p:spPr>
          <a:xfrm>
            <a:off x="1536508" y="3321265"/>
            <a:ext cx="2157519"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nb-NO" sz="1650" spc="-60" err="1">
                <a:solidFill>
                  <a:srgbClr val="0C5D58"/>
                </a:solidFill>
              </a:rPr>
              <a:t>Capture</a:t>
            </a:r>
            <a:r>
              <a:rPr lang="nb-NO" sz="1650" spc="-60">
                <a:solidFill>
                  <a:srgbClr val="0C5D58"/>
                </a:solidFill>
              </a:rPr>
              <a:t> leads</a:t>
            </a:r>
          </a:p>
        </p:txBody>
      </p:sp>
      <p:pic>
        <p:nvPicPr>
          <p:cNvPr id="9" name="Picture 19">
            <a:extLst>
              <a:ext uri="{FF2B5EF4-FFF2-40B4-BE49-F238E27FC236}">
                <a16:creationId xmlns:a16="http://schemas.microsoft.com/office/drawing/2014/main" id="{5C1E8BEC-6287-EC73-5BBD-5861B3792209}"/>
              </a:ext>
            </a:extLst>
          </p:cNvPr>
          <p:cNvPicPr>
            <a:picLocks noChangeAspect="1"/>
          </p:cNvPicPr>
          <p:nvPr/>
        </p:nvPicPr>
        <p:blipFill>
          <a:blip r:embed="rId8"/>
          <a:stretch>
            <a:fillRect/>
          </a:stretch>
        </p:blipFill>
        <p:spPr>
          <a:xfrm>
            <a:off x="13503715" y="3277553"/>
            <a:ext cx="2665748" cy="2754606"/>
          </a:xfrm>
          <a:prstGeom prst="roundRect">
            <a:avLst>
              <a:gd name="adj" fmla="val 6361"/>
            </a:avLst>
          </a:prstGeom>
        </p:spPr>
      </p:pic>
      <p:sp>
        <p:nvSpPr>
          <p:cNvPr id="10" name="Text Placeholder 3">
            <a:extLst>
              <a:ext uri="{FF2B5EF4-FFF2-40B4-BE49-F238E27FC236}">
                <a16:creationId xmlns:a16="http://schemas.microsoft.com/office/drawing/2014/main" id="{1C13D724-87F3-FEB5-EE36-1454C6DCFBF2}"/>
              </a:ext>
            </a:extLst>
          </p:cNvPr>
          <p:cNvSpPr txBox="1">
            <a:spLocks/>
          </p:cNvSpPr>
          <p:nvPr/>
        </p:nvSpPr>
        <p:spPr>
          <a:xfrm>
            <a:off x="7570713" y="2849060"/>
            <a:ext cx="2487687"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nb-NO" sz="1650" spc="-60">
                <a:solidFill>
                  <a:srgbClr val="0C5D58"/>
                </a:solidFill>
              </a:rPr>
              <a:t>SuperOffice CRM</a:t>
            </a:r>
          </a:p>
        </p:txBody>
      </p:sp>
      <p:sp>
        <p:nvSpPr>
          <p:cNvPr id="11" name="Text Placeholder 3">
            <a:extLst>
              <a:ext uri="{FF2B5EF4-FFF2-40B4-BE49-F238E27FC236}">
                <a16:creationId xmlns:a16="http://schemas.microsoft.com/office/drawing/2014/main" id="{98AE1819-7238-CC1C-8C5C-5B7BB09F92E3}"/>
              </a:ext>
            </a:extLst>
          </p:cNvPr>
          <p:cNvSpPr txBox="1">
            <a:spLocks/>
          </p:cNvSpPr>
          <p:nvPr/>
        </p:nvSpPr>
        <p:spPr>
          <a:xfrm>
            <a:off x="13562066" y="2868302"/>
            <a:ext cx="2487687"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nb-NO" sz="1650" spc="-60" err="1">
                <a:solidFill>
                  <a:srgbClr val="0C5D58"/>
                </a:solidFill>
              </a:rPr>
              <a:t>Enrich</a:t>
            </a:r>
            <a:r>
              <a:rPr lang="nb-NO" sz="1650" spc="-60">
                <a:solidFill>
                  <a:srgbClr val="0C5D58"/>
                </a:solidFill>
              </a:rPr>
              <a:t> </a:t>
            </a:r>
            <a:r>
              <a:rPr lang="nb-NO" sz="1650" spc="-60" err="1">
                <a:solidFill>
                  <a:srgbClr val="0C5D58"/>
                </a:solidFill>
              </a:rPr>
              <a:t>with</a:t>
            </a:r>
            <a:r>
              <a:rPr lang="nb-NO" sz="1650" spc="-60">
                <a:solidFill>
                  <a:srgbClr val="0C5D58"/>
                </a:solidFill>
              </a:rPr>
              <a:t> lead Apps*</a:t>
            </a:r>
          </a:p>
        </p:txBody>
      </p:sp>
      <p:pic>
        <p:nvPicPr>
          <p:cNvPr id="12" name="Graphic 140" descr="Arrow: Rotate right with solid fill">
            <a:extLst>
              <a:ext uri="{FF2B5EF4-FFF2-40B4-BE49-F238E27FC236}">
                <a16:creationId xmlns:a16="http://schemas.microsoft.com/office/drawing/2014/main" id="{FF3031A5-F2FC-99F5-6CEA-D7D73DD5FF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02258" y="3857019"/>
            <a:ext cx="536520" cy="536520"/>
          </a:xfrm>
          <a:prstGeom prst="rect">
            <a:avLst/>
          </a:prstGeom>
        </p:spPr>
      </p:pic>
      <p:pic>
        <p:nvPicPr>
          <p:cNvPr id="14" name="Graphic 145" descr="Back with solid fill">
            <a:extLst>
              <a:ext uri="{FF2B5EF4-FFF2-40B4-BE49-F238E27FC236}">
                <a16:creationId xmlns:a16="http://schemas.microsoft.com/office/drawing/2014/main" id="{FDFCF00C-C205-CAE0-8376-DAB687C022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flipH="1">
            <a:off x="6833820" y="6021570"/>
            <a:ext cx="735972" cy="735971"/>
          </a:xfrm>
          <a:prstGeom prst="rect">
            <a:avLst/>
          </a:prstGeom>
        </p:spPr>
      </p:pic>
      <p:sp>
        <p:nvSpPr>
          <p:cNvPr id="15" name="Text Placeholder 3">
            <a:extLst>
              <a:ext uri="{FF2B5EF4-FFF2-40B4-BE49-F238E27FC236}">
                <a16:creationId xmlns:a16="http://schemas.microsoft.com/office/drawing/2014/main" id="{60B839C5-AFAF-68C6-01F4-8BF6B6106860}"/>
              </a:ext>
            </a:extLst>
          </p:cNvPr>
          <p:cNvSpPr txBox="1">
            <a:spLocks/>
          </p:cNvSpPr>
          <p:nvPr/>
        </p:nvSpPr>
        <p:spPr>
          <a:xfrm>
            <a:off x="5811548" y="8207159"/>
            <a:ext cx="2157519"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nb-NO" sz="1650" spc="-60">
                <a:solidFill>
                  <a:srgbClr val="0C5D58"/>
                </a:solidFill>
              </a:rPr>
              <a:t>Notification to person Privacy e-mail (GDPR)</a:t>
            </a:r>
          </a:p>
        </p:txBody>
      </p:sp>
      <p:sp>
        <p:nvSpPr>
          <p:cNvPr id="16" name="Text Placeholder 3">
            <a:extLst>
              <a:ext uri="{FF2B5EF4-FFF2-40B4-BE49-F238E27FC236}">
                <a16:creationId xmlns:a16="http://schemas.microsoft.com/office/drawing/2014/main" id="{EFB379C6-05D2-4305-8D83-43AB35553DF2}"/>
              </a:ext>
            </a:extLst>
          </p:cNvPr>
          <p:cNvSpPr txBox="1">
            <a:spLocks/>
          </p:cNvSpPr>
          <p:nvPr/>
        </p:nvSpPr>
        <p:spPr>
          <a:xfrm>
            <a:off x="13346053" y="6233635"/>
            <a:ext cx="2919716"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en-US" sz="1650" spc="-60">
                <a:solidFill>
                  <a:srgbClr val="0C5D58"/>
                </a:solidFill>
              </a:rPr>
              <a:t>Seamless connection between CRM and selected App*</a:t>
            </a:r>
            <a:endParaRPr lang="nb-NO" sz="1650" spc="-60">
              <a:solidFill>
                <a:srgbClr val="0C5D58"/>
              </a:solidFill>
            </a:endParaRPr>
          </a:p>
        </p:txBody>
      </p:sp>
      <p:pic>
        <p:nvPicPr>
          <p:cNvPr id="17" name="Graphic 9" descr="Arrow: Straight with solid fill">
            <a:extLst>
              <a:ext uri="{FF2B5EF4-FFF2-40B4-BE49-F238E27FC236}">
                <a16:creationId xmlns:a16="http://schemas.microsoft.com/office/drawing/2014/main" id="{E63696C8-AECC-C1CE-4D0C-184731A641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a:off x="5474146" y="4340815"/>
            <a:ext cx="572738" cy="572738"/>
          </a:xfrm>
          <a:prstGeom prst="rect">
            <a:avLst/>
          </a:prstGeom>
        </p:spPr>
      </p:pic>
      <p:pic>
        <p:nvPicPr>
          <p:cNvPr id="18" name="Graphic 145" descr="Back with solid fill">
            <a:extLst>
              <a:ext uri="{FF2B5EF4-FFF2-40B4-BE49-F238E27FC236}">
                <a16:creationId xmlns:a16="http://schemas.microsoft.com/office/drawing/2014/main" id="{E41810E9-6E4F-74B2-6640-EC3095557E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00000">
            <a:off x="12722966" y="6233634"/>
            <a:ext cx="595175" cy="595173"/>
          </a:xfrm>
          <a:prstGeom prst="rect">
            <a:avLst/>
          </a:prstGeom>
        </p:spPr>
      </p:pic>
      <p:sp>
        <p:nvSpPr>
          <p:cNvPr id="20" name="Title 2">
            <a:extLst>
              <a:ext uri="{FF2B5EF4-FFF2-40B4-BE49-F238E27FC236}">
                <a16:creationId xmlns:a16="http://schemas.microsoft.com/office/drawing/2014/main" id="{8ED8134C-05DF-2136-298D-E02BF6E0469C}"/>
              </a:ext>
            </a:extLst>
          </p:cNvPr>
          <p:cNvSpPr txBox="1">
            <a:spLocks/>
          </p:cNvSpPr>
          <p:nvPr/>
        </p:nvSpPr>
        <p:spPr>
          <a:xfrm>
            <a:off x="697840" y="570550"/>
            <a:ext cx="16459630" cy="1157927"/>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6600" kern="1200" cap="all" baseline="0">
                <a:solidFill>
                  <a:schemeClr val="tx2"/>
                </a:solidFill>
                <a:latin typeface="+mj-lt"/>
                <a:ea typeface="+mj-ea"/>
                <a:cs typeface="+mj-cs"/>
              </a:defRPr>
            </a:lvl1pPr>
          </a:lstStyle>
          <a:p>
            <a:pPr algn="ctr"/>
            <a:r>
              <a:rPr lang="en-US"/>
              <a:t>Engage your leads</a:t>
            </a:r>
          </a:p>
        </p:txBody>
      </p:sp>
      <p:sp>
        <p:nvSpPr>
          <p:cNvPr id="21" name="Subtitle 3">
            <a:extLst>
              <a:ext uri="{FF2B5EF4-FFF2-40B4-BE49-F238E27FC236}">
                <a16:creationId xmlns:a16="http://schemas.microsoft.com/office/drawing/2014/main" id="{1C647CB7-BA4F-BE14-BFF6-C9A571D8781D}"/>
              </a:ext>
            </a:extLst>
          </p:cNvPr>
          <p:cNvSpPr txBox="1">
            <a:spLocks/>
          </p:cNvSpPr>
          <p:nvPr/>
        </p:nvSpPr>
        <p:spPr>
          <a:xfrm>
            <a:off x="1397503" y="1675294"/>
            <a:ext cx="15060304" cy="590931"/>
          </a:xfrm>
          <a:prstGeom prst="rect">
            <a:avLst/>
          </a:prstGeom>
        </p:spPr>
        <p:txBody>
          <a:bodyPr lIns="91440" tIns="45720" rIns="91440" bIns="45720" anchor="t"/>
          <a:lstStyle>
            <a:lvl1pPr marL="342900" indent="-342900" algn="l" defTabSz="1371600" rtl="0" eaLnBrk="1" latinLnBrk="0" hangingPunct="1">
              <a:lnSpc>
                <a:spcPct val="90000"/>
              </a:lnSpc>
              <a:spcBef>
                <a:spcPts val="1500"/>
              </a:spcBef>
              <a:buFont typeface="Arial" panose="020B0604020202020204" pitchFamily="34" charset="0"/>
              <a:buChar char="•"/>
              <a:defRPr sz="28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SzPct val="60000"/>
              <a:buFont typeface="Courier New" panose="02070309020205020404" pitchFamily="49" charset="0"/>
              <a:buChar char="o"/>
              <a:defRPr sz="2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SzPct val="70000"/>
              <a:buFont typeface="Wingdings" panose="05000000000000000000" pitchFamily="2" charset="2"/>
              <a:buChar char="§"/>
              <a:defRPr sz="2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US" b="1">
                <a:solidFill>
                  <a:srgbClr val="0A5E58"/>
                </a:solidFill>
              </a:rPr>
              <a:t>Attract prospects to your website and engage new leads </a:t>
            </a:r>
            <a:endParaRPr lang="en-US" b="1">
              <a:solidFill>
                <a:srgbClr val="0A5E58"/>
              </a:solidFill>
              <a:cs typeface="Calibri"/>
            </a:endParaRPr>
          </a:p>
        </p:txBody>
      </p:sp>
      <p:sp>
        <p:nvSpPr>
          <p:cNvPr id="22" name="TextBox 8209">
            <a:extLst>
              <a:ext uri="{FF2B5EF4-FFF2-40B4-BE49-F238E27FC236}">
                <a16:creationId xmlns:a16="http://schemas.microsoft.com/office/drawing/2014/main" id="{2CDFCCA5-904F-F9E7-259B-9DBD22A903F1}"/>
              </a:ext>
            </a:extLst>
          </p:cNvPr>
          <p:cNvSpPr txBox="1"/>
          <p:nvPr/>
        </p:nvSpPr>
        <p:spPr>
          <a:xfrm>
            <a:off x="13918834" y="8917725"/>
            <a:ext cx="3238636" cy="523220"/>
          </a:xfrm>
          <a:prstGeom prst="rect">
            <a:avLst/>
          </a:prstGeom>
          <a:noFill/>
        </p:spPr>
        <p:txBody>
          <a:bodyPr wrap="square">
            <a:spAutoFit/>
          </a:bodyPr>
          <a:lstStyle/>
          <a:p>
            <a:r>
              <a:rPr lang="en-US" sz="1400" i="1" spc="-60">
                <a:solidFill>
                  <a:srgbClr val="0C5D58"/>
                </a:solidFill>
              </a:rPr>
              <a:t>*Separate agreements, prices and terms apply to App purchases</a:t>
            </a:r>
          </a:p>
        </p:txBody>
      </p:sp>
    </p:spTree>
    <p:extLst>
      <p:ext uri="{BB962C8B-B14F-4D97-AF65-F5344CB8AC3E}">
        <p14:creationId xmlns:p14="http://schemas.microsoft.com/office/powerpoint/2010/main" val="9770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3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50D2AF0-DCF1-0829-3616-D221E7C37121}"/>
              </a:ext>
            </a:extLst>
          </p:cNvPr>
          <p:cNvSpPr>
            <a:spLocks noGrp="1"/>
          </p:cNvSpPr>
          <p:nvPr>
            <p:ph type="ctrTitle"/>
          </p:nvPr>
        </p:nvSpPr>
        <p:spPr/>
        <p:txBody>
          <a:bodyPr/>
          <a:lstStyle/>
          <a:p>
            <a:r>
              <a:rPr lang="en-US"/>
              <a:t>Outbound marketing strategies</a:t>
            </a:r>
          </a:p>
        </p:txBody>
      </p:sp>
      <p:sp>
        <p:nvSpPr>
          <p:cNvPr id="24" name="Text Placeholder 23">
            <a:extLst>
              <a:ext uri="{FF2B5EF4-FFF2-40B4-BE49-F238E27FC236}">
                <a16:creationId xmlns:a16="http://schemas.microsoft.com/office/drawing/2014/main" id="{995C335B-2705-BE94-1CE1-0888432382CF}"/>
              </a:ext>
            </a:extLst>
          </p:cNvPr>
          <p:cNvSpPr>
            <a:spLocks noGrp="1"/>
          </p:cNvSpPr>
          <p:nvPr>
            <p:ph type="body" sz="quarter" idx="12"/>
          </p:nvPr>
        </p:nvSpPr>
        <p:spPr/>
        <p:txBody>
          <a:bodyPr/>
          <a:lstStyle/>
          <a:p>
            <a:r>
              <a:rPr lang="en-US"/>
              <a:t>Advertising</a:t>
            </a:r>
          </a:p>
        </p:txBody>
      </p:sp>
      <p:sp>
        <p:nvSpPr>
          <p:cNvPr id="33" name="Text Placeholder 32">
            <a:extLst>
              <a:ext uri="{FF2B5EF4-FFF2-40B4-BE49-F238E27FC236}">
                <a16:creationId xmlns:a16="http://schemas.microsoft.com/office/drawing/2014/main" id="{329CCA0E-7FDB-0D01-4E2A-EDDAB637A87B}"/>
              </a:ext>
            </a:extLst>
          </p:cNvPr>
          <p:cNvSpPr>
            <a:spLocks noGrp="1"/>
          </p:cNvSpPr>
          <p:nvPr>
            <p:ph type="body" sz="quarter" idx="14"/>
          </p:nvPr>
        </p:nvSpPr>
        <p:spPr>
          <a:xfrm>
            <a:off x="4046083" y="3566070"/>
            <a:ext cx="3152273" cy="814861"/>
          </a:xfrm>
        </p:spPr>
        <p:txBody>
          <a:bodyPr/>
          <a:lstStyle/>
          <a:p>
            <a:r>
              <a:rPr lang="en-US"/>
              <a:t>Tradeshows/Events</a:t>
            </a:r>
          </a:p>
        </p:txBody>
      </p:sp>
      <p:sp>
        <p:nvSpPr>
          <p:cNvPr id="26" name="Text Placeholder 25">
            <a:extLst>
              <a:ext uri="{FF2B5EF4-FFF2-40B4-BE49-F238E27FC236}">
                <a16:creationId xmlns:a16="http://schemas.microsoft.com/office/drawing/2014/main" id="{498EC3FE-A80B-A6B2-0DE6-23C7A8688E2D}"/>
              </a:ext>
            </a:extLst>
          </p:cNvPr>
          <p:cNvSpPr>
            <a:spLocks noGrp="1"/>
          </p:cNvSpPr>
          <p:nvPr>
            <p:ph type="body" sz="quarter" idx="16"/>
          </p:nvPr>
        </p:nvSpPr>
        <p:spPr>
          <a:xfrm>
            <a:off x="7579895" y="3566070"/>
            <a:ext cx="3152273" cy="814861"/>
          </a:xfrm>
        </p:spPr>
        <p:txBody>
          <a:bodyPr/>
          <a:lstStyle/>
          <a:p>
            <a:r>
              <a:rPr lang="en-US"/>
              <a:t>Networking</a:t>
            </a:r>
          </a:p>
        </p:txBody>
      </p:sp>
      <p:sp>
        <p:nvSpPr>
          <p:cNvPr id="27" name="Text Placeholder 26">
            <a:extLst>
              <a:ext uri="{FF2B5EF4-FFF2-40B4-BE49-F238E27FC236}">
                <a16:creationId xmlns:a16="http://schemas.microsoft.com/office/drawing/2014/main" id="{10E0119C-0247-CAAB-E195-33065D8513F6}"/>
              </a:ext>
            </a:extLst>
          </p:cNvPr>
          <p:cNvSpPr>
            <a:spLocks noGrp="1"/>
          </p:cNvSpPr>
          <p:nvPr>
            <p:ph type="body" sz="quarter" idx="18"/>
          </p:nvPr>
        </p:nvSpPr>
        <p:spPr/>
        <p:txBody>
          <a:bodyPr/>
          <a:lstStyle/>
          <a:p>
            <a:r>
              <a:rPr lang="en-US"/>
              <a:t>Cold outreach</a:t>
            </a:r>
          </a:p>
        </p:txBody>
      </p:sp>
      <p:sp>
        <p:nvSpPr>
          <p:cNvPr id="34" name="Text Placeholder 33">
            <a:extLst>
              <a:ext uri="{FF2B5EF4-FFF2-40B4-BE49-F238E27FC236}">
                <a16:creationId xmlns:a16="http://schemas.microsoft.com/office/drawing/2014/main" id="{451AD030-DE7F-C3DE-D71D-AEC3EB5A8299}"/>
              </a:ext>
            </a:extLst>
          </p:cNvPr>
          <p:cNvSpPr>
            <a:spLocks noGrp="1"/>
          </p:cNvSpPr>
          <p:nvPr>
            <p:ph type="body" sz="quarter" idx="20"/>
          </p:nvPr>
        </p:nvSpPr>
        <p:spPr/>
        <p:txBody>
          <a:bodyPr/>
          <a:lstStyle/>
          <a:p>
            <a:r>
              <a:rPr lang="en-US"/>
              <a:t>BDRs and ABM</a:t>
            </a:r>
          </a:p>
        </p:txBody>
      </p:sp>
      <p:sp>
        <p:nvSpPr>
          <p:cNvPr id="35" name="Text Placeholder 34">
            <a:extLst>
              <a:ext uri="{FF2B5EF4-FFF2-40B4-BE49-F238E27FC236}">
                <a16:creationId xmlns:a16="http://schemas.microsoft.com/office/drawing/2014/main" id="{EC43EA6E-404D-7459-E4A0-B07C5318DD07}"/>
              </a:ext>
            </a:extLst>
          </p:cNvPr>
          <p:cNvSpPr>
            <a:spLocks noGrp="1"/>
          </p:cNvSpPr>
          <p:nvPr>
            <p:ph type="body" sz="quarter" idx="21"/>
          </p:nvPr>
        </p:nvSpPr>
        <p:spPr/>
        <p:txBody>
          <a:bodyPr vert="horz" lIns="91440" tIns="45720" rIns="91440" bIns="45720" rtlCol="0" anchor="t">
            <a:noAutofit/>
          </a:bodyPr>
          <a:lstStyle/>
          <a:p>
            <a:r>
              <a:rPr lang="en-US"/>
              <a:t>Paid banner/Google ads</a:t>
            </a:r>
          </a:p>
          <a:p>
            <a:r>
              <a:rPr lang="en-US"/>
              <a:t>Social media ads</a:t>
            </a:r>
            <a:endParaRPr lang="en-US">
              <a:ea typeface="Calibri"/>
              <a:cs typeface="Calibri"/>
            </a:endParaRPr>
          </a:p>
          <a:p>
            <a:r>
              <a:rPr lang="en-US"/>
              <a:t>TV/Radio/Print ads</a:t>
            </a:r>
            <a:endParaRPr lang="en-US">
              <a:ea typeface="Calibri"/>
              <a:cs typeface="Calibri"/>
            </a:endParaRPr>
          </a:p>
          <a:p>
            <a:r>
              <a:rPr lang="en-US"/>
              <a:t>Video ads </a:t>
            </a:r>
            <a:endParaRPr lang="en-US">
              <a:ea typeface="Calibri"/>
              <a:cs typeface="Calibri"/>
            </a:endParaRPr>
          </a:p>
          <a:p>
            <a:r>
              <a:rPr lang="en-US"/>
              <a:t>Native ads in channels</a:t>
            </a:r>
            <a:endParaRPr lang="en-US">
              <a:ea typeface="Calibri"/>
              <a:cs typeface="Calibri"/>
            </a:endParaRPr>
          </a:p>
          <a:p>
            <a:r>
              <a:rPr lang="en-US"/>
              <a:t>Ad-retargeting</a:t>
            </a:r>
            <a:endParaRPr lang="en-US">
              <a:ea typeface="Calibri"/>
              <a:cs typeface="Calibri"/>
            </a:endParaRPr>
          </a:p>
        </p:txBody>
      </p:sp>
      <p:sp>
        <p:nvSpPr>
          <p:cNvPr id="36" name="Text Placeholder 35">
            <a:extLst>
              <a:ext uri="{FF2B5EF4-FFF2-40B4-BE49-F238E27FC236}">
                <a16:creationId xmlns:a16="http://schemas.microsoft.com/office/drawing/2014/main" id="{0B6B1FA1-8BD3-0DF2-D316-B08C1DF17C5B}"/>
              </a:ext>
            </a:extLst>
          </p:cNvPr>
          <p:cNvSpPr>
            <a:spLocks noGrp="1"/>
          </p:cNvSpPr>
          <p:nvPr>
            <p:ph type="body" sz="quarter" idx="22"/>
          </p:nvPr>
        </p:nvSpPr>
        <p:spPr/>
        <p:txBody>
          <a:bodyPr/>
          <a:lstStyle/>
          <a:p>
            <a:r>
              <a:rPr lang="en-US"/>
              <a:t> Industry events</a:t>
            </a:r>
          </a:p>
          <a:p>
            <a:r>
              <a:rPr lang="en-US"/>
              <a:t>Stand</a:t>
            </a:r>
          </a:p>
          <a:p>
            <a:r>
              <a:rPr lang="en-US"/>
              <a:t>Speaker</a:t>
            </a:r>
          </a:p>
          <a:p>
            <a:r>
              <a:rPr lang="en-US"/>
              <a:t>Giveaways</a:t>
            </a:r>
          </a:p>
        </p:txBody>
      </p:sp>
      <p:sp>
        <p:nvSpPr>
          <p:cNvPr id="37" name="Text Placeholder 36">
            <a:extLst>
              <a:ext uri="{FF2B5EF4-FFF2-40B4-BE49-F238E27FC236}">
                <a16:creationId xmlns:a16="http://schemas.microsoft.com/office/drawing/2014/main" id="{2702050F-3A87-391B-1365-282F933EDE57}"/>
              </a:ext>
            </a:extLst>
          </p:cNvPr>
          <p:cNvSpPr>
            <a:spLocks noGrp="1"/>
          </p:cNvSpPr>
          <p:nvPr>
            <p:ph type="body" sz="quarter" idx="23"/>
          </p:nvPr>
        </p:nvSpPr>
        <p:spPr/>
        <p:txBody>
          <a:bodyPr vert="horz" lIns="91440" tIns="45720" rIns="91440" bIns="45720" rtlCol="0" anchor="t">
            <a:noAutofit/>
          </a:bodyPr>
          <a:lstStyle/>
          <a:p>
            <a:r>
              <a:rPr lang="en-US"/>
              <a:t>LinkedIn and social selling</a:t>
            </a:r>
          </a:p>
          <a:p>
            <a:r>
              <a:rPr lang="en-US"/>
              <a:t>Partners networks</a:t>
            </a:r>
            <a:endParaRPr lang="en-US">
              <a:ea typeface="Calibri"/>
              <a:cs typeface="Calibri"/>
            </a:endParaRPr>
          </a:p>
          <a:p>
            <a:r>
              <a:rPr lang="en-US"/>
              <a:t>Employee networks</a:t>
            </a:r>
            <a:endParaRPr lang="en-US">
              <a:ea typeface="Calibri"/>
              <a:cs typeface="Calibri"/>
            </a:endParaRPr>
          </a:p>
          <a:p>
            <a:r>
              <a:rPr lang="en-US"/>
              <a:t>Customers</a:t>
            </a:r>
            <a:endParaRPr lang="en-US">
              <a:ea typeface="Calibri"/>
              <a:cs typeface="Calibri"/>
            </a:endParaRPr>
          </a:p>
          <a:p>
            <a:r>
              <a:rPr lang="en-US"/>
              <a:t>Networking groups/communities</a:t>
            </a:r>
            <a:endParaRPr lang="en-US">
              <a:ea typeface="Calibri"/>
              <a:cs typeface="Calibri"/>
            </a:endParaRPr>
          </a:p>
          <a:p>
            <a:r>
              <a:rPr lang="en-US"/>
              <a:t> </a:t>
            </a:r>
            <a:endParaRPr lang="en-US">
              <a:ea typeface="Calibri"/>
              <a:cs typeface="Calibri"/>
            </a:endParaRPr>
          </a:p>
        </p:txBody>
      </p:sp>
      <p:sp>
        <p:nvSpPr>
          <p:cNvPr id="38" name="Text Placeholder 37">
            <a:extLst>
              <a:ext uri="{FF2B5EF4-FFF2-40B4-BE49-F238E27FC236}">
                <a16:creationId xmlns:a16="http://schemas.microsoft.com/office/drawing/2014/main" id="{8AF3E423-811C-8361-728C-61D90E8D928A}"/>
              </a:ext>
            </a:extLst>
          </p:cNvPr>
          <p:cNvSpPr>
            <a:spLocks noGrp="1"/>
          </p:cNvSpPr>
          <p:nvPr>
            <p:ph type="body" sz="quarter" idx="24"/>
          </p:nvPr>
        </p:nvSpPr>
        <p:spPr/>
        <p:txBody>
          <a:bodyPr vert="horz" lIns="91440" tIns="45720" rIns="91440" bIns="45720" rtlCol="0" anchor="t">
            <a:noAutofit/>
          </a:bodyPr>
          <a:lstStyle/>
          <a:p>
            <a:r>
              <a:rPr lang="en-US"/>
              <a:t>Cold emails/DMs</a:t>
            </a:r>
          </a:p>
          <a:p>
            <a:r>
              <a:rPr lang="en-US"/>
              <a:t>Cold-calling </a:t>
            </a:r>
            <a:endParaRPr lang="en-US">
              <a:ea typeface="Calibri"/>
              <a:cs typeface="Calibri"/>
            </a:endParaRPr>
          </a:p>
          <a:p>
            <a:r>
              <a:rPr lang="en-US"/>
              <a:t>Direct mailing </a:t>
            </a:r>
            <a:endParaRPr lang="en-US">
              <a:ea typeface="Calibri"/>
              <a:cs typeface="Calibri"/>
            </a:endParaRPr>
          </a:p>
          <a:p>
            <a:endParaRPr lang="en-US"/>
          </a:p>
        </p:txBody>
      </p:sp>
      <p:sp>
        <p:nvSpPr>
          <p:cNvPr id="39" name="Text Placeholder 38">
            <a:extLst>
              <a:ext uri="{FF2B5EF4-FFF2-40B4-BE49-F238E27FC236}">
                <a16:creationId xmlns:a16="http://schemas.microsoft.com/office/drawing/2014/main" id="{A874D92E-E0F1-31E7-7E18-8EED411B5762}"/>
              </a:ext>
            </a:extLst>
          </p:cNvPr>
          <p:cNvSpPr>
            <a:spLocks noGrp="1"/>
          </p:cNvSpPr>
          <p:nvPr>
            <p:ph type="body" sz="quarter" idx="25"/>
          </p:nvPr>
        </p:nvSpPr>
        <p:spPr/>
        <p:txBody>
          <a:bodyPr vert="horz" lIns="91440" tIns="45720" rIns="91440" bIns="45720" rtlCol="0" anchor="t">
            <a:noAutofit/>
          </a:bodyPr>
          <a:lstStyle/>
          <a:p>
            <a:r>
              <a:rPr lang="en-US"/>
              <a:t>BDRs = Business Development Reps as door openers </a:t>
            </a:r>
          </a:p>
          <a:p>
            <a:r>
              <a:rPr lang="en-US"/>
              <a:t>ABM = Targeted outbound (and inbound) communication</a:t>
            </a:r>
            <a:endParaRPr lang="en-US">
              <a:ea typeface="Calibri"/>
              <a:cs typeface="Calibri"/>
            </a:endParaRPr>
          </a:p>
          <a:p>
            <a:endParaRPr lang="en-US"/>
          </a:p>
          <a:p>
            <a:endParaRPr lang="en-US"/>
          </a:p>
        </p:txBody>
      </p:sp>
    </p:spTree>
    <p:extLst>
      <p:ext uri="{BB962C8B-B14F-4D97-AF65-F5344CB8AC3E}">
        <p14:creationId xmlns:p14="http://schemas.microsoft.com/office/powerpoint/2010/main" val="220008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7E5F-1D2C-565B-68A6-883498A4B2B9}"/>
              </a:ext>
            </a:extLst>
          </p:cNvPr>
          <p:cNvSpPr txBox="1">
            <a:spLocks/>
          </p:cNvSpPr>
          <p:nvPr/>
        </p:nvSpPr>
        <p:spPr>
          <a:xfrm>
            <a:off x="1043940" y="741326"/>
            <a:ext cx="16200120" cy="11219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defRPr/>
            </a:pPr>
            <a:r>
              <a:rPr lang="nb-NO" sz="6600" cap="all" err="1">
                <a:solidFill>
                  <a:srgbClr val="0A5E58"/>
                </a:solidFill>
                <a:ea typeface="Arial Bold"/>
              </a:rPr>
              <a:t>Communicate</a:t>
            </a:r>
            <a:r>
              <a:rPr lang="nb-NO" sz="6600" cap="all">
                <a:solidFill>
                  <a:srgbClr val="0A5E58"/>
                </a:solidFill>
                <a:ea typeface="Arial Bold"/>
              </a:rPr>
              <a:t> </a:t>
            </a:r>
            <a:r>
              <a:rPr lang="nb-NO" sz="6600" cap="all" err="1">
                <a:solidFill>
                  <a:srgbClr val="0A5E58"/>
                </a:solidFill>
                <a:ea typeface="Arial Bold"/>
              </a:rPr>
              <a:t>effectively</a:t>
            </a:r>
            <a:endParaRPr lang="nb-NO" sz="6600" cap="all">
              <a:solidFill>
                <a:srgbClr val="0A5E58"/>
              </a:solidFill>
              <a:ea typeface="Arial Bold"/>
            </a:endParaRPr>
          </a:p>
        </p:txBody>
      </p:sp>
      <p:grpSp>
        <p:nvGrpSpPr>
          <p:cNvPr id="3" name="Group 2">
            <a:extLst>
              <a:ext uri="{FF2B5EF4-FFF2-40B4-BE49-F238E27FC236}">
                <a16:creationId xmlns:a16="http://schemas.microsoft.com/office/drawing/2014/main" id="{8E80189F-AF20-3D3F-2529-B488016F188F}"/>
              </a:ext>
            </a:extLst>
          </p:cNvPr>
          <p:cNvGrpSpPr/>
          <p:nvPr/>
        </p:nvGrpSpPr>
        <p:grpSpPr>
          <a:xfrm>
            <a:off x="4353716" y="4795541"/>
            <a:ext cx="958580" cy="958580"/>
            <a:chOff x="3786467" y="3009055"/>
            <a:chExt cx="1511673" cy="1511673"/>
          </a:xfrm>
        </p:grpSpPr>
        <p:pic>
          <p:nvPicPr>
            <p:cNvPr id="4" name="Grafikk 6" descr="Forstørrelsesglass med heldekkende fyll">
              <a:extLst>
                <a:ext uri="{FF2B5EF4-FFF2-40B4-BE49-F238E27FC236}">
                  <a16:creationId xmlns:a16="http://schemas.microsoft.com/office/drawing/2014/main" id="{91E398C1-D857-5B36-0E6E-D7B0FD4726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6467" y="3009055"/>
              <a:ext cx="1511673" cy="1511673"/>
            </a:xfrm>
            <a:prstGeom prst="rect">
              <a:avLst/>
            </a:prstGeom>
          </p:spPr>
        </p:pic>
        <p:pic>
          <p:nvPicPr>
            <p:cNvPr id="5" name="Grafikk 8" descr="Bruker med heldekkende fyll">
              <a:extLst>
                <a:ext uri="{FF2B5EF4-FFF2-40B4-BE49-F238E27FC236}">
                  <a16:creationId xmlns:a16="http://schemas.microsoft.com/office/drawing/2014/main" id="{E20B6B70-27DE-927F-B8E3-5E559FF129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5102" y="3308113"/>
              <a:ext cx="585509" cy="585509"/>
            </a:xfrm>
            <a:prstGeom prst="rect">
              <a:avLst/>
            </a:prstGeom>
          </p:spPr>
        </p:pic>
        <p:grpSp>
          <p:nvGrpSpPr>
            <p:cNvPr id="6" name="Gruppe 14">
              <a:extLst>
                <a:ext uri="{FF2B5EF4-FFF2-40B4-BE49-F238E27FC236}">
                  <a16:creationId xmlns:a16="http://schemas.microsoft.com/office/drawing/2014/main" id="{9585351A-412B-C663-3E6F-88F31A79114B}"/>
                </a:ext>
              </a:extLst>
            </p:cNvPr>
            <p:cNvGrpSpPr/>
            <p:nvPr/>
          </p:nvGrpSpPr>
          <p:grpSpPr>
            <a:xfrm>
              <a:off x="4588403" y="3064387"/>
              <a:ext cx="421341" cy="430306"/>
              <a:chOff x="4921622" y="2495128"/>
              <a:chExt cx="421341" cy="430306"/>
            </a:xfrm>
          </p:grpSpPr>
          <p:sp>
            <p:nvSpPr>
              <p:cNvPr id="7" name="Bindepunkt 10">
                <a:extLst>
                  <a:ext uri="{FF2B5EF4-FFF2-40B4-BE49-F238E27FC236}">
                    <a16:creationId xmlns:a16="http://schemas.microsoft.com/office/drawing/2014/main" id="{37ED30B2-5991-84C3-E027-0ADFEAB9E9BA}"/>
                  </a:ext>
                </a:extLst>
              </p:cNvPr>
              <p:cNvSpPr/>
              <p:nvPr/>
            </p:nvSpPr>
            <p:spPr>
              <a:xfrm>
                <a:off x="4921622" y="2495128"/>
                <a:ext cx="421341" cy="430306"/>
              </a:xfrm>
              <a:prstGeom prst="flowChartConnector">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8" name="Grafikk 13" descr="Utropstegn med heldekkende fyll">
                <a:extLst>
                  <a:ext uri="{FF2B5EF4-FFF2-40B4-BE49-F238E27FC236}">
                    <a16:creationId xmlns:a16="http://schemas.microsoft.com/office/drawing/2014/main" id="{2A617D0B-E119-96DD-0126-67CB9CBD8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6447" y="2557881"/>
                <a:ext cx="331693" cy="331693"/>
              </a:xfrm>
              <a:prstGeom prst="rect">
                <a:avLst/>
              </a:prstGeom>
            </p:spPr>
          </p:pic>
        </p:grpSp>
      </p:grpSp>
      <p:grpSp>
        <p:nvGrpSpPr>
          <p:cNvPr id="9" name="Gruppe 1">
            <a:extLst>
              <a:ext uri="{FF2B5EF4-FFF2-40B4-BE49-F238E27FC236}">
                <a16:creationId xmlns:a16="http://schemas.microsoft.com/office/drawing/2014/main" id="{E4ED7619-9D93-E2E1-C4E0-CADDFFA8190D}"/>
              </a:ext>
            </a:extLst>
          </p:cNvPr>
          <p:cNvGrpSpPr/>
          <p:nvPr/>
        </p:nvGrpSpPr>
        <p:grpSpPr>
          <a:xfrm>
            <a:off x="358220" y="2828715"/>
            <a:ext cx="6485400" cy="3751884"/>
            <a:chOff x="381203" y="2582662"/>
            <a:chExt cx="6485400" cy="3751884"/>
          </a:xfrm>
        </p:grpSpPr>
        <p:pic>
          <p:nvPicPr>
            <p:cNvPr id="10" name="Picture 9">
              <a:extLst>
                <a:ext uri="{FF2B5EF4-FFF2-40B4-BE49-F238E27FC236}">
                  <a16:creationId xmlns:a16="http://schemas.microsoft.com/office/drawing/2014/main" id="{78F6BD36-9A5E-4B98-6D3F-C230977113DF}"/>
                </a:ext>
              </a:extLst>
            </p:cNvPr>
            <p:cNvPicPr>
              <a:picLocks noChangeAspect="1"/>
            </p:cNvPicPr>
            <p:nvPr/>
          </p:nvPicPr>
          <p:blipFill>
            <a:blip r:embed="rId9"/>
            <a:stretch>
              <a:fillRect/>
            </a:stretch>
          </p:blipFill>
          <p:spPr>
            <a:xfrm>
              <a:off x="683975" y="2940586"/>
              <a:ext cx="6126584" cy="3393960"/>
            </a:xfrm>
            <a:prstGeom prst="roundRect">
              <a:avLst>
                <a:gd name="adj" fmla="val 2422"/>
              </a:avLst>
            </a:prstGeom>
          </p:spPr>
        </p:pic>
        <p:sp>
          <p:nvSpPr>
            <p:cNvPr id="11" name="Text Placeholder 3">
              <a:extLst>
                <a:ext uri="{FF2B5EF4-FFF2-40B4-BE49-F238E27FC236}">
                  <a16:creationId xmlns:a16="http://schemas.microsoft.com/office/drawing/2014/main" id="{45BD9FDA-653B-01FD-C75D-2D793EAAC239}"/>
                </a:ext>
              </a:extLst>
            </p:cNvPr>
            <p:cNvSpPr txBox="1">
              <a:spLocks/>
            </p:cNvSpPr>
            <p:nvPr/>
          </p:nvSpPr>
          <p:spPr>
            <a:xfrm>
              <a:off x="381203" y="2582662"/>
              <a:ext cx="6485400"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nb-NO" sz="1650" spc="-60">
                  <a:solidFill>
                    <a:srgbClr val="0C5D58"/>
                  </a:solidFill>
                </a:rPr>
                <a:t>SuperOffice CRM – </a:t>
              </a:r>
              <a:r>
                <a:rPr lang="nb-NO" sz="1650" spc="-60" err="1">
                  <a:solidFill>
                    <a:srgbClr val="0C5D58"/>
                  </a:solidFill>
                </a:rPr>
                <a:t>your</a:t>
              </a:r>
              <a:r>
                <a:rPr lang="nb-NO" sz="1650" spc="-60">
                  <a:solidFill>
                    <a:srgbClr val="0C5D58"/>
                  </a:solidFill>
                </a:rPr>
                <a:t> </a:t>
              </a:r>
              <a:r>
                <a:rPr lang="nb-NO" sz="1650" spc="-60" err="1">
                  <a:solidFill>
                    <a:srgbClr val="0C5D58"/>
                  </a:solidFill>
                </a:rPr>
                <a:t>customer</a:t>
              </a:r>
              <a:r>
                <a:rPr lang="nb-NO" sz="1650" spc="-60">
                  <a:solidFill>
                    <a:srgbClr val="0C5D58"/>
                  </a:solidFill>
                </a:rPr>
                <a:t> data </a:t>
              </a:r>
              <a:r>
                <a:rPr lang="nb-NO" sz="1650" spc="-60" err="1">
                  <a:solidFill>
                    <a:srgbClr val="0C5D58"/>
                  </a:solidFill>
                </a:rPr>
                <a:t>platform</a:t>
              </a:r>
              <a:r>
                <a:rPr lang="nb-NO" sz="1650" spc="-60">
                  <a:solidFill>
                    <a:srgbClr val="0C5D58"/>
                  </a:solidFill>
                </a:rPr>
                <a:t> </a:t>
              </a:r>
            </a:p>
          </p:txBody>
        </p:sp>
      </p:grpSp>
      <p:grpSp>
        <p:nvGrpSpPr>
          <p:cNvPr id="12" name="Gruppe 20">
            <a:extLst>
              <a:ext uri="{FF2B5EF4-FFF2-40B4-BE49-F238E27FC236}">
                <a16:creationId xmlns:a16="http://schemas.microsoft.com/office/drawing/2014/main" id="{B0529935-BFFF-0E50-E90E-13EC0D215E2F}"/>
              </a:ext>
            </a:extLst>
          </p:cNvPr>
          <p:cNvGrpSpPr/>
          <p:nvPr/>
        </p:nvGrpSpPr>
        <p:grpSpPr>
          <a:xfrm>
            <a:off x="11774094" y="2485677"/>
            <a:ext cx="4655127" cy="3183429"/>
            <a:chOff x="12419215" y="2486340"/>
            <a:chExt cx="4655127" cy="3183429"/>
          </a:xfrm>
        </p:grpSpPr>
        <p:pic>
          <p:nvPicPr>
            <p:cNvPr id="13" name="Picture 12">
              <a:extLst>
                <a:ext uri="{FF2B5EF4-FFF2-40B4-BE49-F238E27FC236}">
                  <a16:creationId xmlns:a16="http://schemas.microsoft.com/office/drawing/2014/main" id="{A56F8145-4013-014E-B73F-A8DAC3B525E2}"/>
                </a:ext>
              </a:extLst>
            </p:cNvPr>
            <p:cNvPicPr>
              <a:picLocks noChangeAspect="1"/>
            </p:cNvPicPr>
            <p:nvPr/>
          </p:nvPicPr>
          <p:blipFill>
            <a:blip r:embed="rId10"/>
            <a:stretch>
              <a:fillRect/>
            </a:stretch>
          </p:blipFill>
          <p:spPr>
            <a:xfrm>
              <a:off x="12817627" y="3045273"/>
              <a:ext cx="3018500" cy="1679619"/>
            </a:xfrm>
            <a:prstGeom prst="roundRect">
              <a:avLst>
                <a:gd name="adj" fmla="val 4593"/>
              </a:avLst>
            </a:prstGeom>
          </p:spPr>
        </p:pic>
        <p:grpSp>
          <p:nvGrpSpPr>
            <p:cNvPr id="14" name="Gruppe 19">
              <a:extLst>
                <a:ext uri="{FF2B5EF4-FFF2-40B4-BE49-F238E27FC236}">
                  <a16:creationId xmlns:a16="http://schemas.microsoft.com/office/drawing/2014/main" id="{92E26399-C650-6AC1-F052-725361555150}"/>
                </a:ext>
              </a:extLst>
            </p:cNvPr>
            <p:cNvGrpSpPr/>
            <p:nvPr/>
          </p:nvGrpSpPr>
          <p:grpSpPr>
            <a:xfrm>
              <a:off x="12419215" y="2486340"/>
              <a:ext cx="4655127" cy="3183429"/>
              <a:chOff x="12419215" y="2486340"/>
              <a:chExt cx="4655127" cy="3183429"/>
            </a:xfrm>
          </p:grpSpPr>
          <p:sp>
            <p:nvSpPr>
              <p:cNvPr id="15" name="Text Placeholder 3">
                <a:extLst>
                  <a:ext uri="{FF2B5EF4-FFF2-40B4-BE49-F238E27FC236}">
                    <a16:creationId xmlns:a16="http://schemas.microsoft.com/office/drawing/2014/main" id="{557BD0CD-462E-6C66-1FEA-9FA1C40B930A}"/>
                  </a:ext>
                </a:extLst>
              </p:cNvPr>
              <p:cNvSpPr txBox="1">
                <a:spLocks/>
              </p:cNvSpPr>
              <p:nvPr/>
            </p:nvSpPr>
            <p:spPr>
              <a:xfrm>
                <a:off x="12419215" y="2486340"/>
                <a:ext cx="4655127"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nb-NO" sz="1650" spc="-60" err="1">
                    <a:solidFill>
                      <a:srgbClr val="0C5D58"/>
                    </a:solidFill>
                  </a:rPr>
                  <a:t>Create</a:t>
                </a:r>
                <a:r>
                  <a:rPr lang="nb-NO" sz="1650" spc="-60">
                    <a:solidFill>
                      <a:srgbClr val="0C5D58"/>
                    </a:solidFill>
                  </a:rPr>
                  <a:t> </a:t>
                </a:r>
                <a:r>
                  <a:rPr lang="nb-NO" sz="1650" spc="-60" err="1">
                    <a:solidFill>
                      <a:srgbClr val="0C5D58"/>
                    </a:solidFill>
                  </a:rPr>
                  <a:t>new</a:t>
                </a:r>
                <a:r>
                  <a:rPr lang="nb-NO" sz="1650" spc="-60">
                    <a:solidFill>
                      <a:srgbClr val="0C5D58"/>
                    </a:solidFill>
                  </a:rPr>
                  <a:t> sales </a:t>
                </a:r>
                <a:r>
                  <a:rPr lang="nb-NO" sz="1650" spc="-60" err="1">
                    <a:solidFill>
                      <a:srgbClr val="0C5D58"/>
                    </a:solidFill>
                  </a:rPr>
                  <a:t>opportunities</a:t>
                </a:r>
                <a:r>
                  <a:rPr lang="nb-NO" sz="1650" spc="-60">
                    <a:solidFill>
                      <a:srgbClr val="0C5D58"/>
                    </a:solidFill>
                  </a:rPr>
                  <a:t> and </a:t>
                </a:r>
                <a:r>
                  <a:rPr lang="nb-NO" sz="1650" spc="-60" err="1">
                    <a:solidFill>
                      <a:srgbClr val="0C5D58"/>
                    </a:solidFill>
                  </a:rPr>
                  <a:t>follow-ups</a:t>
                </a:r>
                <a:r>
                  <a:rPr lang="nb-NO" sz="1650" spc="-60">
                    <a:solidFill>
                      <a:srgbClr val="0C5D58"/>
                    </a:solidFill>
                  </a:rPr>
                  <a:t> </a:t>
                </a:r>
                <a:r>
                  <a:rPr lang="nb-NO" sz="1650" spc="-60" err="1">
                    <a:solidFill>
                      <a:srgbClr val="0C5D58"/>
                    </a:solidFill>
                  </a:rPr>
                  <a:t>directly</a:t>
                </a:r>
                <a:r>
                  <a:rPr lang="nb-NO" sz="1650" spc="-60">
                    <a:solidFill>
                      <a:srgbClr val="0C5D58"/>
                    </a:solidFill>
                  </a:rPr>
                  <a:t> from </a:t>
                </a:r>
                <a:r>
                  <a:rPr lang="nb-NO" sz="1650" spc="-60" err="1">
                    <a:solidFill>
                      <a:srgbClr val="0C5D58"/>
                    </a:solidFill>
                  </a:rPr>
                  <a:t>the</a:t>
                </a:r>
                <a:r>
                  <a:rPr lang="nb-NO" sz="1650" spc="-60">
                    <a:solidFill>
                      <a:srgbClr val="0C5D58"/>
                    </a:solidFill>
                  </a:rPr>
                  <a:t> </a:t>
                </a:r>
                <a:r>
                  <a:rPr lang="nb-NO" sz="1650" spc="-60" err="1">
                    <a:solidFill>
                      <a:srgbClr val="0C5D58"/>
                    </a:solidFill>
                  </a:rPr>
                  <a:t>campaign</a:t>
                </a:r>
                <a:r>
                  <a:rPr lang="nb-NO" sz="1650" spc="-60">
                    <a:solidFill>
                      <a:srgbClr val="0C5D58"/>
                    </a:solidFill>
                  </a:rPr>
                  <a:t> </a:t>
                </a:r>
                <a:r>
                  <a:rPr lang="nb-NO" sz="1650" spc="-60" err="1">
                    <a:solidFill>
                      <a:srgbClr val="0C5D58"/>
                    </a:solidFill>
                  </a:rPr>
                  <a:t>flow</a:t>
                </a:r>
                <a:endParaRPr lang="nb-NO" sz="1650" spc="-60">
                  <a:solidFill>
                    <a:srgbClr val="0C5D58"/>
                  </a:solidFill>
                </a:endParaRPr>
              </a:p>
            </p:txBody>
          </p:sp>
          <p:pic>
            <p:nvPicPr>
              <p:cNvPr id="16" name="Picture 15">
                <a:extLst>
                  <a:ext uri="{FF2B5EF4-FFF2-40B4-BE49-F238E27FC236}">
                    <a16:creationId xmlns:a16="http://schemas.microsoft.com/office/drawing/2014/main" id="{923D5AA6-882C-7D7A-BC34-32FF63ECDFD5}"/>
                  </a:ext>
                </a:extLst>
              </p:cNvPr>
              <p:cNvPicPr>
                <a:picLocks noChangeAspect="1"/>
              </p:cNvPicPr>
              <p:nvPr/>
            </p:nvPicPr>
            <p:blipFill>
              <a:blip r:embed="rId11"/>
              <a:stretch>
                <a:fillRect/>
              </a:stretch>
            </p:blipFill>
            <p:spPr>
              <a:xfrm>
                <a:off x="14081922" y="3460259"/>
                <a:ext cx="2001891" cy="1546083"/>
              </a:xfrm>
              <a:prstGeom prst="roundRect">
                <a:avLst>
                  <a:gd name="adj" fmla="val 5187"/>
                </a:avLst>
              </a:prstGeom>
              <a:effectLst>
                <a:outerShdw blurRad="63500" sx="102000" sy="102000" algn="ctr" rotWithShape="0">
                  <a:prstClr val="black">
                    <a:alpha val="40000"/>
                  </a:prstClr>
                </a:outerShdw>
              </a:effectLst>
            </p:spPr>
          </p:pic>
          <p:pic>
            <p:nvPicPr>
              <p:cNvPr id="17" name="Graphic 16" descr="Arrow: Straight with solid fill">
                <a:extLst>
                  <a:ext uri="{FF2B5EF4-FFF2-40B4-BE49-F238E27FC236}">
                    <a16:creationId xmlns:a16="http://schemas.microsoft.com/office/drawing/2014/main" id="{A16927D7-AD45-0C08-1F7E-DA545B75E7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14517208" y="5144388"/>
                <a:ext cx="525380" cy="525381"/>
              </a:xfrm>
              <a:prstGeom prst="rect">
                <a:avLst/>
              </a:prstGeom>
            </p:spPr>
          </p:pic>
        </p:grpSp>
      </p:grpSp>
      <p:grpSp>
        <p:nvGrpSpPr>
          <p:cNvPr id="18" name="Gruppe 2">
            <a:extLst>
              <a:ext uri="{FF2B5EF4-FFF2-40B4-BE49-F238E27FC236}">
                <a16:creationId xmlns:a16="http://schemas.microsoft.com/office/drawing/2014/main" id="{D196F4F3-D4A3-77F8-35B1-0C27445B32B8}"/>
              </a:ext>
            </a:extLst>
          </p:cNvPr>
          <p:cNvGrpSpPr/>
          <p:nvPr/>
        </p:nvGrpSpPr>
        <p:grpSpPr>
          <a:xfrm>
            <a:off x="3388111" y="3556215"/>
            <a:ext cx="4872752" cy="4509668"/>
            <a:chOff x="3731636" y="3412559"/>
            <a:chExt cx="4872752" cy="4509668"/>
          </a:xfrm>
        </p:grpSpPr>
        <p:pic>
          <p:nvPicPr>
            <p:cNvPr id="19" name="Graphic 140" descr="Arrow: Rotate right with solid fill">
              <a:extLst>
                <a:ext uri="{FF2B5EF4-FFF2-40B4-BE49-F238E27FC236}">
                  <a16:creationId xmlns:a16="http://schemas.microsoft.com/office/drawing/2014/main" id="{D7A76D55-4016-E82B-313C-85AADB4CEB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11726" y="3412559"/>
              <a:ext cx="536520" cy="536520"/>
            </a:xfrm>
            <a:prstGeom prst="rect">
              <a:avLst/>
            </a:prstGeom>
          </p:spPr>
        </p:pic>
        <p:sp>
          <p:nvSpPr>
            <p:cNvPr id="20" name="Text Placeholder 3">
              <a:extLst>
                <a:ext uri="{FF2B5EF4-FFF2-40B4-BE49-F238E27FC236}">
                  <a16:creationId xmlns:a16="http://schemas.microsoft.com/office/drawing/2014/main" id="{7DAAD633-3E87-BBF4-A65A-42F6ED5C92E0}"/>
                </a:ext>
              </a:extLst>
            </p:cNvPr>
            <p:cNvSpPr txBox="1">
              <a:spLocks/>
            </p:cNvSpPr>
            <p:nvPr/>
          </p:nvSpPr>
          <p:spPr>
            <a:xfrm>
              <a:off x="3792434" y="7386473"/>
              <a:ext cx="2544294"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r>
                <a:rPr lang="nb-NO" sz="1650" spc="-60" err="1">
                  <a:solidFill>
                    <a:srgbClr val="0C5D58"/>
                  </a:solidFill>
                </a:rPr>
                <a:t>Create</a:t>
              </a:r>
              <a:r>
                <a:rPr lang="nb-NO" sz="1650" spc="-60">
                  <a:solidFill>
                    <a:srgbClr val="0C5D58"/>
                  </a:solidFill>
                </a:rPr>
                <a:t> </a:t>
              </a:r>
              <a:r>
                <a:rPr lang="nb-NO" sz="1650" spc="-60" err="1">
                  <a:solidFill>
                    <a:srgbClr val="0C5D58"/>
                  </a:solidFill>
                </a:rPr>
                <a:t>dynamic</a:t>
              </a:r>
              <a:r>
                <a:rPr lang="nb-NO" sz="1650" spc="-60">
                  <a:solidFill>
                    <a:srgbClr val="0C5D58"/>
                  </a:solidFill>
                </a:rPr>
                <a:t> </a:t>
              </a:r>
              <a:r>
                <a:rPr lang="nb-NO" sz="1650" spc="-60" err="1">
                  <a:solidFill>
                    <a:srgbClr val="0C5D58"/>
                  </a:solidFill>
                </a:rPr>
                <a:t>selections</a:t>
              </a:r>
              <a:r>
                <a:rPr lang="nb-NO" sz="1650" spc="-60">
                  <a:solidFill>
                    <a:srgbClr val="0C5D58"/>
                  </a:solidFill>
                </a:rPr>
                <a:t> </a:t>
              </a:r>
              <a:r>
                <a:rPr lang="nb-NO" sz="1650" spc="-60" err="1">
                  <a:solidFill>
                    <a:srgbClr val="0C5D58"/>
                  </a:solidFill>
                </a:rPr>
                <a:t>based</a:t>
              </a:r>
              <a:r>
                <a:rPr lang="nb-NO" sz="1650" spc="-60">
                  <a:solidFill>
                    <a:srgbClr val="0C5D58"/>
                  </a:solidFill>
                </a:rPr>
                <a:t> </a:t>
              </a:r>
              <a:r>
                <a:rPr lang="nb-NO" sz="1650" spc="-60" err="1">
                  <a:solidFill>
                    <a:srgbClr val="0C5D58"/>
                  </a:solidFill>
                </a:rPr>
                <a:t>on</a:t>
              </a:r>
              <a:r>
                <a:rPr lang="nb-NO" sz="1650" spc="-60">
                  <a:solidFill>
                    <a:srgbClr val="0C5D58"/>
                  </a:solidFill>
                </a:rPr>
                <a:t> given </a:t>
              </a:r>
              <a:r>
                <a:rPr lang="nb-NO" sz="1650" spc="-60" err="1">
                  <a:solidFill>
                    <a:srgbClr val="0C5D58"/>
                  </a:solidFill>
                </a:rPr>
                <a:t>criteria</a:t>
              </a:r>
              <a:endParaRPr lang="nb-NO" sz="1650" spc="-60">
                <a:solidFill>
                  <a:srgbClr val="0C5D58"/>
                </a:solidFill>
              </a:endParaRPr>
            </a:p>
          </p:txBody>
        </p:sp>
        <p:pic>
          <p:nvPicPr>
            <p:cNvPr id="21" name="Picture 20" descr="Icon">
              <a:extLst>
                <a:ext uri="{FF2B5EF4-FFF2-40B4-BE49-F238E27FC236}">
                  <a16:creationId xmlns:a16="http://schemas.microsoft.com/office/drawing/2014/main" id="{8EC64E51-804A-B1A7-AE6F-D8E4B5906BC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9811" b="9431"/>
            <a:stretch/>
          </p:blipFill>
          <p:spPr bwMode="auto">
            <a:xfrm>
              <a:off x="3731636" y="4212848"/>
              <a:ext cx="4872752" cy="3082545"/>
            </a:xfrm>
            <a:prstGeom prst="roundRect">
              <a:avLst>
                <a:gd name="adj" fmla="val 3864"/>
              </a:avLst>
            </a:prstGeom>
            <a:noFill/>
            <a:ln>
              <a:solidFill>
                <a:srgbClr val="A6D3DD"/>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6" name="Gruppe 21">
            <a:extLst>
              <a:ext uri="{FF2B5EF4-FFF2-40B4-BE49-F238E27FC236}">
                <a16:creationId xmlns:a16="http://schemas.microsoft.com/office/drawing/2014/main" id="{5EF86542-9BB0-2848-5F18-AB4E8A5D9136}"/>
              </a:ext>
            </a:extLst>
          </p:cNvPr>
          <p:cNvGrpSpPr/>
          <p:nvPr/>
        </p:nvGrpSpPr>
        <p:grpSpPr>
          <a:xfrm>
            <a:off x="13222405" y="5740790"/>
            <a:ext cx="3125591" cy="2938702"/>
            <a:chOff x="13222405" y="5740790"/>
            <a:chExt cx="3125591" cy="2938702"/>
          </a:xfrm>
        </p:grpSpPr>
        <p:grpSp>
          <p:nvGrpSpPr>
            <p:cNvPr id="27" name="Gruppe 18">
              <a:extLst>
                <a:ext uri="{FF2B5EF4-FFF2-40B4-BE49-F238E27FC236}">
                  <a16:creationId xmlns:a16="http://schemas.microsoft.com/office/drawing/2014/main" id="{7D88C76B-AFD2-DDC4-CD85-834FF9AF2EAB}"/>
                </a:ext>
              </a:extLst>
            </p:cNvPr>
            <p:cNvGrpSpPr/>
            <p:nvPr/>
          </p:nvGrpSpPr>
          <p:grpSpPr>
            <a:xfrm>
              <a:off x="13224161" y="5740790"/>
              <a:ext cx="3123835" cy="2319264"/>
              <a:chOff x="13224161" y="5740790"/>
              <a:chExt cx="3123835" cy="2319264"/>
            </a:xfrm>
          </p:grpSpPr>
          <p:pic>
            <p:nvPicPr>
              <p:cNvPr id="29" name="Bilde 1">
                <a:extLst>
                  <a:ext uri="{FF2B5EF4-FFF2-40B4-BE49-F238E27FC236}">
                    <a16:creationId xmlns:a16="http://schemas.microsoft.com/office/drawing/2014/main" id="{3760A983-AD12-A70A-D807-8D3DEA4CC1ED}"/>
                  </a:ext>
                </a:extLst>
              </p:cNvPr>
              <p:cNvPicPr>
                <a:picLocks noChangeAspect="1"/>
              </p:cNvPicPr>
              <p:nvPr/>
            </p:nvPicPr>
            <p:blipFill>
              <a:blip r:embed="rId17"/>
              <a:stretch>
                <a:fillRect/>
              </a:stretch>
            </p:blipFill>
            <p:spPr>
              <a:xfrm>
                <a:off x="13475984" y="5740790"/>
                <a:ext cx="2607830" cy="1679619"/>
              </a:xfrm>
              <a:prstGeom prst="roundRect">
                <a:avLst>
                  <a:gd name="adj" fmla="val 5090"/>
                </a:avLst>
              </a:prstGeom>
            </p:spPr>
          </p:pic>
          <p:sp>
            <p:nvSpPr>
              <p:cNvPr id="30" name="Text Placeholder 3">
                <a:extLst>
                  <a:ext uri="{FF2B5EF4-FFF2-40B4-BE49-F238E27FC236}">
                    <a16:creationId xmlns:a16="http://schemas.microsoft.com/office/drawing/2014/main" id="{5EAA91D3-3A3E-6EE3-9511-7462F2CF0B4E}"/>
                  </a:ext>
                </a:extLst>
              </p:cNvPr>
              <p:cNvSpPr txBox="1">
                <a:spLocks/>
              </p:cNvSpPr>
              <p:nvPr/>
            </p:nvSpPr>
            <p:spPr>
              <a:xfrm>
                <a:off x="13224161" y="7524300"/>
                <a:ext cx="3123835"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371600">
                  <a:spcBef>
                    <a:spcPts val="1500"/>
                  </a:spcBef>
                  <a:buNone/>
                  <a:defRPr/>
                </a:pPr>
                <a:r>
                  <a:rPr lang="nb-NO" sz="1650" spc="-60" err="1">
                    <a:solidFill>
                      <a:srgbClr val="0C5D58"/>
                    </a:solidFill>
                  </a:rPr>
                  <a:t>Track</a:t>
                </a:r>
                <a:r>
                  <a:rPr lang="nb-NO" sz="1650" spc="-60">
                    <a:solidFill>
                      <a:srgbClr val="0C5D58"/>
                    </a:solidFill>
                  </a:rPr>
                  <a:t> </a:t>
                </a:r>
                <a:r>
                  <a:rPr lang="nb-NO" sz="1650" spc="-60" err="1">
                    <a:solidFill>
                      <a:srgbClr val="0C5D58"/>
                    </a:solidFill>
                  </a:rPr>
                  <a:t>what</a:t>
                </a:r>
                <a:r>
                  <a:rPr lang="nb-NO" sz="1650" spc="-60">
                    <a:solidFill>
                      <a:srgbClr val="0C5D58"/>
                    </a:solidFill>
                  </a:rPr>
                  <a:t> </a:t>
                </a:r>
                <a:r>
                  <a:rPr lang="nb-NO" sz="1650" spc="-60" err="1">
                    <a:solidFill>
                      <a:srgbClr val="0C5D58"/>
                    </a:solidFill>
                  </a:rPr>
                  <a:t>contacts</a:t>
                </a:r>
                <a:r>
                  <a:rPr lang="nb-NO" sz="1650" spc="-60">
                    <a:solidFill>
                      <a:srgbClr val="0C5D58"/>
                    </a:solidFill>
                  </a:rPr>
                  <a:t> </a:t>
                </a:r>
                <a:r>
                  <a:rPr lang="nb-NO" sz="1650" spc="-60" err="1">
                    <a:solidFill>
                      <a:srgbClr val="0C5D58"/>
                    </a:solidFill>
                  </a:rPr>
                  <a:t>engage</a:t>
                </a:r>
                <a:r>
                  <a:rPr lang="nb-NO" sz="1650" spc="-60">
                    <a:solidFill>
                      <a:srgbClr val="0C5D58"/>
                    </a:solidFill>
                  </a:rPr>
                  <a:t> </a:t>
                </a:r>
                <a:r>
                  <a:rPr lang="nb-NO" sz="1650" spc="-60" err="1">
                    <a:solidFill>
                      <a:srgbClr val="0C5D58"/>
                    </a:solidFill>
                  </a:rPr>
                  <a:t>with</a:t>
                </a:r>
                <a:r>
                  <a:rPr lang="nb-NO" sz="1650" spc="-60">
                    <a:solidFill>
                      <a:srgbClr val="0C5D58"/>
                    </a:solidFill>
                  </a:rPr>
                  <a:t> </a:t>
                </a:r>
                <a:r>
                  <a:rPr lang="nb-NO" sz="1650" spc="-60" err="1">
                    <a:solidFill>
                      <a:srgbClr val="0C5D58"/>
                    </a:solidFill>
                  </a:rPr>
                  <a:t>directly</a:t>
                </a:r>
                <a:r>
                  <a:rPr lang="nb-NO" sz="1650" spc="-60">
                    <a:solidFill>
                      <a:srgbClr val="0C5D58"/>
                    </a:solidFill>
                  </a:rPr>
                  <a:t> in </a:t>
                </a:r>
                <a:r>
                  <a:rPr lang="nb-NO" sz="1650" spc="-60" err="1">
                    <a:solidFill>
                      <a:srgbClr val="0C5D58"/>
                    </a:solidFill>
                  </a:rPr>
                  <a:t>your</a:t>
                </a:r>
                <a:r>
                  <a:rPr lang="nb-NO" sz="1650" spc="-60">
                    <a:solidFill>
                      <a:srgbClr val="0C5D58"/>
                    </a:solidFill>
                  </a:rPr>
                  <a:t> CRM </a:t>
                </a:r>
                <a:r>
                  <a:rPr lang="nb-NO" sz="1650" spc="-60" err="1">
                    <a:solidFill>
                      <a:srgbClr val="0C5D58"/>
                    </a:solidFill>
                  </a:rPr>
                  <a:t>solution</a:t>
                </a:r>
                <a:r>
                  <a:rPr lang="nb-NO" sz="1650" spc="-60">
                    <a:solidFill>
                      <a:srgbClr val="0C5D58"/>
                    </a:solidFill>
                  </a:rPr>
                  <a:t>. </a:t>
                </a:r>
              </a:p>
            </p:txBody>
          </p:sp>
        </p:grpSp>
        <p:pic>
          <p:nvPicPr>
            <p:cNvPr id="28" name="Graphic 279" descr="Back with solid fill">
              <a:extLst>
                <a:ext uri="{FF2B5EF4-FFF2-40B4-BE49-F238E27FC236}">
                  <a16:creationId xmlns:a16="http://schemas.microsoft.com/office/drawing/2014/main" id="{547D5FE5-74B7-6F9F-FF81-15BDF8857F2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6712448" flipH="1">
              <a:off x="13222405" y="8123830"/>
              <a:ext cx="555662" cy="555662"/>
            </a:xfrm>
            <a:prstGeom prst="rect">
              <a:avLst/>
            </a:prstGeom>
          </p:spPr>
        </p:pic>
      </p:grpSp>
      <p:grpSp>
        <p:nvGrpSpPr>
          <p:cNvPr id="31" name="Gruppe 14">
            <a:extLst>
              <a:ext uri="{FF2B5EF4-FFF2-40B4-BE49-F238E27FC236}">
                <a16:creationId xmlns:a16="http://schemas.microsoft.com/office/drawing/2014/main" id="{A122C5B0-EF78-990E-28BB-809C6D871433}"/>
              </a:ext>
            </a:extLst>
          </p:cNvPr>
          <p:cNvGrpSpPr/>
          <p:nvPr/>
        </p:nvGrpSpPr>
        <p:grpSpPr>
          <a:xfrm>
            <a:off x="10615902" y="7785531"/>
            <a:ext cx="3274043" cy="1802645"/>
            <a:chOff x="10883740" y="8069663"/>
            <a:chExt cx="3274043" cy="1802645"/>
          </a:xfrm>
        </p:grpSpPr>
        <p:pic>
          <p:nvPicPr>
            <p:cNvPr id="32" name="Picture 31">
              <a:extLst>
                <a:ext uri="{FF2B5EF4-FFF2-40B4-BE49-F238E27FC236}">
                  <a16:creationId xmlns:a16="http://schemas.microsoft.com/office/drawing/2014/main" id="{ADAAE6B1-2DB2-5708-591A-8DD4A2065505}"/>
                </a:ext>
              </a:extLst>
            </p:cNvPr>
            <p:cNvPicPr>
              <a:picLocks noChangeAspect="1"/>
            </p:cNvPicPr>
            <p:nvPr/>
          </p:nvPicPr>
          <p:blipFill>
            <a:blip r:embed="rId20">
              <a:duotone>
                <a:schemeClr val="accent1">
                  <a:shade val="45000"/>
                  <a:satMod val="135000"/>
                </a:schemeClr>
                <a:prstClr val="white"/>
              </a:duotone>
            </a:blip>
            <a:stretch>
              <a:fillRect/>
            </a:stretch>
          </p:blipFill>
          <p:spPr>
            <a:xfrm>
              <a:off x="11811059" y="8069663"/>
              <a:ext cx="1139682" cy="1139682"/>
            </a:xfrm>
            <a:prstGeom prst="flowChartConnector">
              <a:avLst/>
            </a:prstGeom>
            <a:effectLst>
              <a:outerShdw blurRad="63500" sx="102000" sy="102000" algn="ctr" rotWithShape="0">
                <a:prstClr val="black">
                  <a:alpha val="40000"/>
                </a:prstClr>
              </a:outerShdw>
            </a:effectLst>
          </p:spPr>
        </p:pic>
        <p:sp>
          <p:nvSpPr>
            <p:cNvPr id="33" name="Text Placeholder 3">
              <a:extLst>
                <a:ext uri="{FF2B5EF4-FFF2-40B4-BE49-F238E27FC236}">
                  <a16:creationId xmlns:a16="http://schemas.microsoft.com/office/drawing/2014/main" id="{2766E560-49C2-1D19-3646-B35C5D74AA76}"/>
                </a:ext>
              </a:extLst>
            </p:cNvPr>
            <p:cNvSpPr txBox="1">
              <a:spLocks/>
            </p:cNvSpPr>
            <p:nvPr/>
          </p:nvSpPr>
          <p:spPr>
            <a:xfrm>
              <a:off x="10883740" y="9336554"/>
              <a:ext cx="3274043" cy="5357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r>
                <a:rPr lang="nb-NO" sz="1650" spc="-60" err="1">
                  <a:solidFill>
                    <a:srgbClr val="0C5D58"/>
                  </a:solidFill>
                </a:rPr>
                <a:t>Automate</a:t>
              </a:r>
              <a:r>
                <a:rPr lang="nb-NO" sz="1650" spc="-60">
                  <a:solidFill>
                    <a:srgbClr val="0C5D58"/>
                  </a:solidFill>
                </a:rPr>
                <a:t> </a:t>
              </a:r>
              <a:r>
                <a:rPr lang="nb-NO" sz="1650" spc="-60" err="1">
                  <a:solidFill>
                    <a:srgbClr val="0C5D58"/>
                  </a:solidFill>
                </a:rPr>
                <a:t>flows</a:t>
              </a:r>
              <a:r>
                <a:rPr lang="nb-NO" sz="1650" spc="-60">
                  <a:solidFill>
                    <a:srgbClr val="0C5D58"/>
                  </a:solidFill>
                </a:rPr>
                <a:t> </a:t>
              </a:r>
              <a:r>
                <a:rPr lang="nb-NO" sz="1650" spc="-60" err="1">
                  <a:solidFill>
                    <a:srgbClr val="0C5D58"/>
                  </a:solidFill>
                </a:rPr>
                <a:t>based</a:t>
              </a:r>
              <a:r>
                <a:rPr lang="nb-NO" sz="1650" spc="-60">
                  <a:solidFill>
                    <a:srgbClr val="0C5D58"/>
                  </a:solidFill>
                </a:rPr>
                <a:t> </a:t>
              </a:r>
              <a:r>
                <a:rPr lang="nb-NO" sz="1650" spc="-60" err="1">
                  <a:solidFill>
                    <a:srgbClr val="0C5D58"/>
                  </a:solidFill>
                </a:rPr>
                <a:t>on</a:t>
              </a:r>
              <a:r>
                <a:rPr lang="nb-NO" sz="1650" spc="-60">
                  <a:solidFill>
                    <a:srgbClr val="0C5D58"/>
                  </a:solidFill>
                </a:rPr>
                <a:t> </a:t>
              </a:r>
              <a:r>
                <a:rPr lang="nb-NO" sz="1650" spc="-60" err="1">
                  <a:solidFill>
                    <a:srgbClr val="0C5D58"/>
                  </a:solidFill>
                </a:rPr>
                <a:t>contacts</a:t>
              </a:r>
              <a:r>
                <a:rPr lang="nb-NO" sz="1650" spc="-60">
                  <a:solidFill>
                    <a:srgbClr val="0C5D58"/>
                  </a:solidFill>
                </a:rPr>
                <a:t> </a:t>
              </a:r>
              <a:r>
                <a:rPr lang="nb-NO" sz="1650" spc="-60" err="1">
                  <a:solidFill>
                    <a:srgbClr val="0C5D58"/>
                  </a:solidFill>
                </a:rPr>
                <a:t>behaviour</a:t>
              </a:r>
              <a:r>
                <a:rPr lang="nb-NO" sz="1650" spc="-60">
                  <a:solidFill>
                    <a:srgbClr val="0C5D58"/>
                  </a:solidFill>
                </a:rPr>
                <a:t> and </a:t>
              </a:r>
              <a:r>
                <a:rPr lang="nb-NO" sz="1650" spc="-60" err="1">
                  <a:solidFill>
                    <a:srgbClr val="0C5D58"/>
                  </a:solidFill>
                </a:rPr>
                <a:t>engagement</a:t>
              </a:r>
              <a:r>
                <a:rPr lang="nb-NO" sz="1650" spc="-60">
                  <a:solidFill>
                    <a:srgbClr val="0C5D58"/>
                  </a:solidFill>
                </a:rPr>
                <a:t> (triggers)</a:t>
              </a:r>
            </a:p>
          </p:txBody>
        </p:sp>
      </p:grpSp>
      <p:sp>
        <p:nvSpPr>
          <p:cNvPr id="37" name="Subtitle 3">
            <a:extLst>
              <a:ext uri="{FF2B5EF4-FFF2-40B4-BE49-F238E27FC236}">
                <a16:creationId xmlns:a16="http://schemas.microsoft.com/office/drawing/2014/main" id="{EAED1C73-65EF-ACFE-2436-76AC6E468EB0}"/>
              </a:ext>
            </a:extLst>
          </p:cNvPr>
          <p:cNvSpPr txBox="1">
            <a:spLocks/>
          </p:cNvSpPr>
          <p:nvPr/>
        </p:nvSpPr>
        <p:spPr>
          <a:xfrm>
            <a:off x="1613848" y="1810638"/>
            <a:ext cx="15060304" cy="590931"/>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28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SzPct val="60000"/>
              <a:buFont typeface="Courier New" panose="02070309020205020404" pitchFamily="49" charset="0"/>
              <a:buChar char="o"/>
              <a:defRPr sz="28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SzPct val="70000"/>
              <a:buFont typeface="Wingdings" panose="05000000000000000000" pitchFamily="2" charset="2"/>
              <a:buChar char="§"/>
              <a:defRPr sz="2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SzPct val="70000"/>
              <a:buFont typeface="Wingdings" panose="05000000000000000000" pitchFamily="2" charset="2"/>
              <a:buChar char="§"/>
              <a:defRPr sz="2000" i="1"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US" b="1">
                <a:solidFill>
                  <a:srgbClr val="0A5E58"/>
                </a:solidFill>
              </a:rPr>
              <a:t>Personalize customer journeys and nurture leads into warm sales opportunities</a:t>
            </a:r>
          </a:p>
        </p:txBody>
      </p:sp>
      <p:pic>
        <p:nvPicPr>
          <p:cNvPr id="34" name="Picture 33" descr="A screenshot of a computer&#10;&#10;Description automatically generated">
            <a:extLst>
              <a:ext uri="{FF2B5EF4-FFF2-40B4-BE49-F238E27FC236}">
                <a16:creationId xmlns:a16="http://schemas.microsoft.com/office/drawing/2014/main" id="{3F823870-3995-6844-3112-61C2ABC39216}"/>
              </a:ext>
            </a:extLst>
          </p:cNvPr>
          <p:cNvPicPr>
            <a:picLocks noChangeAspect="1"/>
          </p:cNvPicPr>
          <p:nvPr/>
        </p:nvPicPr>
        <p:blipFill>
          <a:blip r:embed="rId21"/>
          <a:stretch>
            <a:fillRect/>
          </a:stretch>
        </p:blipFill>
        <p:spPr>
          <a:xfrm>
            <a:off x="6132234" y="5412712"/>
            <a:ext cx="5065524" cy="3489922"/>
          </a:xfrm>
          <a:prstGeom prst="rect">
            <a:avLst/>
          </a:prstGeom>
        </p:spPr>
      </p:pic>
      <p:pic>
        <p:nvPicPr>
          <p:cNvPr id="40" name="Graphic 140" descr="Arrow: Rotate right with solid fill">
            <a:extLst>
              <a:ext uri="{FF2B5EF4-FFF2-40B4-BE49-F238E27FC236}">
                <a16:creationId xmlns:a16="http://schemas.microsoft.com/office/drawing/2014/main" id="{2A0BC692-ABAA-9BCD-D05A-8B0D4566F33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75285" y="4700128"/>
            <a:ext cx="536520" cy="536520"/>
          </a:xfrm>
          <a:prstGeom prst="rect">
            <a:avLst/>
          </a:prstGeom>
        </p:spPr>
      </p:pic>
    </p:spTree>
    <p:extLst>
      <p:ext uri="{BB962C8B-B14F-4D97-AF65-F5344CB8AC3E}">
        <p14:creationId xmlns:p14="http://schemas.microsoft.com/office/powerpoint/2010/main" val="298105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2525-5159-52C3-DF81-A2BFF7371336}"/>
              </a:ext>
            </a:extLst>
          </p:cNvPr>
          <p:cNvSpPr>
            <a:spLocks noGrp="1"/>
          </p:cNvSpPr>
          <p:nvPr>
            <p:ph type="ctrTitle"/>
          </p:nvPr>
        </p:nvSpPr>
        <p:spPr/>
        <p:txBody>
          <a:bodyPr>
            <a:normAutofit fontScale="90000"/>
          </a:bodyPr>
          <a:lstStyle/>
          <a:p>
            <a:r>
              <a:rPr lang="en-US"/>
              <a:t>BUT Marketing doesn't just stop at the sale.</a:t>
            </a:r>
          </a:p>
        </p:txBody>
      </p:sp>
      <p:sp>
        <p:nvSpPr>
          <p:cNvPr id="3" name="Subtitle 2">
            <a:extLst>
              <a:ext uri="{FF2B5EF4-FFF2-40B4-BE49-F238E27FC236}">
                <a16:creationId xmlns:a16="http://schemas.microsoft.com/office/drawing/2014/main" id="{79E581AE-2833-AFB4-BC56-B7A0D5741CC3}"/>
              </a:ext>
            </a:extLst>
          </p:cNvPr>
          <p:cNvSpPr>
            <a:spLocks noGrp="1"/>
          </p:cNvSpPr>
          <p:nvPr>
            <p:ph type="subTitle" idx="1"/>
          </p:nvPr>
        </p:nvSpPr>
        <p:spPr/>
        <p:txBody>
          <a:bodyPr vert="horz" lIns="91440" tIns="45720" rIns="91440" bIns="45720" rtlCol="0" anchor="t">
            <a:spAutoFit/>
          </a:bodyPr>
          <a:lstStyle/>
          <a:p>
            <a:r>
              <a:rPr lang="en-US">
                <a:ea typeface="Calibri"/>
                <a:cs typeface="Calibri"/>
              </a:rPr>
              <a:t>Are you tired of generating endless leads with little return?</a:t>
            </a:r>
            <a:endParaRPr lang="en-US"/>
          </a:p>
        </p:txBody>
      </p:sp>
    </p:spTree>
    <p:extLst>
      <p:ext uri="{BB962C8B-B14F-4D97-AF65-F5344CB8AC3E}">
        <p14:creationId xmlns:p14="http://schemas.microsoft.com/office/powerpoint/2010/main" val="2531435242"/>
      </p:ext>
    </p:extLst>
  </p:cSld>
  <p:clrMapOvr>
    <a:masterClrMapping/>
  </p:clrMapOvr>
</p:sld>
</file>

<file path=ppt/theme/theme1.xml><?xml version="1.0" encoding="utf-8"?>
<a:theme xmlns:a="http://schemas.openxmlformats.org/drawingml/2006/main" name="SuperOffice 2024">
  <a:themeElements>
    <a:clrScheme name="SuperOffice">
      <a:dk1>
        <a:srgbClr val="2B2A2A"/>
      </a:dk1>
      <a:lt1>
        <a:srgbClr val="FFFFFF"/>
      </a:lt1>
      <a:dk2>
        <a:srgbClr val="0A5E58"/>
      </a:dk2>
      <a:lt2>
        <a:srgbClr val="F2F7F6"/>
      </a:lt2>
      <a:accent1>
        <a:srgbClr val="0A5E58"/>
      </a:accent1>
      <a:accent2>
        <a:srgbClr val="31B494"/>
      </a:accent2>
      <a:accent3>
        <a:srgbClr val="A7D4DE"/>
      </a:accent3>
      <a:accent4>
        <a:srgbClr val="F56920"/>
      </a:accent4>
      <a:accent5>
        <a:srgbClr val="F2F7F6"/>
      </a:accent5>
      <a:accent6>
        <a:srgbClr val="E6EEEE"/>
      </a:accent6>
      <a:hlink>
        <a:srgbClr val="F56920"/>
      </a:hlink>
      <a:folHlink>
        <a:srgbClr val="F56920"/>
      </a:folHlink>
    </a:clrScheme>
    <a:fontScheme name="SuperOffice">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erOffice template 2024" id="{656B8DAD-BBCC-45E2-B97E-DB5B1C0D8A62}" vid="{EA9ACC17-7583-45DD-84FB-031288BCAE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fa59a6-1066-4991-b521-490085f4d44d">
      <Terms xmlns="http://schemas.microsoft.com/office/infopath/2007/PartnerControls"/>
    </lcf76f155ced4ddcb4097134ff3c332f>
    <TaxCatchAll xmlns="9daf3a8b-6228-4bfa-aec9-2352889c183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02298430B21943B7E5A28B728A9C87" ma:contentTypeVersion="12" ma:contentTypeDescription="Create a new document." ma:contentTypeScope="" ma:versionID="fdfa179081e90adc999a1e6002e83dc7">
  <xsd:schema xmlns:xsd="http://www.w3.org/2001/XMLSchema" xmlns:xs="http://www.w3.org/2001/XMLSchema" xmlns:p="http://schemas.microsoft.com/office/2006/metadata/properties" xmlns:ns2="0efa59a6-1066-4991-b521-490085f4d44d" xmlns:ns3="9daf3a8b-6228-4bfa-aec9-2352889c183e" targetNamespace="http://schemas.microsoft.com/office/2006/metadata/properties" ma:root="true" ma:fieldsID="bb49352354e1fac4ef7670391414987d" ns2:_="" ns3:_="">
    <xsd:import namespace="0efa59a6-1066-4991-b521-490085f4d44d"/>
    <xsd:import namespace="9daf3a8b-6228-4bfa-aec9-2352889c18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a59a6-1066-4991-b521-490085f4d4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88b14f-798d-4530-8a3d-3fa63054d24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af3a8b-6228-4bfa-aec9-2352889c183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ed890fb-8ce0-4634-9877-a78f223d7f35}" ma:internalName="TaxCatchAll" ma:showField="CatchAllData" ma:web="9daf3a8b-6228-4bfa-aec9-2352889c18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387A98-F394-469E-993F-4D5C447238E3}">
  <ds:schemaRefs>
    <ds:schemaRef ds:uri="0efa59a6-1066-4991-b521-490085f4d44d"/>
    <ds:schemaRef ds:uri="9daf3a8b-6228-4bfa-aec9-2352889c18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A2F9F1-C800-44CE-BA4E-9BDBBED4B631}">
  <ds:schemaRefs>
    <ds:schemaRef ds:uri="http://schemas.microsoft.com/sharepoint/v3/contenttype/forms"/>
  </ds:schemaRefs>
</ds:datastoreItem>
</file>

<file path=customXml/itemProps3.xml><?xml version="1.0" encoding="utf-8"?>
<ds:datastoreItem xmlns:ds="http://schemas.openxmlformats.org/officeDocument/2006/customXml" ds:itemID="{D4A8F605-A8F3-4096-83B4-AB06483342DE}">
  <ds:schemaRefs>
    <ds:schemaRef ds:uri="0efa59a6-1066-4991-b521-490085f4d44d"/>
    <ds:schemaRef ds:uri="9daf3a8b-6228-4bfa-aec9-2352889c18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aef7785-c073-4453-8b47-6432b6b5b10f}" enabled="0" method="" siteId="{caef7785-c073-4453-8b47-6432b6b5b10f}" removed="1"/>
</clbl:labelList>
</file>

<file path=docProps/app.xml><?xml version="1.0" encoding="utf-8"?>
<Properties xmlns="http://schemas.openxmlformats.org/officeDocument/2006/extended-properties" xmlns:vt="http://schemas.openxmlformats.org/officeDocument/2006/docPropsVTypes">
  <Template>SuperOffice template 2024</Template>
  <Application>Microsoft Office PowerPoint</Application>
  <PresentationFormat>Custom</PresentationFormat>
  <Slides>17</Slides>
  <Notes>15</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SuperOffice 2024</vt:lpstr>
      <vt:lpstr>Sales pitch slides</vt:lpstr>
      <vt:lpstr>Drive growth at every customer touchpoint</vt:lpstr>
      <vt:lpstr>PowerPoint Presentation</vt:lpstr>
      <vt:lpstr>Your current marketing approach</vt:lpstr>
      <vt:lpstr>inbound marketing strategies</vt:lpstr>
      <vt:lpstr>PowerPoint Presentation</vt:lpstr>
      <vt:lpstr>Outbound marketing strategies</vt:lpstr>
      <vt:lpstr>PowerPoint Presentation</vt:lpstr>
      <vt:lpstr>BUT Marketing doesn't just stop at the sale.</vt:lpstr>
      <vt:lpstr>The relationship loop</vt:lpstr>
      <vt:lpstr>PowerPoint Presentation</vt:lpstr>
      <vt:lpstr>PowerPoint Presentation</vt:lpstr>
      <vt:lpstr>Kickstart your marketing with automation for your essential processes:</vt:lpstr>
      <vt:lpstr>Greater impact with predictable pricing</vt:lpstr>
      <vt:lpstr>SuperOFfice CRM help customers to:</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Cathrine Mula Davis</dc:creator>
  <cp:revision>7</cp:revision>
  <dcterms:created xsi:type="dcterms:W3CDTF">2024-05-03T06:47:55Z</dcterms:created>
  <dcterms:modified xsi:type="dcterms:W3CDTF">2024-08-16T13:55:39Z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0x0101004B02298430B21943B7E5A28B728A9C87</vt:lpwstr>
  </property>
  <property fmtid="{D5CDD505-2E9C-101B-9397-08002B2CF9AE}" pid="3" name="MediaServiceImageTags">
    <vt:lpwstr/>
  </property>
</Properties>
</file>